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6" r:id="rId2"/>
    <p:sldId id="277" r:id="rId3"/>
    <p:sldId id="273" r:id="rId4"/>
    <p:sldId id="266" r:id="rId5"/>
    <p:sldId id="267" r:id="rId6"/>
    <p:sldId id="275" r:id="rId7"/>
    <p:sldId id="269" r:id="rId8"/>
    <p:sldId id="270" r:id="rId9"/>
    <p:sldId id="271" r:id="rId10"/>
    <p:sldId id="272" r:id="rId11"/>
    <p:sldId id="278" r:id="rId12"/>
    <p:sldId id="289" r:id="rId13"/>
    <p:sldId id="290" r:id="rId14"/>
    <p:sldId id="280" r:id="rId15"/>
    <p:sldId id="281" r:id="rId16"/>
    <p:sldId id="282" r:id="rId17"/>
    <p:sldId id="283" r:id="rId18"/>
    <p:sldId id="285" r:id="rId19"/>
    <p:sldId id="286" r:id="rId20"/>
    <p:sldId id="28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4B8C729-8A6A-4DA4-AC8D-C41BEA7844EB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FB566A-A671-4478-A16B-A0E62C4DB25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Marrëdhënia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me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qytetarin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sektorin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kemi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një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marrëdhënie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më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mirë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admirueshme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52728"/>
          </a:xfrm>
        </p:spPr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TEMA 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76872"/>
            <a:ext cx="7408333" cy="3450696"/>
          </a:xfrm>
        </p:spPr>
        <p:txBody>
          <a:bodyPr>
            <a:noAutofit/>
          </a:bodyPr>
          <a:lstStyle/>
          <a:p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Performanca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ektorit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Publik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Shërbime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cilësore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Transparencë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publikun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Qytetarë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informuar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Shmang’je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spekulimeve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ritje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besimit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qytetareve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ndaj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administratës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9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en-GB" sz="2700" b="1" dirty="0" smtClean="0">
                <a:latin typeface="Times New Roman" pitchFamily="18" charset="0"/>
                <a:cs typeface="Times New Roman" pitchFamily="18" charset="0"/>
              </a:rPr>
              <a:t>PARIMET THEMELORE TË  MIRËFUNKSIONIMIT TË ADMINISTRATËS PUBLIKE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9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7408333" cy="3450696"/>
          </a:xfrm>
        </p:spPr>
        <p:txBody>
          <a:bodyPr/>
          <a:lstStyle/>
          <a:p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Ky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parim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konsiston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detyrimin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funksionarëve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administratës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se,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ushtrimin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veprimtarisë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administrative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tyre,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vendosin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bazë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ligjit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pajtim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qëllimin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cilin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janë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dhënë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ato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kompetenca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4000" b="1" dirty="0" err="1">
                <a:latin typeface="Times New Roman" pitchFamily="18" charset="0"/>
                <a:cs typeface="Times New Roman" pitchFamily="18" charset="0"/>
              </a:rPr>
              <a:t>Parimi</a:t>
            </a:r>
            <a:r>
              <a:rPr lang="en-GB" sz="40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GB" sz="4000" b="1" dirty="0" err="1">
                <a:latin typeface="Times New Roman" pitchFamily="18" charset="0"/>
                <a:cs typeface="Times New Roman" pitchFamily="18" charset="0"/>
              </a:rPr>
              <a:t>ligjshmërisë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11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Ky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parim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konsiston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faktin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gjatë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ushtrimit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veprimtarisë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administrative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funksionarët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e 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administratës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kanë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detyrim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trajtimin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barabartë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drejtë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interesave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atyre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private, pa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bërë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diferencime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2</a:t>
            </a:r>
            <a:r>
              <a:rPr lang="en-GB" sz="3600" dirty="0"/>
              <a:t>.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Parimi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balancimit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interesave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atyre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private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18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04864"/>
            <a:ext cx="7408333" cy="3450696"/>
          </a:xfrm>
        </p:spPr>
        <p:txBody>
          <a:bodyPr>
            <a:noAutofit/>
          </a:bodyPr>
          <a:lstStyle/>
          <a:p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Ky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parim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ka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bëjë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detyrimin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punonjësi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organi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administratës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bëjë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dallime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lidhur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personat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fizik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apo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juridik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gjatë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ushtrimit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veprimtarisë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administrative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pavarësisht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gjinisë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racës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ngjyrës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gjuhës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opinionit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apo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opinionit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tjetër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origjinës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kombëtare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ose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sociale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pasurisë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etj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. Parimi i barazisë përpara ligjit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>
                <a:latin typeface="Times New Roman" pitchFamily="18" charset="0"/>
                <a:cs typeface="Times New Roman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0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348880"/>
            <a:ext cx="7408333" cy="3450696"/>
          </a:xfrm>
        </p:spPr>
        <p:txBody>
          <a:bodyPr>
            <a:normAutofit/>
          </a:bodyPr>
          <a:lstStyle/>
          <a:p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Sipas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këtij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parimi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organet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administratës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zbatim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interesit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gjatë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ushtrimit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kompetencave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tyre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përdorin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mjete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cilat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janë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proporcion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qëllimet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cilat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synohen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arrihen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GB" sz="4000" b="1" dirty="0" err="1">
                <a:latin typeface="Times New Roman" pitchFamily="18" charset="0"/>
                <a:cs typeface="Times New Roman" pitchFamily="18" charset="0"/>
              </a:rPr>
              <a:t>Parimi</a:t>
            </a:r>
            <a:r>
              <a:rPr lang="en-GB" sz="40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GB" sz="4000" b="1" dirty="0" err="1">
                <a:latin typeface="Times New Roman" pitchFamily="18" charset="0"/>
                <a:cs typeface="Times New Roman" pitchFamily="18" charset="0"/>
              </a:rPr>
              <a:t>proporcionalitetit</a:t>
            </a:r>
            <a:endParaRPr lang="en-GB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3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48880"/>
            <a:ext cx="7408333" cy="3450696"/>
          </a:xfrm>
        </p:spPr>
        <p:txBody>
          <a:bodyPr>
            <a:normAutofit/>
          </a:bodyPr>
          <a:lstStyle/>
          <a:p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Punonjesit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administratës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sigurojnë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veprimtaria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e tyre administrative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nuk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ndikimin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, 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influencuar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interesat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private,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personale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ose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paragjykime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nëpunësve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cilët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ushtrojnë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atë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veprimtari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3200" b="1" dirty="0">
                <a:latin typeface="Times New Roman" pitchFamily="18" charset="0"/>
                <a:cs typeface="Times New Roman" pitchFamily="18" charset="0"/>
              </a:rPr>
              <a:t>5. Parimi i objektivitetit dhe paanshmërisë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67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450696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Per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vendet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që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aplikojnë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anëtarë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Bashkimin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Europian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eshte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kusht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panegocjueshem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reformimi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i administrates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permbushur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kriteret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pranimit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Kopenhagenit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Vendet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kandidate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përshtasin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legjislacionin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Komunitetit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Europian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hapësirën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e tyre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ligjore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pastaj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vënë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atë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zbatim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Administrata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BE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Sipas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disa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studjuesve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menaxhimi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një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administrate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profesionale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mënyrë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që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përgjigjet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kërkesave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kohës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përmbahet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këtyre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kritereve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Parimet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bazë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menaxhimit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latin typeface="Times New Roman" pitchFamily="18" charset="0"/>
                <a:cs typeface="Times New Roman" pitchFamily="18" charset="0"/>
              </a:rPr>
              <a:t>publik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6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348880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larg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duart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Administrata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Rekrutime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mbi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bazën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kritereve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tërësisht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profesionale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burimeve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njerëzore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Qasje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e re 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administratës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përkundrejt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qytetarit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aspekti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psikologjik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empatik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jë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dinamizimit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transformimit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organizativ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administratës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duke u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orientuar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drejt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arritjes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rezultateve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53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420888"/>
            <a:ext cx="7408333" cy="3450696"/>
          </a:xfrm>
        </p:spPr>
        <p:txBody>
          <a:bodyPr>
            <a:normAutofit/>
          </a:bodyPr>
          <a:lstStyle/>
          <a:p>
            <a:r>
              <a:rPr lang="en-GB" sz="4000" dirty="0" err="1" smtClean="0">
                <a:latin typeface="Times New Roman" pitchFamily="18" charset="0"/>
                <a:cs typeface="Times New Roman" pitchFamily="18" charset="0"/>
              </a:rPr>
              <a:t>Sektori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err="1" smtClean="0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4000" dirty="0" err="1" smtClean="0">
                <a:latin typeface="Times New Roman" pitchFamily="18" charset="0"/>
                <a:cs typeface="Times New Roman" pitchFamily="18" charset="0"/>
              </a:rPr>
              <a:t>ose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err="1" smtClean="0">
                <a:latin typeface="Times New Roman" pitchFamily="18" charset="0"/>
                <a:cs typeface="Times New Roman" pitchFamily="18" charset="0"/>
              </a:rPr>
              <a:t>thënë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err="1" smtClean="0">
                <a:latin typeface="Times New Roman" pitchFamily="18" charset="0"/>
                <a:cs typeface="Times New Roman" pitchFamily="18" charset="0"/>
              </a:rPr>
              <a:t>ndryshe</a:t>
            </a: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4000" dirty="0" err="1" smtClean="0">
                <a:latin typeface="Times New Roman" pitchFamily="18" charset="0"/>
                <a:cs typeface="Times New Roman" pitchFamily="18" charset="0"/>
              </a:rPr>
              <a:t>Administrata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0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Faleminderit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Pyetje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9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Cfarë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ë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shtë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Administrata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GB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88840"/>
            <a:ext cx="7408333" cy="3450696"/>
          </a:xfrm>
        </p:spPr>
        <p:txBody>
          <a:bodyPr/>
          <a:lstStyle/>
          <a:p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Administrata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tërësia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institucioneve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shtetërore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vendore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cilat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ofrojnë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shërbime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gjithë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shoqërisë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një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vendi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pa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asnjë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pengesë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Ajo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dallohet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administrata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private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pikerisht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karakteri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saj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sepse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vihet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shërbim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interesit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përgjithshëm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shoqërisë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56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76872"/>
            <a:ext cx="7408333" cy="3450696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Administrata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eshte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pjesë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themelore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substanciale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qeverisjes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një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vendi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demokratik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Administrata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ndër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tjera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ka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objekt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realizimin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vlerave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që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shprehin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interesat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shtetit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nëpërmjet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burokracisë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shkresore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90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04864"/>
            <a:ext cx="7408333" cy="3450696"/>
          </a:xfrm>
        </p:spPr>
        <p:txBody>
          <a:bodyPr>
            <a:normAutofit/>
          </a:bodyPr>
          <a:lstStyle/>
          <a:p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Vendet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post-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komuniste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nder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edhe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Shqiperia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, e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nisën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tranzicionin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e tyre me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nevoja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prioritete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shumta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, midis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cilave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Reformimi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Administratës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endParaRPr lang="en-GB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49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492896"/>
            <a:ext cx="7408333" cy="3450696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drejta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qytetarëve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qenë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pjesëmarres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drejtimin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çeshtjeve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bën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pjesë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parimet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themelore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shoqërive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demokratike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1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76872"/>
            <a:ext cx="7408333" cy="3450696"/>
          </a:xfrm>
        </p:spPr>
        <p:txBody>
          <a:bodyPr>
            <a:normAutofit/>
          </a:bodyPr>
          <a:lstStyle/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Një shtet </a:t>
            </a:r>
            <a:r>
              <a:rPr lang="it-IT" sz="3200" dirty="0">
                <a:latin typeface="Times New Roman" pitchFamily="18" charset="0"/>
                <a:cs typeface="Times New Roman" pitchFamily="18" charset="0"/>
              </a:rPr>
              <a:t>pa administratë është si makina pa 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motor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Pra, administrata dhe mënyra sesi performon ajo në raport me qytetarin, është celsi i suksesit të një qeverie, në rastin e Administratës shtetërore.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80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276872"/>
            <a:ext cx="7408333" cy="3450696"/>
          </a:xfrm>
        </p:spPr>
        <p:txBody>
          <a:bodyPr/>
          <a:lstStyle/>
          <a:p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më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eficiente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profesionale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jetë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administrata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publike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më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mira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jenë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shërbimet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ndaj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qytetareve</a:t>
            </a:r>
            <a:endParaRPr lang="en-GB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242</TotalTime>
  <Words>544</Words>
  <Application>Microsoft Office PowerPoint</Application>
  <PresentationFormat>On-screen Show (4:3)</PresentationFormat>
  <Paragraphs>41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Waveform</vt:lpstr>
      <vt:lpstr>TEMA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PARIMET THEMELORE TË  MIRËFUNKSIONIMIT TË ADMINISTRATËS PUBLIKE  </vt:lpstr>
      <vt:lpstr> 1. Parimi i ligjshmërisë </vt:lpstr>
      <vt:lpstr>  2. Parimi i balancimit të interesave publike dhe atyre private </vt:lpstr>
      <vt:lpstr> 3. Parimi i barazisë përpara ligjit </vt:lpstr>
      <vt:lpstr>4. Parimi i proporcionalitetit</vt:lpstr>
      <vt:lpstr>5. Parimi i objektivitetit dhe paanshmërisë</vt:lpstr>
      <vt:lpstr>Administrata Publike dhe BE</vt:lpstr>
      <vt:lpstr>Parimet bazë të menaxhimit të ri publik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19</cp:revision>
  <dcterms:created xsi:type="dcterms:W3CDTF">2022-07-15T19:33:02Z</dcterms:created>
  <dcterms:modified xsi:type="dcterms:W3CDTF">2022-07-15T23:46:52Z</dcterms:modified>
</cp:coreProperties>
</file>