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08"/>
  </p:notesMasterIdLst>
  <p:sldIdLst>
    <p:sldId id="257" r:id="rId2"/>
    <p:sldId id="260" r:id="rId3"/>
    <p:sldId id="269" r:id="rId4"/>
    <p:sldId id="261" r:id="rId5"/>
    <p:sldId id="262" r:id="rId6"/>
    <p:sldId id="711" r:id="rId7"/>
    <p:sldId id="713" r:id="rId8"/>
    <p:sldId id="263" r:id="rId9"/>
    <p:sldId id="295" r:id="rId10"/>
    <p:sldId id="264" r:id="rId11"/>
    <p:sldId id="293" r:id="rId12"/>
    <p:sldId id="294" r:id="rId13"/>
    <p:sldId id="265" r:id="rId14"/>
    <p:sldId id="266" r:id="rId15"/>
    <p:sldId id="272" r:id="rId16"/>
    <p:sldId id="271" r:id="rId17"/>
    <p:sldId id="274" r:id="rId18"/>
    <p:sldId id="275" r:id="rId19"/>
    <p:sldId id="273" r:id="rId20"/>
    <p:sldId id="296" r:id="rId21"/>
    <p:sldId id="298" r:id="rId22"/>
    <p:sldId id="299" r:id="rId23"/>
    <p:sldId id="297" r:id="rId24"/>
    <p:sldId id="276" r:id="rId25"/>
    <p:sldId id="278" r:id="rId26"/>
    <p:sldId id="279" r:id="rId27"/>
    <p:sldId id="300" r:id="rId28"/>
    <p:sldId id="280" r:id="rId29"/>
    <p:sldId id="281" r:id="rId30"/>
    <p:sldId id="282" r:id="rId31"/>
    <p:sldId id="283" r:id="rId32"/>
    <p:sldId id="284" r:id="rId33"/>
    <p:sldId id="285" r:id="rId34"/>
    <p:sldId id="301" r:id="rId35"/>
    <p:sldId id="258" r:id="rId36"/>
    <p:sldId id="714" r:id="rId37"/>
    <p:sldId id="715" r:id="rId38"/>
    <p:sldId id="716" r:id="rId39"/>
    <p:sldId id="717" r:id="rId40"/>
    <p:sldId id="718" r:id="rId41"/>
    <p:sldId id="719" r:id="rId42"/>
    <p:sldId id="720" r:id="rId43"/>
    <p:sldId id="335" r:id="rId44"/>
    <p:sldId id="721" r:id="rId45"/>
    <p:sldId id="722" r:id="rId46"/>
    <p:sldId id="723" r:id="rId47"/>
    <p:sldId id="724" r:id="rId48"/>
    <p:sldId id="725" r:id="rId49"/>
    <p:sldId id="726" r:id="rId50"/>
    <p:sldId id="727" r:id="rId51"/>
    <p:sldId id="728" r:id="rId52"/>
    <p:sldId id="729" r:id="rId53"/>
    <p:sldId id="730" r:id="rId54"/>
    <p:sldId id="731" r:id="rId55"/>
    <p:sldId id="732" r:id="rId56"/>
    <p:sldId id="345" r:id="rId57"/>
    <p:sldId id="733" r:id="rId58"/>
    <p:sldId id="355" r:id="rId59"/>
    <p:sldId id="356" r:id="rId60"/>
    <p:sldId id="357" r:id="rId61"/>
    <p:sldId id="302" r:id="rId62"/>
    <p:sldId id="304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7" r:id="rId83"/>
    <p:sldId id="329" r:id="rId84"/>
    <p:sldId id="328" r:id="rId85"/>
    <p:sldId id="330" r:id="rId86"/>
    <p:sldId id="331" r:id="rId87"/>
    <p:sldId id="332" r:id="rId88"/>
    <p:sldId id="333" r:id="rId89"/>
    <p:sldId id="334" r:id="rId90"/>
    <p:sldId id="336" r:id="rId91"/>
    <p:sldId id="337" r:id="rId92"/>
    <p:sldId id="338" r:id="rId93"/>
    <p:sldId id="339" r:id="rId94"/>
    <p:sldId id="340" r:id="rId95"/>
    <p:sldId id="342" r:id="rId96"/>
    <p:sldId id="341" r:id="rId97"/>
    <p:sldId id="343" r:id="rId98"/>
    <p:sldId id="344" r:id="rId99"/>
    <p:sldId id="346" r:id="rId100"/>
    <p:sldId id="347" r:id="rId101"/>
    <p:sldId id="349" r:id="rId102"/>
    <p:sldId id="350" r:id="rId103"/>
    <p:sldId id="351" r:id="rId104"/>
    <p:sldId id="734" r:id="rId105"/>
    <p:sldId id="735" r:id="rId106"/>
    <p:sldId id="348" r:id="rId10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FF"/>
    <a:srgbClr val="99FF66"/>
    <a:srgbClr val="4CB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2876" autoAdjust="0"/>
  </p:normalViewPr>
  <p:slideViewPr>
    <p:cSldViewPr>
      <p:cViewPr varScale="1">
        <p:scale>
          <a:sx n="81" d="100"/>
          <a:sy n="81" d="100"/>
        </p:scale>
        <p:origin x="34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89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ond Norra" userId="6b73466ad3fd21e0" providerId="LiveId" clId="{6439A1DC-7231-4ED8-84ED-8B84CC7FFA46}"/>
    <pc:docChg chg="undo redo custSel addSld delSld modSld">
      <pc:chgData name="Edmond Norra" userId="6b73466ad3fd21e0" providerId="LiveId" clId="{6439A1DC-7231-4ED8-84ED-8B84CC7FFA46}" dt="2024-03-01T12:20:19.989" v="1065" actId="47"/>
      <pc:docMkLst>
        <pc:docMk/>
      </pc:docMkLst>
      <pc:sldChg chg="addSp delSp modSp mod">
        <pc:chgData name="Edmond Norra" userId="6b73466ad3fd21e0" providerId="LiveId" clId="{6439A1DC-7231-4ED8-84ED-8B84CC7FFA46}" dt="2024-03-01T12:03:34.133" v="529" actId="6549"/>
        <pc:sldMkLst>
          <pc:docMk/>
          <pc:sldMk cId="864858779" sldId="257"/>
        </pc:sldMkLst>
        <pc:spChg chg="mod">
          <ac:chgData name="Edmond Norra" userId="6b73466ad3fd21e0" providerId="LiveId" clId="{6439A1DC-7231-4ED8-84ED-8B84CC7FFA46}" dt="2024-03-01T12:03:34.133" v="529" actId="6549"/>
          <ac:spMkLst>
            <pc:docMk/>
            <pc:sldMk cId="864858779" sldId="257"/>
            <ac:spMk id="2" creationId="{00000000-0000-0000-0000-000000000000}"/>
          </ac:spMkLst>
        </pc:spChg>
        <pc:spChg chg="del">
          <ac:chgData name="Edmond Norra" userId="6b73466ad3fd21e0" providerId="LiveId" clId="{6439A1DC-7231-4ED8-84ED-8B84CC7FFA46}" dt="2024-02-29T16:01:02.207" v="4" actId="478"/>
          <ac:spMkLst>
            <pc:docMk/>
            <pc:sldMk cId="864858779" sldId="257"/>
            <ac:spMk id="5" creationId="{00000000-0000-0000-0000-000000000000}"/>
          </ac:spMkLst>
        </pc:spChg>
        <pc:picChg chg="add mod ord">
          <ac:chgData name="Edmond Norra" userId="6b73466ad3fd21e0" providerId="LiveId" clId="{6439A1DC-7231-4ED8-84ED-8B84CC7FFA46}" dt="2024-02-29T16:41:50.140" v="300" actId="167"/>
          <ac:picMkLst>
            <pc:docMk/>
            <pc:sldMk cId="864858779" sldId="257"/>
            <ac:picMk id="6" creationId="{689F8A08-DD10-54E4-3D95-9DFD772F76F1}"/>
          </ac:picMkLst>
        </pc:picChg>
        <pc:picChg chg="del">
          <ac:chgData name="Edmond Norra" userId="6b73466ad3fd21e0" providerId="LiveId" clId="{6439A1DC-7231-4ED8-84ED-8B84CC7FFA46}" dt="2024-02-29T16:00:55.200" v="3" actId="478"/>
          <ac:picMkLst>
            <pc:docMk/>
            <pc:sldMk cId="864858779" sldId="257"/>
            <ac:picMk id="1026" creationId="{89BE647B-7235-1B11-D3B5-F8D5BE201420}"/>
          </ac:picMkLst>
        </pc:pic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104767331" sldId="258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04767331" sldId="25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04767331" sldId="258"/>
            <ac:spMk id="3" creationId="{1675F6A8-12BA-4F73-BB88-51512681610D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04767331" sldId="258"/>
            <ac:spMk id="4" creationId="{00000000-0000-0000-0000-000000000000}"/>
          </ac:spMkLst>
        </pc:spChg>
        <pc:graphicFrameChg chg="mod">
          <ac:chgData name="Edmond Norra" userId="6b73466ad3fd21e0" providerId="LiveId" clId="{6439A1DC-7231-4ED8-84ED-8B84CC7FFA46}" dt="2024-02-29T16:09:47.819" v="91" actId="1036"/>
          <ac:graphicFrameMkLst>
            <pc:docMk/>
            <pc:sldMk cId="2104767331" sldId="258"/>
            <ac:graphicFrameMk id="8" creationId="{DA83DB18-CF67-CE7F-8818-5FE99CE9BFF8}"/>
          </ac:graphicFrameMkLst>
        </pc:graphicFrameChg>
      </pc:sldChg>
      <pc:sldChg chg="modSp mod">
        <pc:chgData name="Edmond Norra" userId="6b73466ad3fd21e0" providerId="LiveId" clId="{6439A1DC-7231-4ED8-84ED-8B84CC7FFA46}" dt="2024-03-01T12:04:01.832" v="569" actId="6549"/>
        <pc:sldMkLst>
          <pc:docMk/>
          <pc:sldMk cId="794758143" sldId="260"/>
        </pc:sldMkLst>
        <pc:spChg chg="mod">
          <ac:chgData name="Edmond Norra" userId="6b73466ad3fd21e0" providerId="LiveId" clId="{6439A1DC-7231-4ED8-84ED-8B84CC7FFA46}" dt="2024-02-29T16:02:50.389" v="10" actId="14100"/>
          <ac:spMkLst>
            <pc:docMk/>
            <pc:sldMk cId="794758143" sldId="26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3-01T12:04:01.832" v="569" actId="6549"/>
          <ac:spMkLst>
            <pc:docMk/>
            <pc:sldMk cId="794758143" sldId="260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794758143" sldId="260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794758143" sldId="260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730526719" sldId="261"/>
        </pc:sldMkLst>
        <pc:spChg chg="mod">
          <ac:chgData name="Edmond Norra" userId="6b73466ad3fd21e0" providerId="LiveId" clId="{6439A1DC-7231-4ED8-84ED-8B84CC7FFA46}" dt="2024-02-29T16:03:08.221" v="13" actId="27636"/>
          <ac:spMkLst>
            <pc:docMk/>
            <pc:sldMk cId="3730526719" sldId="26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30526719" sldId="26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30526719" sldId="261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825585890" sldId="262"/>
        </pc:sldMkLst>
        <pc:spChg chg="mod">
          <ac:chgData name="Edmond Norra" userId="6b73466ad3fd21e0" providerId="LiveId" clId="{6439A1DC-7231-4ED8-84ED-8B84CC7FFA46}" dt="2024-02-29T16:03:18.205" v="16" actId="27636"/>
          <ac:spMkLst>
            <pc:docMk/>
            <pc:sldMk cId="1825585890" sldId="26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825585890" sldId="262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825585890" sldId="262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244199780" sldId="263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244199780" sldId="26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244199780" sldId="263"/>
            <ac:spMk id="7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244199780" sldId="263"/>
            <ac:spMk id="9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51503808" sldId="264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1503808" sldId="26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1503808" sldId="26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1503808" sldId="264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161323997" sldId="265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61323997" sldId="26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61323997" sldId="265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61323997" sldId="265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44:59.922" v="304" actId="108"/>
        <pc:sldMkLst>
          <pc:docMk/>
          <pc:sldMk cId="1152060234" sldId="266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52060234" sldId="26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44:59.922" v="304" actId="108"/>
          <ac:spMkLst>
            <pc:docMk/>
            <pc:sldMk cId="1152060234" sldId="266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52060234" sldId="266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52060234" sldId="266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581026823" sldId="269"/>
        </pc:sldMkLst>
        <pc:spChg chg="mod">
          <ac:chgData name="Edmond Norra" userId="6b73466ad3fd21e0" providerId="LiveId" clId="{6439A1DC-7231-4ED8-84ED-8B84CC7FFA46}" dt="2024-02-29T16:02:45.655" v="9" actId="27636"/>
          <ac:spMkLst>
            <pc:docMk/>
            <pc:sldMk cId="2581026823" sldId="26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581026823" sldId="26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581026823" sldId="269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46:24.238" v="308" actId="313"/>
        <pc:sldMkLst>
          <pc:docMk/>
          <pc:sldMk cId="275311415" sldId="271"/>
        </pc:sldMkLst>
        <pc:spChg chg="mod">
          <ac:chgData name="Edmond Norra" userId="6b73466ad3fd21e0" providerId="LiveId" clId="{6439A1DC-7231-4ED8-84ED-8B84CC7FFA46}" dt="2024-02-29T16:46:24.238" v="308" actId="313"/>
          <ac:spMkLst>
            <pc:docMk/>
            <pc:sldMk cId="275311415" sldId="27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5311415" sldId="27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5311415" sldId="271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535266533" sldId="272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35266533" sldId="27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35266533" sldId="272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35266533" sldId="27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35266533" sldId="272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46:10.805" v="305" actId="313"/>
        <pc:sldMkLst>
          <pc:docMk/>
          <pc:sldMk cId="3319579888" sldId="273"/>
        </pc:sldMkLst>
        <pc:spChg chg="mod">
          <ac:chgData name="Edmond Norra" userId="6b73466ad3fd21e0" providerId="LiveId" clId="{6439A1DC-7231-4ED8-84ED-8B84CC7FFA46}" dt="2024-02-29T16:46:10.805" v="305" actId="313"/>
          <ac:spMkLst>
            <pc:docMk/>
            <pc:sldMk cId="3319579888" sldId="27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319579888" sldId="273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319579888" sldId="273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46:19.970" v="307" actId="313"/>
        <pc:sldMkLst>
          <pc:docMk/>
          <pc:sldMk cId="1061237115" sldId="274"/>
        </pc:sldMkLst>
        <pc:spChg chg="mod">
          <ac:chgData name="Edmond Norra" userId="6b73466ad3fd21e0" providerId="LiveId" clId="{6439A1DC-7231-4ED8-84ED-8B84CC7FFA46}" dt="2024-02-29T16:46:19.970" v="307" actId="313"/>
          <ac:spMkLst>
            <pc:docMk/>
            <pc:sldMk cId="1061237115" sldId="27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061237115" sldId="274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061237115" sldId="27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061237115" sldId="274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46:15.754" v="306" actId="313"/>
        <pc:sldMkLst>
          <pc:docMk/>
          <pc:sldMk cId="1487964465" sldId="275"/>
        </pc:sldMkLst>
        <pc:spChg chg="mod">
          <ac:chgData name="Edmond Norra" userId="6b73466ad3fd21e0" providerId="LiveId" clId="{6439A1DC-7231-4ED8-84ED-8B84CC7FFA46}" dt="2024-02-29T16:46:15.754" v="306" actId="313"/>
          <ac:spMkLst>
            <pc:docMk/>
            <pc:sldMk cId="1487964465" sldId="27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87964465" sldId="275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87964465" sldId="275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87964465" sldId="275"/>
            <ac:spMk id="7" creationId="{00000000-0000-0000-0000-000000000000}"/>
          </ac:spMkLst>
        </pc:spChg>
      </pc:sldChg>
      <pc:sldChg chg="delSp modSp mod">
        <pc:chgData name="Edmond Norra" userId="6b73466ad3fd21e0" providerId="LiveId" clId="{6439A1DC-7231-4ED8-84ED-8B84CC7FFA46}" dt="2024-02-29T16:31:07.860" v="286"/>
        <pc:sldMkLst>
          <pc:docMk/>
          <pc:sldMk cId="951550936" sldId="276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951550936" sldId="27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951550936" sldId="276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951550936" sldId="276"/>
            <ac:spMk id="7" creationId="{00000000-0000-0000-0000-000000000000}"/>
          </ac:spMkLst>
        </pc:spChg>
        <pc:picChg chg="del">
          <ac:chgData name="Edmond Norra" userId="6b73466ad3fd21e0" providerId="LiveId" clId="{6439A1DC-7231-4ED8-84ED-8B84CC7FFA46}" dt="2024-02-29T16:06:06.621" v="47" actId="478"/>
          <ac:picMkLst>
            <pc:docMk/>
            <pc:sldMk cId="951550936" sldId="276"/>
            <ac:picMk id="4098" creationId="{00000000-0000-0000-0000-000000000000}"/>
          </ac:picMkLst>
        </pc:pic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865420923" sldId="278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65420923" sldId="27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65420923" sldId="278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65420923" sldId="278"/>
            <ac:spMk id="512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65420923" sldId="278"/>
            <ac:spMk id="5124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834893269" sldId="279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834893269" sldId="27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834893269" sldId="279"/>
            <ac:spMk id="6146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834893269" sldId="279"/>
            <ac:spMk id="614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241050790" sldId="280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241050790" sldId="28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241050790" sldId="280"/>
            <ac:spMk id="7170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241050790" sldId="280"/>
            <ac:spMk id="7171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7:40.220" v="68" actId="1076"/>
          <ac:spMkLst>
            <pc:docMk/>
            <pc:sldMk cId="2241050790" sldId="280"/>
            <ac:spMk id="7172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48:48.970" v="336" actId="1076"/>
        <pc:sldMkLst>
          <pc:docMk/>
          <pc:sldMk cId="1352510951" sldId="281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352510951" sldId="28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352510951" sldId="281"/>
            <ac:spMk id="9219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8:04.203" v="72" actId="14100"/>
          <ac:spMkLst>
            <pc:docMk/>
            <pc:sldMk cId="1352510951" sldId="281"/>
            <ac:spMk id="9220" creationId="{00000000-0000-0000-0000-000000000000}"/>
          </ac:spMkLst>
        </pc:spChg>
        <pc:picChg chg="mod">
          <ac:chgData name="Edmond Norra" userId="6b73466ad3fd21e0" providerId="LiveId" clId="{6439A1DC-7231-4ED8-84ED-8B84CC7FFA46}" dt="2024-02-29T16:48:48.970" v="336" actId="1076"/>
          <ac:picMkLst>
            <pc:docMk/>
            <pc:sldMk cId="1352510951" sldId="281"/>
            <ac:picMk id="9221" creationId="{00000000-0000-0000-0000-000000000000}"/>
          </ac:picMkLst>
        </pc:pic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556553722" sldId="282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56553722" sldId="28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56553722" sldId="282"/>
            <ac:spMk id="1024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56553722" sldId="282"/>
            <ac:spMk id="1024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8:18.103" v="75" actId="121"/>
          <ac:spMkLst>
            <pc:docMk/>
            <pc:sldMk cId="3556553722" sldId="282"/>
            <ac:spMk id="10244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005004407" sldId="283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05004407" sldId="28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05004407" sldId="283"/>
            <ac:spMk id="11267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8:30.837" v="78" actId="121"/>
          <ac:spMkLst>
            <pc:docMk/>
            <pc:sldMk cId="4005004407" sldId="283"/>
            <ac:spMk id="1126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032352349" sldId="284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032352349" sldId="28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032352349" sldId="284"/>
            <ac:spMk id="12290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032352349" sldId="284"/>
            <ac:spMk id="12291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8:49.403" v="82" actId="108"/>
          <ac:spMkLst>
            <pc:docMk/>
            <pc:sldMk cId="3032352349" sldId="284"/>
            <ac:spMk id="12292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472387832" sldId="285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72387832" sldId="28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72387832" sldId="285"/>
            <ac:spMk id="1331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9:23.103" v="88" actId="121"/>
          <ac:spMkLst>
            <pc:docMk/>
            <pc:sldMk cId="1472387832" sldId="285"/>
            <ac:spMk id="13316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43:53.271" v="301" actId="313"/>
        <pc:sldMkLst>
          <pc:docMk/>
          <pc:sldMk cId="3901369370" sldId="293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01369370" sldId="29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43:53.271" v="301" actId="313"/>
          <ac:spMkLst>
            <pc:docMk/>
            <pc:sldMk cId="3901369370" sldId="293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01369370" sldId="293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01369370" sldId="293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472825333" sldId="294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72825333" sldId="29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72825333" sldId="29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72825333" sldId="294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037806619" sldId="295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37806619" sldId="29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37806619" sldId="295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37806619" sldId="295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506554182" sldId="296"/>
        </pc:sldMkLst>
        <pc:spChg chg="mod">
          <ac:chgData name="Edmond Norra" userId="6b73466ad3fd21e0" providerId="LiveId" clId="{6439A1DC-7231-4ED8-84ED-8B84CC7FFA46}" dt="2024-02-29T16:05:14.987" v="39" actId="27636"/>
          <ac:spMkLst>
            <pc:docMk/>
            <pc:sldMk cId="1506554182" sldId="29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06554182" sldId="296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06554182" sldId="296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06554182" sldId="296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416269435" sldId="297"/>
        </pc:sldMkLst>
        <pc:spChg chg="mod">
          <ac:chgData name="Edmond Norra" userId="6b73466ad3fd21e0" providerId="LiveId" clId="{6439A1DC-7231-4ED8-84ED-8B84CC7FFA46}" dt="2024-02-29T16:05:37.904" v="44" actId="14100"/>
          <ac:spMkLst>
            <pc:docMk/>
            <pc:sldMk cId="1416269435" sldId="29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16269435" sldId="297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16269435" sldId="297"/>
            <ac:spMk id="7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47:47.820" v="335" actId="6549"/>
        <pc:sldMkLst>
          <pc:docMk/>
          <pc:sldMk cId="2578703329" sldId="298"/>
        </pc:sldMkLst>
        <pc:spChg chg="mod">
          <ac:chgData name="Edmond Norra" userId="6b73466ad3fd21e0" providerId="LiveId" clId="{6439A1DC-7231-4ED8-84ED-8B84CC7FFA46}" dt="2024-02-29T16:05:23.055" v="41" actId="121"/>
          <ac:spMkLst>
            <pc:docMk/>
            <pc:sldMk cId="2578703329" sldId="29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47:47.820" v="335" actId="6549"/>
          <ac:spMkLst>
            <pc:docMk/>
            <pc:sldMk cId="2578703329" sldId="298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578703329" sldId="298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578703329" sldId="298"/>
            <ac:spMk id="6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736719947" sldId="299"/>
        </pc:sldMkLst>
        <pc:spChg chg="mod">
          <ac:chgData name="Edmond Norra" userId="6b73466ad3fd21e0" providerId="LiveId" clId="{6439A1DC-7231-4ED8-84ED-8B84CC7FFA46}" dt="2024-02-29T16:05:28.254" v="42" actId="108"/>
          <ac:spMkLst>
            <pc:docMk/>
            <pc:sldMk cId="2736719947" sldId="29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36719947" sldId="29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36719947" sldId="299"/>
            <ac:spMk id="6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672688113" sldId="300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672688113" sldId="30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672688113" sldId="300"/>
            <ac:spMk id="6146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672688113" sldId="300"/>
            <ac:spMk id="614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55:56.329" v="508" actId="790"/>
        <pc:sldMkLst>
          <pc:docMk/>
          <pc:sldMk cId="1524954185" sldId="301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24954185" sldId="30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55:56.329" v="508" actId="790"/>
          <ac:spMkLst>
            <pc:docMk/>
            <pc:sldMk cId="1524954185" sldId="301"/>
            <ac:spMk id="1331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24954185" sldId="301"/>
            <ac:spMk id="1331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9:15.486" v="86" actId="121"/>
          <ac:spMkLst>
            <pc:docMk/>
            <pc:sldMk cId="1524954185" sldId="301"/>
            <ac:spMk id="13316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163180265" sldId="302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63180265" sldId="30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63180265" sldId="302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63180265" sldId="30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63180265" sldId="302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983803142" sldId="304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83803142" sldId="30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83803142" sldId="304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83803142" sldId="30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83803142" sldId="304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64937682" sldId="306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464937682" sldId="30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64937682" sldId="306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64937682" sldId="306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64937682" sldId="306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800747141" sldId="307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800747141" sldId="30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800747141" sldId="307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800747141" sldId="307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800747141" sldId="307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466692651" sldId="308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66692651" sldId="30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66692651" sldId="308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66692651" sldId="308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932003627" sldId="309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932003627" sldId="30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932003627" sldId="30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932003627" sldId="309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037186322" sldId="310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37186322" sldId="31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37186322" sldId="310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37186322" sldId="310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37186322" sldId="310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712016097" sldId="311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712016097" sldId="31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712016097" sldId="31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712016097" sldId="311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712016097" sldId="311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406461828" sldId="312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06461828" sldId="31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06461828" sldId="31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06461828" sldId="312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414604881" sldId="313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14604881" sldId="31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14604881" sldId="313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14604881" sldId="313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775598586" sldId="314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775598586" sldId="31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775598586" sldId="31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775598586" sldId="314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775598586" sldId="314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645007126" sldId="315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645007126" sldId="31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645007126" sldId="315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645007126" sldId="315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645007126" sldId="315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071371070" sldId="316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71371070" sldId="31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71371070" sldId="316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71371070" sldId="316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71371070" sldId="316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82687434" sldId="317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82687434" sldId="31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82687434" sldId="317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82687434" sldId="317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561031667" sldId="319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61031667" sldId="31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61031667" sldId="31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61031667" sldId="319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999886003" sldId="320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999886003" sldId="32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999886003" sldId="320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999886003" sldId="320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172682570" sldId="321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72682570" sldId="32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72682570" sldId="32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72682570" sldId="321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738059630" sldId="322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38059630" sldId="32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38059630" sldId="32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38059630" sldId="322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38059630" sldId="322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885153731" sldId="323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85153731" sldId="32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85153731" sldId="323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85153731" sldId="323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85153731" sldId="323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154812335" sldId="324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54812335" sldId="32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54812335" sldId="32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154812335" sldId="324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308555255" sldId="325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308555255" sldId="32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308555255" sldId="325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308555255" sldId="325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308555255" sldId="325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30039141" sldId="327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30039141" sldId="32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30039141" sldId="327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30039141" sldId="327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30039141" sldId="327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708225384" sldId="328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08225384" sldId="32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08225384" sldId="328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08225384" sldId="328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993133383" sldId="329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993133383" sldId="32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993133383" sldId="32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993133383" sldId="329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993133383" sldId="329"/>
            <ac:spMk id="8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536392522" sldId="330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536392522" sldId="33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536392522" sldId="330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536392522" sldId="330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745056699" sldId="331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45056699" sldId="33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45056699" sldId="33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45056699" sldId="331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898194489" sldId="332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98194489" sldId="33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98194489" sldId="33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898194489" sldId="332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919044681" sldId="333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19044681" sldId="33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19044681" sldId="333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19044681" sldId="333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148472150" sldId="334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48472150" sldId="33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48472150" sldId="33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148472150" sldId="334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729432527" sldId="335"/>
        </pc:sldMkLst>
        <pc:spChg chg="mod">
          <ac:chgData name="Edmond Norra" userId="6b73466ad3fd21e0" providerId="LiveId" clId="{6439A1DC-7231-4ED8-84ED-8B84CC7FFA46}" dt="2024-02-29T16:11:56.919" v="120" actId="207"/>
          <ac:spMkLst>
            <pc:docMk/>
            <pc:sldMk cId="3729432527" sldId="33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29432527" sldId="335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29432527" sldId="335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29432527" sldId="335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616638821" sldId="336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16638821" sldId="33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16638821" sldId="336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16638821" sldId="336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722404025" sldId="337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22404025" sldId="33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22404025" sldId="337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22404025" sldId="337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933341506" sldId="338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33341506" sldId="33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33341506" sldId="338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33341506" sldId="338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016403127" sldId="339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016403127" sldId="33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016403127" sldId="339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016403127" sldId="33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016403127" sldId="339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695807849" sldId="340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95807849" sldId="34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95807849" sldId="340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95807849" sldId="340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95807849" sldId="340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863914147" sldId="341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863914147" sldId="34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863914147" sldId="34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863914147" sldId="341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46290941" sldId="342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6290941" sldId="34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6290941" sldId="342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6290941" sldId="34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6290941" sldId="342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536286866" sldId="343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36286866" sldId="34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36286866" sldId="343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36286866" sldId="343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412092973" sldId="344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12092973" sldId="34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12092973" sldId="34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12092973" sldId="344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809197431" sldId="345"/>
        </pc:sldMkLst>
        <pc:spChg chg="mod">
          <ac:chgData name="Edmond Norra" userId="6b73466ad3fd21e0" providerId="LiveId" clId="{6439A1DC-7231-4ED8-84ED-8B84CC7FFA46}" dt="2024-02-29T16:13:18.801" v="148" actId="1036"/>
          <ac:spMkLst>
            <pc:docMk/>
            <pc:sldMk cId="2809197431" sldId="34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809197431" sldId="345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809197431" sldId="345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995463614" sldId="346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95463614" sldId="34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95463614" sldId="346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95463614" sldId="346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547811342" sldId="347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47811342" sldId="34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47811342" sldId="347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547811342" sldId="347"/>
            <ac:spMk id="5" creationId="{00000000-0000-0000-0000-000000000000}"/>
          </ac:spMkLst>
        </pc:spChg>
      </pc:sldChg>
      <pc:sldChg chg="modSp">
        <pc:chgData name="Edmond Norra" userId="6b73466ad3fd21e0" providerId="LiveId" clId="{6439A1DC-7231-4ED8-84ED-8B84CC7FFA46}" dt="2024-02-29T16:31:07.860" v="286"/>
        <pc:sldMkLst>
          <pc:docMk/>
          <pc:sldMk cId="776937868" sldId="348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776937868" sldId="34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776937868" sldId="348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776937868" sldId="348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410437449" sldId="349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10437449" sldId="34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10437449" sldId="349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10437449" sldId="34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410437449" sldId="349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011018173" sldId="350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11018173" sldId="35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11018173" sldId="350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11018173" sldId="350"/>
            <ac:spMk id="5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271324543" sldId="351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1271324543" sldId="35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271324543" sldId="35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271324543" sldId="351"/>
            <ac:spMk id="5" creationId="{00000000-0000-0000-0000-000000000000}"/>
          </ac:spMkLst>
        </pc:spChg>
      </pc:sldChg>
      <pc:sldChg chg="modSp del">
        <pc:chgData name="Edmond Norra" userId="6b73466ad3fd21e0" providerId="LiveId" clId="{6439A1DC-7231-4ED8-84ED-8B84CC7FFA46}" dt="2024-03-01T12:20:19.989" v="1065" actId="47"/>
        <pc:sldMkLst>
          <pc:docMk/>
          <pc:sldMk cId="3980746660" sldId="352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80746660" sldId="35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80746660" sldId="35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80746660" sldId="352"/>
            <ac:spMk id="5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80746660" sldId="352"/>
            <ac:spMk id="6" creationId="{00000000-0000-0000-0000-000000000000}"/>
          </ac:spMkLst>
        </pc:spChg>
      </pc:sldChg>
      <pc:sldChg chg="modSp add mod">
        <pc:chgData name="Edmond Norra" userId="6b73466ad3fd21e0" providerId="LiveId" clId="{6439A1DC-7231-4ED8-84ED-8B84CC7FFA46}" dt="2024-02-29T16:31:12.495" v="287" actId="14100"/>
        <pc:sldMkLst>
          <pc:docMk/>
          <pc:sldMk cId="521624087" sldId="355"/>
        </pc:sldMkLst>
        <pc:spChg chg="mod">
          <ac:chgData name="Edmond Norra" userId="6b73466ad3fd21e0" providerId="LiveId" clId="{6439A1DC-7231-4ED8-84ED-8B84CC7FFA46}" dt="2024-02-29T16:31:12.495" v="287" actId="14100"/>
          <ac:spMkLst>
            <pc:docMk/>
            <pc:sldMk cId="521624087" sldId="355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521624087" sldId="355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521624087" sldId="355"/>
            <ac:spMk id="7" creationId="{219FC725-39C1-4FF3-8420-1AD5F31585F4}"/>
          </ac:spMkLst>
        </pc:spChg>
      </pc:sldChg>
      <pc:sldChg chg="modSp add del mod">
        <pc:chgData name="Edmond Norra" userId="6b73466ad3fd21e0" providerId="LiveId" clId="{6439A1DC-7231-4ED8-84ED-8B84CC7FFA46}" dt="2024-02-29T16:29:02.628" v="250" actId="2696"/>
        <pc:sldMkLst>
          <pc:docMk/>
          <pc:sldMk cId="629043244" sldId="355"/>
        </pc:sldMkLst>
        <pc:spChg chg="mod">
          <ac:chgData name="Edmond Norra" userId="6b73466ad3fd21e0" providerId="LiveId" clId="{6439A1DC-7231-4ED8-84ED-8B84CC7FFA46}" dt="2024-02-29T16:28:20.365" v="242" actId="14100"/>
          <ac:spMkLst>
            <pc:docMk/>
            <pc:sldMk cId="629043244" sldId="35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28:16.323" v="241" actId="14100"/>
          <ac:spMkLst>
            <pc:docMk/>
            <pc:sldMk cId="629043244" sldId="355"/>
            <ac:spMk id="3" creationId="{00000000-0000-0000-0000-000000000000}"/>
          </ac:spMkLst>
        </pc:spChg>
      </pc:sldChg>
      <pc:sldChg chg="modSp add mod">
        <pc:chgData name="Edmond Norra" userId="6b73466ad3fd21e0" providerId="LiveId" clId="{6439A1DC-7231-4ED8-84ED-8B84CC7FFA46}" dt="2024-02-29T16:31:29.201" v="288" actId="14100"/>
        <pc:sldMkLst>
          <pc:docMk/>
          <pc:sldMk cId="1424578458" sldId="356"/>
        </pc:sldMkLst>
        <pc:spChg chg="mod">
          <ac:chgData name="Edmond Norra" userId="6b73466ad3fd21e0" providerId="LiveId" clId="{6439A1DC-7231-4ED8-84ED-8B84CC7FFA46}" dt="2024-02-29T16:31:29.201" v="288" actId="14100"/>
          <ac:spMkLst>
            <pc:docMk/>
            <pc:sldMk cId="1424578458" sldId="356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24578458" sldId="356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424578458" sldId="356"/>
            <ac:spMk id="7" creationId="{219FC725-39C1-4FF3-8420-1AD5F31585F4}"/>
          </ac:spMkLst>
        </pc:spChg>
      </pc:sldChg>
      <pc:sldChg chg="modSp add del mod">
        <pc:chgData name="Edmond Norra" userId="6b73466ad3fd21e0" providerId="LiveId" clId="{6439A1DC-7231-4ED8-84ED-8B84CC7FFA46}" dt="2024-02-29T16:29:02.628" v="250" actId="2696"/>
        <pc:sldMkLst>
          <pc:docMk/>
          <pc:sldMk cId="2784742819" sldId="356"/>
        </pc:sldMkLst>
        <pc:spChg chg="mod">
          <ac:chgData name="Edmond Norra" userId="6b73466ad3fd21e0" providerId="LiveId" clId="{6439A1DC-7231-4ED8-84ED-8B84CC7FFA46}" dt="2024-02-29T16:28:26.151" v="243" actId="14100"/>
          <ac:spMkLst>
            <pc:docMk/>
            <pc:sldMk cId="2784742819" sldId="35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28:34.129" v="246" actId="403"/>
          <ac:spMkLst>
            <pc:docMk/>
            <pc:sldMk cId="2784742819" sldId="356"/>
            <ac:spMk id="3" creationId="{00000000-0000-0000-0000-000000000000}"/>
          </ac:spMkLst>
        </pc:spChg>
      </pc:sldChg>
      <pc:sldChg chg="modSp add del mod">
        <pc:chgData name="Edmond Norra" userId="6b73466ad3fd21e0" providerId="LiveId" clId="{6439A1DC-7231-4ED8-84ED-8B84CC7FFA46}" dt="2024-02-29T16:29:02.628" v="250" actId="2696"/>
        <pc:sldMkLst>
          <pc:docMk/>
          <pc:sldMk cId="1333004536" sldId="357"/>
        </pc:sldMkLst>
        <pc:spChg chg="mod">
          <ac:chgData name="Edmond Norra" userId="6b73466ad3fd21e0" providerId="LiveId" clId="{6439A1DC-7231-4ED8-84ED-8B84CC7FFA46}" dt="2024-02-29T16:28:45.183" v="247" actId="14100"/>
          <ac:spMkLst>
            <pc:docMk/>
            <pc:sldMk cId="1333004536" sldId="35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28:50.201" v="249" actId="403"/>
          <ac:spMkLst>
            <pc:docMk/>
            <pc:sldMk cId="1333004536" sldId="357"/>
            <ac:spMk id="3" creationId="{00000000-0000-0000-0000-000000000000}"/>
          </ac:spMkLst>
        </pc:spChg>
      </pc:sldChg>
      <pc:sldChg chg="modSp add mod">
        <pc:chgData name="Edmond Norra" userId="6b73466ad3fd21e0" providerId="LiveId" clId="{6439A1DC-7231-4ED8-84ED-8B84CC7FFA46}" dt="2024-02-29T16:31:37.067" v="289" actId="14100"/>
        <pc:sldMkLst>
          <pc:docMk/>
          <pc:sldMk cId="2797574578" sldId="357"/>
        </pc:sldMkLst>
        <pc:spChg chg="mod">
          <ac:chgData name="Edmond Norra" userId="6b73466ad3fd21e0" providerId="LiveId" clId="{6439A1DC-7231-4ED8-84ED-8B84CC7FFA46}" dt="2024-02-29T16:31:37.067" v="289" actId="14100"/>
          <ac:spMkLst>
            <pc:docMk/>
            <pc:sldMk cId="2797574578" sldId="357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97574578" sldId="357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97574578" sldId="357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79974809" sldId="711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479974809" sldId="71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3:32.822" v="19" actId="27636"/>
          <ac:spMkLst>
            <pc:docMk/>
            <pc:sldMk cId="479974809" sldId="711"/>
            <ac:spMk id="6" creationId="{7795F123-9904-DA8F-EEF4-1A4DF93DBF41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79974809" sldId="711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704134356" sldId="713"/>
        </pc:sldMkLst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04134356" sldId="713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03:45.188" v="22" actId="27636"/>
          <ac:spMkLst>
            <pc:docMk/>
            <pc:sldMk cId="3704134356" sldId="713"/>
            <ac:spMk id="6" creationId="{7795F123-9904-DA8F-EEF4-1A4DF93DBF41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04134356" sldId="713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219822047" sldId="714"/>
        </pc:sldMkLst>
        <pc:spChg chg="mod">
          <ac:chgData name="Edmond Norra" userId="6b73466ad3fd21e0" providerId="LiveId" clId="{6439A1DC-7231-4ED8-84ED-8B84CC7FFA46}" dt="2024-02-29T16:10:17.335" v="103" actId="1035"/>
          <ac:spMkLst>
            <pc:docMk/>
            <pc:sldMk cId="4219822047" sldId="71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219822047" sldId="714"/>
            <ac:spMk id="3" creationId="{1675F6A8-12BA-4F73-BB88-51512681610D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219822047" sldId="71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10:05.686" v="95" actId="1036"/>
          <ac:spMkLst>
            <pc:docMk/>
            <pc:sldMk cId="4219822047" sldId="714"/>
            <ac:spMk id="6" creationId="{00000000-0000-0000-0000-000000000000}"/>
          </ac:spMkLst>
        </pc:spChg>
      </pc:sldChg>
      <pc:sldChg chg="addSp delSp modSp mod">
        <pc:chgData name="Edmond Norra" userId="6b73466ad3fd21e0" providerId="LiveId" clId="{6439A1DC-7231-4ED8-84ED-8B84CC7FFA46}" dt="2024-02-29T16:31:07.860" v="286"/>
        <pc:sldMkLst>
          <pc:docMk/>
          <pc:sldMk cId="2275559685" sldId="715"/>
        </pc:sldMkLst>
        <pc:spChg chg="del">
          <ac:chgData name="Edmond Norra" userId="6b73466ad3fd21e0" providerId="LiveId" clId="{6439A1DC-7231-4ED8-84ED-8B84CC7FFA46}" dt="2024-02-29T16:10:37.902" v="105" actId="478"/>
          <ac:spMkLst>
            <pc:docMk/>
            <pc:sldMk cId="2275559685" sldId="71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275559685" sldId="715"/>
            <ac:spMk id="3" creationId="{1675F6A8-12BA-4F73-BB88-51512681610D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275559685" sldId="715"/>
            <ac:spMk id="4" creationId="{00000000-0000-0000-0000-000000000000}"/>
          </ac:spMkLst>
        </pc:spChg>
        <pc:spChg chg="add mod">
          <ac:chgData name="Edmond Norra" userId="6b73466ad3fd21e0" providerId="LiveId" clId="{6439A1DC-7231-4ED8-84ED-8B84CC7FFA46}" dt="2024-02-29T16:10:30.585" v="104"/>
          <ac:spMkLst>
            <pc:docMk/>
            <pc:sldMk cId="2275559685" sldId="715"/>
            <ac:spMk id="5" creationId="{79258CDC-D4EE-940C-6503-1C1A11382F53}"/>
          </ac:spMkLst>
        </pc:spChg>
        <pc:spChg chg="mod">
          <ac:chgData name="Edmond Norra" userId="6b73466ad3fd21e0" providerId="LiveId" clId="{6439A1DC-7231-4ED8-84ED-8B84CC7FFA46}" dt="2024-02-29T16:10:46.769" v="108" actId="1036"/>
          <ac:spMkLst>
            <pc:docMk/>
            <pc:sldMk cId="2275559685" sldId="715"/>
            <ac:spMk id="6" creationId="{00000000-0000-0000-0000-000000000000}"/>
          </ac:spMkLst>
        </pc:spChg>
        <pc:spChg chg="add del mod">
          <ac:chgData name="Edmond Norra" userId="6b73466ad3fd21e0" providerId="LiveId" clId="{6439A1DC-7231-4ED8-84ED-8B84CC7FFA46}" dt="2024-02-29T16:10:55.085" v="110" actId="478"/>
          <ac:spMkLst>
            <pc:docMk/>
            <pc:sldMk cId="2275559685" sldId="715"/>
            <ac:spMk id="9" creationId="{00661B33-A2B0-B9FF-7615-D44868166B6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578773003" sldId="716"/>
        </pc:sldMkLst>
        <pc:spChg chg="mod">
          <ac:chgData name="Edmond Norra" userId="6b73466ad3fd21e0" providerId="LiveId" clId="{6439A1DC-7231-4ED8-84ED-8B84CC7FFA46}" dt="2024-02-29T16:11:06.752" v="111" actId="108"/>
          <ac:spMkLst>
            <pc:docMk/>
            <pc:sldMk cId="2578773003" sldId="71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578773003" sldId="716"/>
            <ac:spMk id="3" creationId="{1675F6A8-12BA-4F73-BB88-51512681610D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578773003" sldId="716"/>
            <ac:spMk id="4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135889939" sldId="717"/>
        </pc:sldMkLst>
        <pc:spChg chg="mod">
          <ac:chgData name="Edmond Norra" userId="6b73466ad3fd21e0" providerId="LiveId" clId="{6439A1DC-7231-4ED8-84ED-8B84CC7FFA46}" dt="2024-02-29T16:11:14.686" v="112" actId="108"/>
          <ac:spMkLst>
            <pc:docMk/>
            <pc:sldMk cId="4135889939" sldId="71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135889939" sldId="717"/>
            <ac:spMk id="3" creationId="{1675F6A8-12BA-4F73-BB88-51512681610D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135889939" sldId="717"/>
            <ac:spMk id="4" creationId="{00000000-0000-0000-0000-000000000000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70284413" sldId="718"/>
        </pc:sldMkLst>
        <pc:spChg chg="mod">
          <ac:chgData name="Edmond Norra" userId="6b73466ad3fd21e0" providerId="LiveId" clId="{6439A1DC-7231-4ED8-84ED-8B84CC7FFA46}" dt="2024-02-29T16:11:25.419" v="114" actId="1076"/>
          <ac:spMkLst>
            <pc:docMk/>
            <pc:sldMk cId="270284413" sldId="71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0284413" sldId="718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70284413" sldId="718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008571532" sldId="719"/>
        </pc:sldMkLst>
        <pc:spChg chg="mod">
          <ac:chgData name="Edmond Norra" userId="6b73466ad3fd21e0" providerId="LiveId" clId="{6439A1DC-7231-4ED8-84ED-8B84CC7FFA46}" dt="2024-02-29T16:11:35.236" v="116" actId="14100"/>
          <ac:spMkLst>
            <pc:docMk/>
            <pc:sldMk cId="2008571532" sldId="71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08571532" sldId="71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08571532" sldId="719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50:54.252" v="341" actId="20577"/>
        <pc:sldMkLst>
          <pc:docMk/>
          <pc:sldMk cId="80068205" sldId="720"/>
        </pc:sldMkLst>
        <pc:spChg chg="mod">
          <ac:chgData name="Edmond Norra" userId="6b73466ad3fd21e0" providerId="LiveId" clId="{6439A1DC-7231-4ED8-84ED-8B84CC7FFA46}" dt="2024-02-29T16:11:46.184" v="118" actId="207"/>
          <ac:spMkLst>
            <pc:docMk/>
            <pc:sldMk cId="80068205" sldId="72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50:54.252" v="341" actId="20577"/>
          <ac:spMkLst>
            <pc:docMk/>
            <pc:sldMk cId="80068205" sldId="720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80068205" sldId="720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80068205" sldId="720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746495763" sldId="721"/>
        </pc:sldMkLst>
        <pc:spChg chg="mod">
          <ac:chgData name="Edmond Norra" userId="6b73466ad3fd21e0" providerId="LiveId" clId="{6439A1DC-7231-4ED8-84ED-8B84CC7FFA46}" dt="2024-02-29T16:12:02.869" v="122" actId="207"/>
          <ac:spMkLst>
            <pc:docMk/>
            <pc:sldMk cId="1746495763" sldId="72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746495763" sldId="72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746495763" sldId="721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319100028" sldId="722"/>
        </pc:sldMkLst>
        <pc:spChg chg="mod">
          <ac:chgData name="Edmond Norra" userId="6b73466ad3fd21e0" providerId="LiveId" clId="{6439A1DC-7231-4ED8-84ED-8B84CC7FFA46}" dt="2024-02-29T16:12:08.402" v="124" actId="207"/>
          <ac:spMkLst>
            <pc:docMk/>
            <pc:sldMk cId="2319100028" sldId="72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319100028" sldId="72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319100028" sldId="722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419315173" sldId="723"/>
        </pc:sldMkLst>
        <pc:spChg chg="mod">
          <ac:chgData name="Edmond Norra" userId="6b73466ad3fd21e0" providerId="LiveId" clId="{6439A1DC-7231-4ED8-84ED-8B84CC7FFA46}" dt="2024-02-29T16:12:15.102" v="126" actId="207"/>
          <ac:spMkLst>
            <pc:docMk/>
            <pc:sldMk cId="3419315173" sldId="72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19315173" sldId="723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419315173" sldId="723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1556033896" sldId="724"/>
        </pc:sldMkLst>
        <pc:spChg chg="mod">
          <ac:chgData name="Edmond Norra" userId="6b73466ad3fd21e0" providerId="LiveId" clId="{6439A1DC-7231-4ED8-84ED-8B84CC7FFA46}" dt="2024-02-29T16:12:21.302" v="128" actId="207"/>
          <ac:spMkLst>
            <pc:docMk/>
            <pc:sldMk cId="1556033896" sldId="724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56033896" sldId="724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56033896" sldId="724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1556033896" sldId="724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916971556" sldId="725"/>
        </pc:sldMkLst>
        <pc:spChg chg="mod">
          <ac:chgData name="Edmond Norra" userId="6b73466ad3fd21e0" providerId="LiveId" clId="{6439A1DC-7231-4ED8-84ED-8B84CC7FFA46}" dt="2024-02-29T16:12:28.252" v="130" actId="207"/>
          <ac:spMkLst>
            <pc:docMk/>
            <pc:sldMk cId="3916971556" sldId="725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16971556" sldId="725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16971556" sldId="725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916971556" sldId="725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082475099" sldId="726"/>
        </pc:sldMkLst>
        <pc:spChg chg="mod">
          <ac:chgData name="Edmond Norra" userId="6b73466ad3fd21e0" providerId="LiveId" clId="{6439A1DC-7231-4ED8-84ED-8B84CC7FFA46}" dt="2024-02-29T16:12:34.384" v="132" actId="207"/>
          <ac:spMkLst>
            <pc:docMk/>
            <pc:sldMk cId="2082475099" sldId="726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82475099" sldId="726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82475099" sldId="726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672167507" sldId="727"/>
        </pc:sldMkLst>
        <pc:spChg chg="mod">
          <ac:chgData name="Edmond Norra" userId="6b73466ad3fd21e0" providerId="LiveId" clId="{6439A1DC-7231-4ED8-84ED-8B84CC7FFA46}" dt="2024-02-29T16:12:40.061" v="134" actId="207"/>
          <ac:spMkLst>
            <pc:docMk/>
            <pc:sldMk cId="2672167507" sldId="727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72167507" sldId="727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672167507" sldId="727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99875396" sldId="728"/>
        </pc:sldMkLst>
        <pc:spChg chg="mod">
          <ac:chgData name="Edmond Norra" userId="6b73466ad3fd21e0" providerId="LiveId" clId="{6439A1DC-7231-4ED8-84ED-8B84CC7FFA46}" dt="2024-02-29T16:12:46.318" v="136" actId="207"/>
          <ac:spMkLst>
            <pc:docMk/>
            <pc:sldMk cId="499875396" sldId="728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99875396" sldId="728"/>
            <ac:spMk id="3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99875396" sldId="728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99875396" sldId="728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209410639" sldId="729"/>
        </pc:sldMkLst>
        <pc:spChg chg="mod">
          <ac:chgData name="Edmond Norra" userId="6b73466ad3fd21e0" providerId="LiveId" clId="{6439A1DC-7231-4ED8-84ED-8B84CC7FFA46}" dt="2024-02-29T16:12:52.101" v="138" actId="207"/>
          <ac:spMkLst>
            <pc:docMk/>
            <pc:sldMk cId="3209410639" sldId="729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209410639" sldId="729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209410639" sldId="729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375996266" sldId="730"/>
        </pc:sldMkLst>
        <pc:spChg chg="mod">
          <ac:chgData name="Edmond Norra" userId="6b73466ad3fd21e0" providerId="LiveId" clId="{6439A1DC-7231-4ED8-84ED-8B84CC7FFA46}" dt="2024-02-29T16:12:57.335" v="140" actId="207"/>
          <ac:spMkLst>
            <pc:docMk/>
            <pc:sldMk cId="375996266" sldId="730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5996266" sldId="730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375996266" sldId="730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958989987" sldId="731"/>
        </pc:sldMkLst>
        <pc:spChg chg="mod">
          <ac:chgData name="Edmond Norra" userId="6b73466ad3fd21e0" providerId="LiveId" clId="{6439A1DC-7231-4ED8-84ED-8B84CC7FFA46}" dt="2024-02-29T16:13:03.068" v="142" actId="207"/>
          <ac:spMkLst>
            <pc:docMk/>
            <pc:sldMk cId="958989987" sldId="731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958989987" sldId="731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958989987" sldId="731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4062534611" sldId="732"/>
        </pc:sldMkLst>
        <pc:spChg chg="mod">
          <ac:chgData name="Edmond Norra" userId="6b73466ad3fd21e0" providerId="LiveId" clId="{6439A1DC-7231-4ED8-84ED-8B84CC7FFA46}" dt="2024-02-29T16:13:09.201" v="144" actId="207"/>
          <ac:spMkLst>
            <pc:docMk/>
            <pc:sldMk cId="4062534611" sldId="732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62534611" sldId="732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4062534611" sldId="732"/>
            <ac:spMk id="7" creationId="{219FC725-39C1-4FF3-8420-1AD5F31585F4}"/>
          </ac:spMkLst>
        </pc:spChg>
      </pc:sldChg>
      <pc:sldChg chg="modSp mod">
        <pc:chgData name="Edmond Norra" userId="6b73466ad3fd21e0" providerId="LiveId" clId="{6439A1DC-7231-4ED8-84ED-8B84CC7FFA46}" dt="2024-02-29T16:31:07.860" v="286"/>
        <pc:sldMkLst>
          <pc:docMk/>
          <pc:sldMk cId="2081761123" sldId="733"/>
        </pc:sldMkLst>
        <pc:spChg chg="mod">
          <ac:chgData name="Edmond Norra" userId="6b73466ad3fd21e0" providerId="LiveId" clId="{6439A1DC-7231-4ED8-84ED-8B84CC7FFA46}" dt="2024-02-29T16:13:25.701" v="150" actId="207"/>
          <ac:spMkLst>
            <pc:docMk/>
            <pc:sldMk cId="2081761123" sldId="733"/>
            <ac:spMk id="2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81761123" sldId="733"/>
            <ac:spMk id="4" creationId="{00000000-0000-0000-0000-000000000000}"/>
          </ac:spMkLst>
        </pc:spChg>
        <pc:spChg chg="mod">
          <ac:chgData name="Edmond Norra" userId="6b73466ad3fd21e0" providerId="LiveId" clId="{6439A1DC-7231-4ED8-84ED-8B84CC7FFA46}" dt="2024-02-29T16:31:07.860" v="286"/>
          <ac:spMkLst>
            <pc:docMk/>
            <pc:sldMk cId="2081761123" sldId="733"/>
            <ac:spMk id="7" creationId="{219FC725-39C1-4FF3-8420-1AD5F31585F4}"/>
          </ac:spMkLst>
        </pc:spChg>
      </pc:sldChg>
      <pc:sldChg chg="addSp delSp modSp new mod">
        <pc:chgData name="Edmond Norra" userId="6b73466ad3fd21e0" providerId="LiveId" clId="{6439A1DC-7231-4ED8-84ED-8B84CC7FFA46}" dt="2024-03-01T12:19:39.062" v="1060" actId="403"/>
        <pc:sldMkLst>
          <pc:docMk/>
          <pc:sldMk cId="4100213921" sldId="734"/>
        </pc:sldMkLst>
        <pc:spChg chg="mod">
          <ac:chgData name="Edmond Norra" userId="6b73466ad3fd21e0" providerId="LiveId" clId="{6439A1DC-7231-4ED8-84ED-8B84CC7FFA46}" dt="2024-03-01T12:04:51.379" v="575" actId="121"/>
          <ac:spMkLst>
            <pc:docMk/>
            <pc:sldMk cId="4100213921" sldId="734"/>
            <ac:spMk id="2" creationId="{C27B18CD-9761-E5CD-7FF8-E85A3CFC79C5}"/>
          </ac:spMkLst>
        </pc:spChg>
        <pc:spChg chg="mod">
          <ac:chgData name="Edmond Norra" userId="6b73466ad3fd21e0" providerId="LiveId" clId="{6439A1DC-7231-4ED8-84ED-8B84CC7FFA46}" dt="2024-03-01T12:19:39.062" v="1060" actId="403"/>
          <ac:spMkLst>
            <pc:docMk/>
            <pc:sldMk cId="4100213921" sldId="734"/>
            <ac:spMk id="3" creationId="{FD5121F3-B21F-F8D9-B5CF-3E291CF18A6A}"/>
          </ac:spMkLst>
        </pc:spChg>
        <pc:spChg chg="add del mod">
          <ac:chgData name="Edmond Norra" userId="6b73466ad3fd21e0" providerId="LiveId" clId="{6439A1DC-7231-4ED8-84ED-8B84CC7FFA46}" dt="2024-03-01T12:19:14.253" v="1056"/>
          <ac:spMkLst>
            <pc:docMk/>
            <pc:sldMk cId="4100213921" sldId="734"/>
            <ac:spMk id="6" creationId="{1E6D8DBF-E6DB-C363-82AE-0B2EAEE954C3}"/>
          </ac:spMkLst>
        </pc:spChg>
      </pc:sldChg>
      <pc:sldChg chg="modSp add mod">
        <pc:chgData name="Edmond Norra" userId="6b73466ad3fd21e0" providerId="LiveId" clId="{6439A1DC-7231-4ED8-84ED-8B84CC7FFA46}" dt="2024-03-01T12:20:13.431" v="1064" actId="403"/>
        <pc:sldMkLst>
          <pc:docMk/>
          <pc:sldMk cId="2648912198" sldId="735"/>
        </pc:sldMkLst>
        <pc:spChg chg="mod">
          <ac:chgData name="Edmond Norra" userId="6b73466ad3fd21e0" providerId="LiveId" clId="{6439A1DC-7231-4ED8-84ED-8B84CC7FFA46}" dt="2024-03-01T12:20:13.431" v="1064" actId="403"/>
          <ac:spMkLst>
            <pc:docMk/>
            <pc:sldMk cId="2648912198" sldId="735"/>
            <ac:spMk id="3" creationId="{FD5121F3-B21F-F8D9-B5CF-3E291CF18A6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Çmimi i blerjes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Sheet1!$C$5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0-41DA-8BC8-2A5D71DC2FD7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Transporti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8.091955194780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0-41DA-8BC8-2A5D71DC2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0-41DA-8BC8-2A5D71DC2FD7}"/>
            </c:ext>
          </c:extLst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Taksa doganore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00-41DA-8BC8-2A5D71DC2FD7}"/>
            </c:ext>
          </c:extLst>
        </c:ser>
        <c:ser>
          <c:idx val="3"/>
          <c:order val="3"/>
          <c:tx>
            <c:strRef>
              <c:f>Sheet1!$B$8</c:f>
              <c:strCache>
                <c:ptCount val="1"/>
                <c:pt idx="0">
                  <c:v>Magazinimi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724139049563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00-41DA-8BC8-2A5D71DC2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Sheet1!$C$8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00-41DA-8BC8-2A5D71DC2FD7}"/>
            </c:ext>
          </c:extLst>
        </c:ser>
        <c:ser>
          <c:idx val="4"/>
          <c:order val="4"/>
          <c:tx>
            <c:strRef>
              <c:f>Sheet1!$B$9</c:f>
              <c:strCache>
                <c:ptCount val="1"/>
                <c:pt idx="0">
                  <c:v>Tregëtimi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Sheet1!$C$9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00-41DA-8BC8-2A5D71DC2FD7}"/>
            </c:ext>
          </c:extLst>
        </c:ser>
        <c:ser>
          <c:idx val="5"/>
          <c:order val="5"/>
          <c:tx>
            <c:strRef>
              <c:f>Sheet1!$B$10</c:f>
              <c:strCache>
                <c:ptCount val="1"/>
                <c:pt idx="0">
                  <c:v>Personeli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Sheet1!$C$10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00-41DA-8BC8-2A5D71DC2FD7}"/>
            </c:ext>
          </c:extLst>
        </c:ser>
        <c:ser>
          <c:idx val="6"/>
          <c:order val="6"/>
          <c:tx>
            <c:strRef>
              <c:f>Sheet1!$B$11</c:f>
              <c:strCache>
                <c:ptCount val="1"/>
                <c:pt idx="0">
                  <c:v>Administrative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Sheet1!$C$11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00-41DA-8BC8-2A5D71DC2FD7}"/>
            </c:ext>
          </c:extLst>
        </c:ser>
        <c:ser>
          <c:idx val="7"/>
          <c:order val="7"/>
          <c:tx>
            <c:strRef>
              <c:f>Sheet1!$B$12</c:f>
              <c:strCache>
                <c:ptCount val="1"/>
                <c:pt idx="0">
                  <c:v>Të tjera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Sheet1!$C$12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00-41DA-8BC8-2A5D71DC2FD7}"/>
            </c:ext>
          </c:extLst>
        </c:ser>
        <c:ser>
          <c:idx val="8"/>
          <c:order val="8"/>
          <c:tx>
            <c:strRef>
              <c:f>Sheet1!$B$13</c:f>
              <c:strCache>
                <c:ptCount val="1"/>
                <c:pt idx="0">
                  <c:v>FITIMI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</c:f>
              <c:strCache>
                <c:ptCount val="1"/>
                <c:pt idx="0">
                  <c:v>(në %)</c:v>
                </c:pt>
              </c:strCache>
            </c:strRef>
          </c:cat>
          <c:val>
            <c:numRef>
              <c:f>Sheet1!$C$13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00-41DA-8BC8-2A5D71DC2F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7648640"/>
        <c:axId val="97650176"/>
      </c:barChart>
      <c:catAx>
        <c:axId val="97648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97650176"/>
        <c:crosses val="autoZero"/>
        <c:auto val="1"/>
        <c:lblAlgn val="ctr"/>
        <c:lblOffset val="100"/>
        <c:noMultiLvlLbl val="0"/>
      </c:catAx>
      <c:valAx>
        <c:axId val="976501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976486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spPr>
    <a:gradFill>
      <a:gsLst>
        <a:gs pos="0">
          <a:srgbClr val="03D4A8"/>
        </a:gs>
        <a:gs pos="51000">
          <a:srgbClr val="21D6E0"/>
        </a:gs>
        <a:gs pos="86000">
          <a:srgbClr val="FFFF00"/>
        </a:gs>
        <a:gs pos="100000">
          <a:srgbClr val="FFC000"/>
        </a:gs>
      </a:gsLst>
      <a:lin ang="5400000" scaled="0"/>
    </a:gradFill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Vlerësimi i aftësive mbi shitjen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Sheet1!$E$5:$E$16</c:f>
              <c:strCache>
                <c:ptCount val="12"/>
                <c:pt idx="0">
                  <c:v>Qëndrimi - Angazhimi .. Dëshira .. Përgjegjësia</c:v>
                </c:pt>
                <c:pt idx="1">
                  <c:v>Vetë - Menaxhimi</c:v>
                </c:pt>
                <c:pt idx="2">
                  <c:v>Ndërtimi i raportit dhe besimit</c:v>
                </c:pt>
                <c:pt idx="3">
                  <c:v>Mbyllja e shitjes</c:v>
                </c:pt>
                <c:pt idx="4">
                  <c:v>Zbulimin i procesit të vendimmarrjes</c:v>
                </c:pt>
                <c:pt idx="5">
                  <c:v>Trajtimi i pengesave dhe kundërshtive</c:v>
                </c:pt>
                <c:pt idx="6">
                  <c:v>Të pasurit të një sistemi shitje</c:v>
                </c:pt>
                <c:pt idx="7">
                  <c:v>Prezantimi </c:v>
                </c:pt>
                <c:pt idx="8">
                  <c:v>Zbulimi i nevojave të klientit</c:v>
                </c:pt>
                <c:pt idx="9">
                  <c:v>Zbulimi i aftësisë paguese</c:v>
                </c:pt>
                <c:pt idx="10">
                  <c:v>Identifikimi i klientëve të rinj</c:v>
                </c:pt>
                <c:pt idx="11">
                  <c:v>Vlerësimi i përgjithshëm</c:v>
                </c:pt>
              </c:strCache>
            </c:strRef>
          </c:cat>
          <c:val>
            <c:numRef>
              <c:f>Sheet1!$F$5:$F$16</c:f>
              <c:numCache>
                <c:formatCode>0%</c:formatCode>
                <c:ptCount val="12"/>
                <c:pt idx="0">
                  <c:v>0.64429728413104381</c:v>
                </c:pt>
                <c:pt idx="1">
                  <c:v>0.80509073194495195</c:v>
                </c:pt>
                <c:pt idx="2">
                  <c:v>0.48486420655218615</c:v>
                </c:pt>
                <c:pt idx="3">
                  <c:v>0.4318187353992981</c:v>
                </c:pt>
                <c:pt idx="4">
                  <c:v>0.70527747330816393</c:v>
                </c:pt>
                <c:pt idx="5">
                  <c:v>0.47451995290869969</c:v>
                </c:pt>
                <c:pt idx="6">
                  <c:v>0.39226890756302524</c:v>
                </c:pt>
                <c:pt idx="7">
                  <c:v>0.39560751836966673</c:v>
                </c:pt>
                <c:pt idx="8">
                  <c:v>0.4013227820772578</c:v>
                </c:pt>
                <c:pt idx="9">
                  <c:v>0.35071245889660219</c:v>
                </c:pt>
                <c:pt idx="10">
                  <c:v>0.61263751877562622</c:v>
                </c:pt>
                <c:pt idx="11">
                  <c:v>0.47542734116491109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B-4286-BD95-EB7D19ACCF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42705152"/>
        <c:axId val="1942705984"/>
      </c:barChart>
      <c:catAx>
        <c:axId val="194270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2705984"/>
        <c:crosses val="autoZero"/>
        <c:auto val="1"/>
        <c:lblAlgn val="ctr"/>
        <c:lblOffset val="100"/>
        <c:noMultiLvlLbl val="0"/>
      </c:catAx>
      <c:valAx>
        <c:axId val="194270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27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615CC-F2C4-481B-8FF9-8846F08D21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D23CDF-B6D0-4189-9A2F-59E1220D5F5F}">
      <dgm:prSet phldrT="[Text]" custT="1"/>
      <dgm:spPr/>
      <dgm:t>
        <a:bodyPr/>
        <a:lstStyle/>
        <a:p>
          <a:r>
            <a:rPr lang="sq-AL" sz="2000" noProof="0" dirty="0"/>
            <a:t>Drejtori P</a:t>
          </a:r>
          <a:r>
            <a:rPr lang="sq-AL" sz="2000" dirty="0"/>
            <a:t>ë</a:t>
          </a:r>
          <a:r>
            <a:rPr lang="sq-AL" sz="2000" noProof="0" dirty="0" err="1"/>
            <a:t>rgjithsh</a:t>
          </a:r>
          <a:r>
            <a:rPr lang="sq-AL" sz="2000" dirty="0"/>
            <a:t>ë</a:t>
          </a:r>
          <a:r>
            <a:rPr lang="sq-AL" sz="2000" noProof="0" dirty="0"/>
            <a:t>m</a:t>
          </a:r>
        </a:p>
      </dgm:t>
    </dgm:pt>
    <dgm:pt modelId="{CD9520C8-72B2-403C-BADC-E0E529FBFFB1}" type="parTrans" cxnId="{8EAC0FC2-15B1-495A-A6FF-1223F9F77E56}">
      <dgm:prSet/>
      <dgm:spPr/>
      <dgm:t>
        <a:bodyPr/>
        <a:lstStyle/>
        <a:p>
          <a:endParaRPr lang="en-US" sz="2800"/>
        </a:p>
      </dgm:t>
    </dgm:pt>
    <dgm:pt modelId="{AD50CBE7-8666-4570-A5DC-5F25554AE29B}" type="sibTrans" cxnId="{8EAC0FC2-15B1-495A-A6FF-1223F9F77E56}">
      <dgm:prSet/>
      <dgm:spPr/>
      <dgm:t>
        <a:bodyPr/>
        <a:lstStyle/>
        <a:p>
          <a:endParaRPr lang="en-US" sz="2800"/>
        </a:p>
      </dgm:t>
    </dgm:pt>
    <dgm:pt modelId="{4838372A-E70A-40F9-B40D-47A08CDBDFD3}">
      <dgm:prSet phldrT="[Text]" custT="1"/>
      <dgm:spPr/>
      <dgm:t>
        <a:bodyPr/>
        <a:lstStyle/>
        <a:p>
          <a:r>
            <a:rPr lang="en-US" sz="2000" dirty="0"/>
            <a:t>Dpt. </a:t>
          </a:r>
          <a:r>
            <a:rPr lang="sq-AL" sz="2000" noProof="0" dirty="0"/>
            <a:t>Shitjes</a:t>
          </a:r>
        </a:p>
      </dgm:t>
    </dgm:pt>
    <dgm:pt modelId="{DA0F26D1-7200-4B5D-9B64-958351F0589C}" type="parTrans" cxnId="{7A77DA3B-1E2A-4E92-B450-080579BF1F77}">
      <dgm:prSet/>
      <dgm:spPr/>
      <dgm:t>
        <a:bodyPr/>
        <a:lstStyle/>
        <a:p>
          <a:endParaRPr lang="en-US" sz="2800"/>
        </a:p>
      </dgm:t>
    </dgm:pt>
    <dgm:pt modelId="{5080F775-C939-4E1A-901E-28DE568258DD}" type="sibTrans" cxnId="{7A77DA3B-1E2A-4E92-B450-080579BF1F77}">
      <dgm:prSet/>
      <dgm:spPr/>
      <dgm:t>
        <a:bodyPr/>
        <a:lstStyle/>
        <a:p>
          <a:endParaRPr lang="en-US" sz="2800"/>
        </a:p>
      </dgm:t>
    </dgm:pt>
    <dgm:pt modelId="{B8FCB740-BFC9-4A7A-9D88-7115F5F28F1E}">
      <dgm:prSet phldrT="[Text]" custT="1"/>
      <dgm:spPr/>
      <dgm:t>
        <a:bodyPr/>
        <a:lstStyle/>
        <a:p>
          <a:r>
            <a:rPr lang="en-US" sz="2000" dirty="0"/>
            <a:t>Dpt. </a:t>
          </a:r>
          <a:r>
            <a:rPr lang="en-US" sz="2000" dirty="0" err="1"/>
            <a:t>Marketingut</a:t>
          </a:r>
          <a:endParaRPr lang="en-US" sz="2000" dirty="0"/>
        </a:p>
      </dgm:t>
    </dgm:pt>
    <dgm:pt modelId="{E2FCF92A-0A96-4AEF-A940-1A25A9AD1A39}" type="parTrans" cxnId="{3475ACD2-69FB-46EA-9F6C-B4BB4EDE14DA}">
      <dgm:prSet/>
      <dgm:spPr/>
      <dgm:t>
        <a:bodyPr/>
        <a:lstStyle/>
        <a:p>
          <a:endParaRPr lang="en-US" sz="2800"/>
        </a:p>
      </dgm:t>
    </dgm:pt>
    <dgm:pt modelId="{36CB6E58-F719-4848-B8FD-28684A24B2D0}" type="sibTrans" cxnId="{3475ACD2-69FB-46EA-9F6C-B4BB4EDE14DA}">
      <dgm:prSet/>
      <dgm:spPr/>
      <dgm:t>
        <a:bodyPr/>
        <a:lstStyle/>
        <a:p>
          <a:endParaRPr lang="en-US" sz="2800"/>
        </a:p>
      </dgm:t>
    </dgm:pt>
    <dgm:pt modelId="{8A6577BA-B803-46E9-867F-F352467C849D}">
      <dgm:prSet phldrT="[Text]" custT="1"/>
      <dgm:spPr/>
      <dgm:t>
        <a:bodyPr/>
        <a:lstStyle/>
        <a:p>
          <a:r>
            <a:rPr lang="en-US" sz="1800" dirty="0"/>
            <a:t>Dpt. </a:t>
          </a:r>
          <a:r>
            <a:rPr lang="en-US" sz="1800" dirty="0" err="1"/>
            <a:t>Burimeve</a:t>
          </a:r>
          <a:r>
            <a:rPr lang="en-US" sz="1800" dirty="0"/>
            <a:t> </a:t>
          </a:r>
          <a:r>
            <a:rPr lang="en-US" sz="1800" dirty="0" err="1"/>
            <a:t>Njer</a:t>
          </a:r>
          <a:r>
            <a:rPr lang="sq-AL" sz="1800" dirty="0"/>
            <a:t>ë</a:t>
          </a:r>
          <a:r>
            <a:rPr lang="en-US" sz="1800" dirty="0" err="1"/>
            <a:t>zore</a:t>
          </a:r>
          <a:endParaRPr lang="en-US" sz="1800" dirty="0"/>
        </a:p>
      </dgm:t>
    </dgm:pt>
    <dgm:pt modelId="{075FDEC3-F39A-4FB0-BB24-A1A880BA4F3E}" type="parTrans" cxnId="{1A4E6CA4-24FB-4968-AA01-446513A4E280}">
      <dgm:prSet/>
      <dgm:spPr/>
      <dgm:t>
        <a:bodyPr/>
        <a:lstStyle/>
        <a:p>
          <a:endParaRPr lang="en-US" sz="2800"/>
        </a:p>
      </dgm:t>
    </dgm:pt>
    <dgm:pt modelId="{5E6BBF08-A0BE-41C8-B1AE-4891E620E23F}" type="sibTrans" cxnId="{1A4E6CA4-24FB-4968-AA01-446513A4E280}">
      <dgm:prSet/>
      <dgm:spPr/>
      <dgm:t>
        <a:bodyPr/>
        <a:lstStyle/>
        <a:p>
          <a:endParaRPr lang="en-US" sz="2800"/>
        </a:p>
      </dgm:t>
    </dgm:pt>
    <dgm:pt modelId="{5863FC29-E6A9-44B9-A1A2-F3B830CA637D}">
      <dgm:prSet phldrT="[Text]" custT="1"/>
      <dgm:spPr/>
      <dgm:t>
        <a:bodyPr/>
        <a:lstStyle/>
        <a:p>
          <a:r>
            <a:rPr lang="en-US" sz="2000" dirty="0" err="1"/>
            <a:t>Shitja</a:t>
          </a:r>
          <a:r>
            <a:rPr lang="en-US" sz="2000" dirty="0"/>
            <a:t> me </a:t>
          </a:r>
          <a:r>
            <a:rPr lang="en-US" sz="2000" dirty="0" err="1"/>
            <a:t>shumic</a:t>
          </a:r>
          <a:r>
            <a:rPr lang="sq-AL" sz="2000" dirty="0"/>
            <a:t>ë</a:t>
          </a:r>
          <a:endParaRPr lang="en-US" sz="2000" dirty="0"/>
        </a:p>
      </dgm:t>
    </dgm:pt>
    <dgm:pt modelId="{D118323F-BE1F-4AF9-BA9C-D8A7C439499A}" type="parTrans" cxnId="{25AA816B-59C8-4011-8C4D-E4804B7001A2}">
      <dgm:prSet/>
      <dgm:spPr/>
      <dgm:t>
        <a:bodyPr/>
        <a:lstStyle/>
        <a:p>
          <a:endParaRPr lang="en-US" sz="2800"/>
        </a:p>
      </dgm:t>
    </dgm:pt>
    <dgm:pt modelId="{6F7531CC-4628-49CA-9E63-9A2761E14B2A}" type="sibTrans" cxnId="{25AA816B-59C8-4011-8C4D-E4804B7001A2}">
      <dgm:prSet/>
      <dgm:spPr/>
      <dgm:t>
        <a:bodyPr/>
        <a:lstStyle/>
        <a:p>
          <a:endParaRPr lang="en-US" sz="2800"/>
        </a:p>
      </dgm:t>
    </dgm:pt>
    <dgm:pt modelId="{E4283F73-7B13-4B52-BAC6-0731CD0EABA7}">
      <dgm:prSet phldrT="[Text]" custT="1"/>
      <dgm:spPr/>
      <dgm:t>
        <a:bodyPr/>
        <a:lstStyle/>
        <a:p>
          <a:r>
            <a:rPr lang="en-US" sz="2000" dirty="0" err="1"/>
            <a:t>Magazina</a:t>
          </a:r>
          <a:endParaRPr lang="en-US" sz="2000" dirty="0"/>
        </a:p>
      </dgm:t>
    </dgm:pt>
    <dgm:pt modelId="{71588206-3835-4116-A906-0F0D58E436BA}" type="parTrans" cxnId="{7732EF98-B992-45F7-903B-3F9A70A5007D}">
      <dgm:prSet/>
      <dgm:spPr/>
      <dgm:t>
        <a:bodyPr/>
        <a:lstStyle/>
        <a:p>
          <a:endParaRPr lang="en-US" sz="2800"/>
        </a:p>
      </dgm:t>
    </dgm:pt>
    <dgm:pt modelId="{E56DD2EA-ED18-490D-BE11-5F65DE55C490}" type="sibTrans" cxnId="{7732EF98-B992-45F7-903B-3F9A70A5007D}">
      <dgm:prSet/>
      <dgm:spPr/>
      <dgm:t>
        <a:bodyPr/>
        <a:lstStyle/>
        <a:p>
          <a:endParaRPr lang="en-US" sz="2800"/>
        </a:p>
      </dgm:t>
    </dgm:pt>
    <dgm:pt modelId="{AB50BAE6-A50D-4A65-ABCE-53052E576EA1}">
      <dgm:prSet phldrT="[Text]" custT="1"/>
      <dgm:spPr/>
      <dgm:t>
        <a:bodyPr/>
        <a:lstStyle/>
        <a:p>
          <a:r>
            <a:rPr lang="en-US" sz="2000" dirty="0"/>
            <a:t>Dpt. </a:t>
          </a:r>
          <a:r>
            <a:rPr lang="en-US" sz="2000" dirty="0" err="1"/>
            <a:t>Logjistik</a:t>
          </a:r>
          <a:r>
            <a:rPr lang="sq-AL" sz="2000" dirty="0"/>
            <a:t>ë</a:t>
          </a:r>
          <a:r>
            <a:rPr lang="en-US" sz="2000" dirty="0"/>
            <a:t>s</a:t>
          </a:r>
        </a:p>
      </dgm:t>
    </dgm:pt>
    <dgm:pt modelId="{3EE5BD8D-1E67-4E63-8E22-D795ABDE125D}" type="parTrans" cxnId="{0B0A4C52-3FD9-4D1F-B3FA-51CEB11D291A}">
      <dgm:prSet/>
      <dgm:spPr/>
      <dgm:t>
        <a:bodyPr/>
        <a:lstStyle/>
        <a:p>
          <a:endParaRPr lang="en-US" sz="2400"/>
        </a:p>
      </dgm:t>
    </dgm:pt>
    <dgm:pt modelId="{74E5E428-C0F0-4C3C-A786-0C67AC4637AD}" type="sibTrans" cxnId="{0B0A4C52-3FD9-4D1F-B3FA-51CEB11D291A}">
      <dgm:prSet/>
      <dgm:spPr/>
      <dgm:t>
        <a:bodyPr/>
        <a:lstStyle/>
        <a:p>
          <a:endParaRPr lang="en-US" sz="2400"/>
        </a:p>
      </dgm:t>
    </dgm:pt>
    <dgm:pt modelId="{BC5C559A-10C3-4018-B8A1-C6B060ACA288}">
      <dgm:prSet phldrT="[Text]" custT="1"/>
      <dgm:spPr/>
      <dgm:t>
        <a:bodyPr/>
        <a:lstStyle/>
        <a:p>
          <a:r>
            <a:rPr lang="en-US" sz="1600" dirty="0" err="1"/>
            <a:t>Shitja</a:t>
          </a:r>
          <a:r>
            <a:rPr lang="en-US" sz="1600" dirty="0"/>
            <a:t> me </a:t>
          </a:r>
          <a:r>
            <a:rPr lang="en-US" sz="1600" dirty="0" err="1"/>
            <a:t>pakic</a:t>
          </a:r>
          <a:r>
            <a:rPr lang="sq-AL" sz="1600" dirty="0"/>
            <a:t>ë</a:t>
          </a:r>
          <a:r>
            <a:rPr lang="en-US" sz="1600" dirty="0"/>
            <a:t> (</a:t>
          </a:r>
          <a:r>
            <a:rPr lang="en-US" sz="1600" dirty="0" err="1"/>
            <a:t>Dyqanet</a:t>
          </a:r>
          <a:r>
            <a:rPr lang="en-US" sz="1600" dirty="0"/>
            <a:t>)</a:t>
          </a:r>
        </a:p>
      </dgm:t>
    </dgm:pt>
    <dgm:pt modelId="{E13A7B91-A087-4296-BD28-906BFE3CA1C4}" type="parTrans" cxnId="{EFE02086-117E-4045-B7AF-FBCFC9405EF9}">
      <dgm:prSet/>
      <dgm:spPr/>
      <dgm:t>
        <a:bodyPr/>
        <a:lstStyle/>
        <a:p>
          <a:endParaRPr lang="en-US"/>
        </a:p>
      </dgm:t>
    </dgm:pt>
    <dgm:pt modelId="{66077A1B-2AA8-46BB-84FB-2386FCE70718}" type="sibTrans" cxnId="{EFE02086-117E-4045-B7AF-FBCFC9405EF9}">
      <dgm:prSet/>
      <dgm:spPr/>
      <dgm:t>
        <a:bodyPr/>
        <a:lstStyle/>
        <a:p>
          <a:endParaRPr lang="en-US"/>
        </a:p>
      </dgm:t>
    </dgm:pt>
    <dgm:pt modelId="{88D4E0F3-5A34-458B-B79D-040AC287AF04}">
      <dgm:prSet phldrT="[Text]" custT="1"/>
      <dgm:spPr/>
      <dgm:t>
        <a:bodyPr/>
        <a:lstStyle/>
        <a:p>
          <a:r>
            <a:rPr lang="en-US" sz="2000" dirty="0"/>
            <a:t>Dpt. </a:t>
          </a:r>
          <a:r>
            <a:rPr lang="en-US" sz="2000" dirty="0" err="1"/>
            <a:t>Financ</a:t>
          </a:r>
          <a:r>
            <a:rPr lang="sq-AL" sz="2000" dirty="0"/>
            <a:t>ë</a:t>
          </a:r>
          <a:r>
            <a:rPr lang="en-US" sz="2000" dirty="0"/>
            <a:t>s</a:t>
          </a:r>
        </a:p>
      </dgm:t>
    </dgm:pt>
    <dgm:pt modelId="{5C9F7358-01A9-4CD9-B709-B5C33D823CC4}" type="parTrans" cxnId="{914419D6-318D-4B0D-94EB-F4F3A50AC85C}">
      <dgm:prSet/>
      <dgm:spPr/>
      <dgm:t>
        <a:bodyPr/>
        <a:lstStyle/>
        <a:p>
          <a:endParaRPr lang="en-US"/>
        </a:p>
      </dgm:t>
    </dgm:pt>
    <dgm:pt modelId="{A7F1E52D-40AD-4961-8E68-DAC7CDDA4023}" type="sibTrans" cxnId="{914419D6-318D-4B0D-94EB-F4F3A50AC85C}">
      <dgm:prSet/>
      <dgm:spPr/>
      <dgm:t>
        <a:bodyPr/>
        <a:lstStyle/>
        <a:p>
          <a:endParaRPr lang="en-US"/>
        </a:p>
      </dgm:t>
    </dgm:pt>
    <dgm:pt modelId="{699C9F57-D431-4C4E-9B95-D3ADFC70E648}">
      <dgm:prSet phldrT="[Text]" custT="1"/>
      <dgm:spPr/>
      <dgm:t>
        <a:bodyPr/>
        <a:lstStyle/>
        <a:p>
          <a:r>
            <a:rPr lang="en-US" sz="2000"/>
            <a:t>Transport</a:t>
          </a:r>
          <a:endParaRPr lang="en-US" sz="2000" dirty="0"/>
        </a:p>
      </dgm:t>
    </dgm:pt>
    <dgm:pt modelId="{FA7005BD-AAE1-445A-8514-E0A64D900D93}" type="parTrans" cxnId="{3B707A76-D442-46C6-82B9-6780CFD9C360}">
      <dgm:prSet/>
      <dgm:spPr/>
      <dgm:t>
        <a:bodyPr/>
        <a:lstStyle/>
        <a:p>
          <a:endParaRPr lang="de-DE"/>
        </a:p>
      </dgm:t>
    </dgm:pt>
    <dgm:pt modelId="{F4E3972B-01DD-4E37-924B-0B486EFCCAA8}" type="sibTrans" cxnId="{3B707A76-D442-46C6-82B9-6780CFD9C360}">
      <dgm:prSet/>
      <dgm:spPr/>
      <dgm:t>
        <a:bodyPr/>
        <a:lstStyle/>
        <a:p>
          <a:endParaRPr lang="de-DE"/>
        </a:p>
      </dgm:t>
    </dgm:pt>
    <dgm:pt modelId="{2096557D-7628-4488-B5B0-5741C2C02C1F}" type="pres">
      <dgm:prSet presAssocID="{1DE615CC-F2C4-481B-8FF9-8846F08D21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084350-9FC0-4988-A3B8-A58F4AD3F195}" type="pres">
      <dgm:prSet presAssocID="{4DD23CDF-B6D0-4189-9A2F-59E1220D5F5F}" presName="hierRoot1" presStyleCnt="0">
        <dgm:presLayoutVars>
          <dgm:hierBranch val="init"/>
        </dgm:presLayoutVars>
      </dgm:prSet>
      <dgm:spPr/>
    </dgm:pt>
    <dgm:pt modelId="{25449E2A-BF19-445D-8A1C-1131E4F7AB1F}" type="pres">
      <dgm:prSet presAssocID="{4DD23CDF-B6D0-4189-9A2F-59E1220D5F5F}" presName="rootComposite1" presStyleCnt="0"/>
      <dgm:spPr/>
    </dgm:pt>
    <dgm:pt modelId="{967D67D4-0404-41EE-AAB9-DEF85089E72C}" type="pres">
      <dgm:prSet presAssocID="{4DD23CDF-B6D0-4189-9A2F-59E1220D5F5F}" presName="rootText1" presStyleLbl="node0" presStyleIdx="0" presStyleCnt="1" custScaleX="118983">
        <dgm:presLayoutVars>
          <dgm:chPref val="3"/>
        </dgm:presLayoutVars>
      </dgm:prSet>
      <dgm:spPr/>
    </dgm:pt>
    <dgm:pt modelId="{DBCDB8C1-0C11-4765-826C-4048D6985D4C}" type="pres">
      <dgm:prSet presAssocID="{4DD23CDF-B6D0-4189-9A2F-59E1220D5F5F}" presName="rootConnector1" presStyleLbl="node1" presStyleIdx="0" presStyleCnt="0"/>
      <dgm:spPr/>
    </dgm:pt>
    <dgm:pt modelId="{E583DF7D-FC55-45B8-A5E1-F68DF0E052BF}" type="pres">
      <dgm:prSet presAssocID="{4DD23CDF-B6D0-4189-9A2F-59E1220D5F5F}" presName="hierChild2" presStyleCnt="0"/>
      <dgm:spPr/>
    </dgm:pt>
    <dgm:pt modelId="{183471B7-A500-46DE-AEBC-A5126D763742}" type="pres">
      <dgm:prSet presAssocID="{DA0F26D1-7200-4B5D-9B64-958351F0589C}" presName="Name37" presStyleLbl="parChTrans1D2" presStyleIdx="0" presStyleCnt="5"/>
      <dgm:spPr/>
    </dgm:pt>
    <dgm:pt modelId="{F5459757-42D4-41C4-BACF-75CFC866E0EE}" type="pres">
      <dgm:prSet presAssocID="{4838372A-E70A-40F9-B40D-47A08CDBDFD3}" presName="hierRoot2" presStyleCnt="0">
        <dgm:presLayoutVars>
          <dgm:hierBranch val="init"/>
        </dgm:presLayoutVars>
      </dgm:prSet>
      <dgm:spPr/>
    </dgm:pt>
    <dgm:pt modelId="{B4220CEC-5320-407A-A5D5-DE0F306D9BDC}" type="pres">
      <dgm:prSet presAssocID="{4838372A-E70A-40F9-B40D-47A08CDBDFD3}" presName="rootComposite" presStyleCnt="0"/>
      <dgm:spPr/>
    </dgm:pt>
    <dgm:pt modelId="{8C1F6D09-80EE-4C06-BE29-1D8280B4BB1F}" type="pres">
      <dgm:prSet presAssocID="{4838372A-E70A-40F9-B40D-47A08CDBDFD3}" presName="rootText" presStyleLbl="node2" presStyleIdx="0" presStyleCnt="5">
        <dgm:presLayoutVars>
          <dgm:chPref val="3"/>
        </dgm:presLayoutVars>
      </dgm:prSet>
      <dgm:spPr/>
    </dgm:pt>
    <dgm:pt modelId="{FE231667-B765-42F5-85E6-5B8EA5427D6C}" type="pres">
      <dgm:prSet presAssocID="{4838372A-E70A-40F9-B40D-47A08CDBDFD3}" presName="rootConnector" presStyleLbl="node2" presStyleIdx="0" presStyleCnt="5"/>
      <dgm:spPr/>
    </dgm:pt>
    <dgm:pt modelId="{19A1E99B-8822-4853-B1B7-CFEB4A4C9699}" type="pres">
      <dgm:prSet presAssocID="{4838372A-E70A-40F9-B40D-47A08CDBDFD3}" presName="hierChild4" presStyleCnt="0"/>
      <dgm:spPr/>
    </dgm:pt>
    <dgm:pt modelId="{3F03EFA9-99ED-442A-8889-1731A659F07D}" type="pres">
      <dgm:prSet presAssocID="{E13A7B91-A087-4296-BD28-906BFE3CA1C4}" presName="Name37" presStyleLbl="parChTrans1D3" presStyleIdx="0" presStyleCnt="4"/>
      <dgm:spPr/>
    </dgm:pt>
    <dgm:pt modelId="{04565856-8793-4945-95E3-8FE55512C6AB}" type="pres">
      <dgm:prSet presAssocID="{BC5C559A-10C3-4018-B8A1-C6B060ACA288}" presName="hierRoot2" presStyleCnt="0">
        <dgm:presLayoutVars>
          <dgm:hierBranch val="init"/>
        </dgm:presLayoutVars>
      </dgm:prSet>
      <dgm:spPr/>
    </dgm:pt>
    <dgm:pt modelId="{DED132B9-95F5-4D85-B422-1FA6FCFBE2A6}" type="pres">
      <dgm:prSet presAssocID="{BC5C559A-10C3-4018-B8A1-C6B060ACA288}" presName="rootComposite" presStyleCnt="0"/>
      <dgm:spPr/>
    </dgm:pt>
    <dgm:pt modelId="{17A31F04-E794-4E10-BFAC-20CC870FD545}" type="pres">
      <dgm:prSet presAssocID="{BC5C559A-10C3-4018-B8A1-C6B060ACA288}" presName="rootText" presStyleLbl="node3" presStyleIdx="0" presStyleCnt="4">
        <dgm:presLayoutVars>
          <dgm:chPref val="3"/>
        </dgm:presLayoutVars>
      </dgm:prSet>
      <dgm:spPr/>
    </dgm:pt>
    <dgm:pt modelId="{D6263306-09AE-4E51-9820-58FBE257F29F}" type="pres">
      <dgm:prSet presAssocID="{BC5C559A-10C3-4018-B8A1-C6B060ACA288}" presName="rootConnector" presStyleLbl="node3" presStyleIdx="0" presStyleCnt="4"/>
      <dgm:spPr/>
    </dgm:pt>
    <dgm:pt modelId="{78DA5C65-CE10-48FE-96F6-5B0764CB6590}" type="pres">
      <dgm:prSet presAssocID="{BC5C559A-10C3-4018-B8A1-C6B060ACA288}" presName="hierChild4" presStyleCnt="0"/>
      <dgm:spPr/>
    </dgm:pt>
    <dgm:pt modelId="{4B13C33A-C1CA-40FF-B485-5D0229B3A5B2}" type="pres">
      <dgm:prSet presAssocID="{BC5C559A-10C3-4018-B8A1-C6B060ACA288}" presName="hierChild5" presStyleCnt="0"/>
      <dgm:spPr/>
    </dgm:pt>
    <dgm:pt modelId="{B9F6A959-D313-41B4-A9A9-B403D5160D59}" type="pres">
      <dgm:prSet presAssocID="{D118323F-BE1F-4AF9-BA9C-D8A7C439499A}" presName="Name37" presStyleLbl="parChTrans1D3" presStyleIdx="1" presStyleCnt="4"/>
      <dgm:spPr/>
    </dgm:pt>
    <dgm:pt modelId="{3E1F3CDF-3932-45F3-97BE-06BDFAA8D4E9}" type="pres">
      <dgm:prSet presAssocID="{5863FC29-E6A9-44B9-A1A2-F3B830CA637D}" presName="hierRoot2" presStyleCnt="0">
        <dgm:presLayoutVars>
          <dgm:hierBranch val="init"/>
        </dgm:presLayoutVars>
      </dgm:prSet>
      <dgm:spPr/>
    </dgm:pt>
    <dgm:pt modelId="{76AA6BD5-060A-4446-BE76-3069B236C5A6}" type="pres">
      <dgm:prSet presAssocID="{5863FC29-E6A9-44B9-A1A2-F3B830CA637D}" presName="rootComposite" presStyleCnt="0"/>
      <dgm:spPr/>
    </dgm:pt>
    <dgm:pt modelId="{37E637DC-E2E2-4D76-A918-B835D2F94E5D}" type="pres">
      <dgm:prSet presAssocID="{5863FC29-E6A9-44B9-A1A2-F3B830CA637D}" presName="rootText" presStyleLbl="node3" presStyleIdx="1" presStyleCnt="4">
        <dgm:presLayoutVars>
          <dgm:chPref val="3"/>
        </dgm:presLayoutVars>
      </dgm:prSet>
      <dgm:spPr/>
    </dgm:pt>
    <dgm:pt modelId="{C36A8BAC-3A18-4A06-8A7E-2070FA4129D7}" type="pres">
      <dgm:prSet presAssocID="{5863FC29-E6A9-44B9-A1A2-F3B830CA637D}" presName="rootConnector" presStyleLbl="node3" presStyleIdx="1" presStyleCnt="4"/>
      <dgm:spPr/>
    </dgm:pt>
    <dgm:pt modelId="{B500A48C-41E7-484C-BF1D-838B7AACE81A}" type="pres">
      <dgm:prSet presAssocID="{5863FC29-E6A9-44B9-A1A2-F3B830CA637D}" presName="hierChild4" presStyleCnt="0"/>
      <dgm:spPr/>
    </dgm:pt>
    <dgm:pt modelId="{1739B729-700C-4335-BF96-9C712872801A}" type="pres">
      <dgm:prSet presAssocID="{5863FC29-E6A9-44B9-A1A2-F3B830CA637D}" presName="hierChild5" presStyleCnt="0"/>
      <dgm:spPr/>
    </dgm:pt>
    <dgm:pt modelId="{779A6D4B-7BC2-4005-939B-50A24A2ADBE4}" type="pres">
      <dgm:prSet presAssocID="{4838372A-E70A-40F9-B40D-47A08CDBDFD3}" presName="hierChild5" presStyleCnt="0"/>
      <dgm:spPr/>
    </dgm:pt>
    <dgm:pt modelId="{3B27C559-6EBB-40F0-90CB-FEE7972392D2}" type="pres">
      <dgm:prSet presAssocID="{E2FCF92A-0A96-4AEF-A940-1A25A9AD1A39}" presName="Name37" presStyleLbl="parChTrans1D2" presStyleIdx="1" presStyleCnt="5"/>
      <dgm:spPr/>
    </dgm:pt>
    <dgm:pt modelId="{D80207E7-E41A-4689-8D9E-5349C38850DA}" type="pres">
      <dgm:prSet presAssocID="{B8FCB740-BFC9-4A7A-9D88-7115F5F28F1E}" presName="hierRoot2" presStyleCnt="0">
        <dgm:presLayoutVars>
          <dgm:hierBranch val="init"/>
        </dgm:presLayoutVars>
      </dgm:prSet>
      <dgm:spPr/>
    </dgm:pt>
    <dgm:pt modelId="{19D686FB-36DE-42C8-9938-3B80F0464DBC}" type="pres">
      <dgm:prSet presAssocID="{B8FCB740-BFC9-4A7A-9D88-7115F5F28F1E}" presName="rootComposite" presStyleCnt="0"/>
      <dgm:spPr/>
    </dgm:pt>
    <dgm:pt modelId="{B98F8F7A-2D33-4D2D-8F93-0CD0E94D4F72}" type="pres">
      <dgm:prSet presAssocID="{B8FCB740-BFC9-4A7A-9D88-7115F5F28F1E}" presName="rootText" presStyleLbl="node2" presStyleIdx="1" presStyleCnt="5">
        <dgm:presLayoutVars>
          <dgm:chPref val="3"/>
        </dgm:presLayoutVars>
      </dgm:prSet>
      <dgm:spPr/>
    </dgm:pt>
    <dgm:pt modelId="{CA71D209-8082-442C-9E92-F71BD401C266}" type="pres">
      <dgm:prSet presAssocID="{B8FCB740-BFC9-4A7A-9D88-7115F5F28F1E}" presName="rootConnector" presStyleLbl="node2" presStyleIdx="1" presStyleCnt="5"/>
      <dgm:spPr/>
    </dgm:pt>
    <dgm:pt modelId="{E0595D08-C1BE-486F-B85D-0BD01BE71A16}" type="pres">
      <dgm:prSet presAssocID="{B8FCB740-BFC9-4A7A-9D88-7115F5F28F1E}" presName="hierChild4" presStyleCnt="0"/>
      <dgm:spPr/>
    </dgm:pt>
    <dgm:pt modelId="{0D01C550-B6B9-4A1E-9C9A-1A5EC23E8D22}" type="pres">
      <dgm:prSet presAssocID="{B8FCB740-BFC9-4A7A-9D88-7115F5F28F1E}" presName="hierChild5" presStyleCnt="0"/>
      <dgm:spPr/>
    </dgm:pt>
    <dgm:pt modelId="{1A2255B6-BE9E-4A9A-822A-962478CE83F1}" type="pres">
      <dgm:prSet presAssocID="{5C9F7358-01A9-4CD9-B709-B5C33D823CC4}" presName="Name37" presStyleLbl="parChTrans1D2" presStyleIdx="2" presStyleCnt="5"/>
      <dgm:spPr/>
    </dgm:pt>
    <dgm:pt modelId="{30E54D93-0E12-4485-8046-191EF292B208}" type="pres">
      <dgm:prSet presAssocID="{88D4E0F3-5A34-458B-B79D-040AC287AF04}" presName="hierRoot2" presStyleCnt="0">
        <dgm:presLayoutVars>
          <dgm:hierBranch val="init"/>
        </dgm:presLayoutVars>
      </dgm:prSet>
      <dgm:spPr/>
    </dgm:pt>
    <dgm:pt modelId="{6C8976BB-9763-4446-8429-464D673BB79C}" type="pres">
      <dgm:prSet presAssocID="{88D4E0F3-5A34-458B-B79D-040AC287AF04}" presName="rootComposite" presStyleCnt="0"/>
      <dgm:spPr/>
    </dgm:pt>
    <dgm:pt modelId="{1D1F4829-AC54-43B8-821A-9A3822ED0A40}" type="pres">
      <dgm:prSet presAssocID="{88D4E0F3-5A34-458B-B79D-040AC287AF04}" presName="rootText" presStyleLbl="node2" presStyleIdx="2" presStyleCnt="5">
        <dgm:presLayoutVars>
          <dgm:chPref val="3"/>
        </dgm:presLayoutVars>
      </dgm:prSet>
      <dgm:spPr/>
    </dgm:pt>
    <dgm:pt modelId="{DF647FE9-CBEA-4EA4-BCC2-8AC0528EF19B}" type="pres">
      <dgm:prSet presAssocID="{88D4E0F3-5A34-458B-B79D-040AC287AF04}" presName="rootConnector" presStyleLbl="node2" presStyleIdx="2" presStyleCnt="5"/>
      <dgm:spPr/>
    </dgm:pt>
    <dgm:pt modelId="{23885A87-7CDA-4605-A1F1-87F7E543E495}" type="pres">
      <dgm:prSet presAssocID="{88D4E0F3-5A34-458B-B79D-040AC287AF04}" presName="hierChild4" presStyleCnt="0"/>
      <dgm:spPr/>
    </dgm:pt>
    <dgm:pt modelId="{E7FC5773-7DD0-4463-A07F-E821868315A3}" type="pres">
      <dgm:prSet presAssocID="{88D4E0F3-5A34-458B-B79D-040AC287AF04}" presName="hierChild5" presStyleCnt="0"/>
      <dgm:spPr/>
    </dgm:pt>
    <dgm:pt modelId="{77F2C710-4EBB-47B2-8BBE-13F27166AC63}" type="pres">
      <dgm:prSet presAssocID="{3EE5BD8D-1E67-4E63-8E22-D795ABDE125D}" presName="Name37" presStyleLbl="parChTrans1D2" presStyleIdx="3" presStyleCnt="5"/>
      <dgm:spPr/>
    </dgm:pt>
    <dgm:pt modelId="{9844014C-93F4-4C5A-B82E-5F07850EB6E8}" type="pres">
      <dgm:prSet presAssocID="{AB50BAE6-A50D-4A65-ABCE-53052E576EA1}" presName="hierRoot2" presStyleCnt="0">
        <dgm:presLayoutVars>
          <dgm:hierBranch val="init"/>
        </dgm:presLayoutVars>
      </dgm:prSet>
      <dgm:spPr/>
    </dgm:pt>
    <dgm:pt modelId="{E30CBA36-7EAD-4A04-9ABD-5357F487133E}" type="pres">
      <dgm:prSet presAssocID="{AB50BAE6-A50D-4A65-ABCE-53052E576EA1}" presName="rootComposite" presStyleCnt="0"/>
      <dgm:spPr/>
    </dgm:pt>
    <dgm:pt modelId="{D49B1C87-0130-4011-A545-624D3D08F521}" type="pres">
      <dgm:prSet presAssocID="{AB50BAE6-A50D-4A65-ABCE-53052E576EA1}" presName="rootText" presStyleLbl="node2" presStyleIdx="3" presStyleCnt="5">
        <dgm:presLayoutVars>
          <dgm:chPref val="3"/>
        </dgm:presLayoutVars>
      </dgm:prSet>
      <dgm:spPr/>
    </dgm:pt>
    <dgm:pt modelId="{E16937B6-393C-4E19-81CE-41CA130BC6C8}" type="pres">
      <dgm:prSet presAssocID="{AB50BAE6-A50D-4A65-ABCE-53052E576EA1}" presName="rootConnector" presStyleLbl="node2" presStyleIdx="3" presStyleCnt="5"/>
      <dgm:spPr/>
    </dgm:pt>
    <dgm:pt modelId="{93B5EEB9-41F6-431F-B9F7-73303FFDCB49}" type="pres">
      <dgm:prSet presAssocID="{AB50BAE6-A50D-4A65-ABCE-53052E576EA1}" presName="hierChild4" presStyleCnt="0"/>
      <dgm:spPr/>
    </dgm:pt>
    <dgm:pt modelId="{5041886D-6662-49E5-AFFD-E1CF0D0A6D0E}" type="pres">
      <dgm:prSet presAssocID="{71588206-3835-4116-A906-0F0D58E436BA}" presName="Name37" presStyleLbl="parChTrans1D3" presStyleIdx="2" presStyleCnt="4"/>
      <dgm:spPr/>
    </dgm:pt>
    <dgm:pt modelId="{949A9F7C-6BDD-4184-A956-5C769D4617CF}" type="pres">
      <dgm:prSet presAssocID="{E4283F73-7B13-4B52-BAC6-0731CD0EABA7}" presName="hierRoot2" presStyleCnt="0">
        <dgm:presLayoutVars>
          <dgm:hierBranch val="init"/>
        </dgm:presLayoutVars>
      </dgm:prSet>
      <dgm:spPr/>
    </dgm:pt>
    <dgm:pt modelId="{3DCD34AD-952F-4232-8234-3ABB0103390D}" type="pres">
      <dgm:prSet presAssocID="{E4283F73-7B13-4B52-BAC6-0731CD0EABA7}" presName="rootComposite" presStyleCnt="0"/>
      <dgm:spPr/>
    </dgm:pt>
    <dgm:pt modelId="{5E5D817A-76F6-4F2F-98F1-64D7C64EF71B}" type="pres">
      <dgm:prSet presAssocID="{E4283F73-7B13-4B52-BAC6-0731CD0EABA7}" presName="rootText" presStyleLbl="node3" presStyleIdx="2" presStyleCnt="4" custScaleY="68302">
        <dgm:presLayoutVars>
          <dgm:chPref val="3"/>
        </dgm:presLayoutVars>
      </dgm:prSet>
      <dgm:spPr/>
    </dgm:pt>
    <dgm:pt modelId="{882E6589-B1D8-4417-8B17-6B4696E9A8FC}" type="pres">
      <dgm:prSet presAssocID="{E4283F73-7B13-4B52-BAC6-0731CD0EABA7}" presName="rootConnector" presStyleLbl="node3" presStyleIdx="2" presStyleCnt="4"/>
      <dgm:spPr/>
    </dgm:pt>
    <dgm:pt modelId="{9AEE1B75-0F2D-49BA-A1E0-E96FBEF61444}" type="pres">
      <dgm:prSet presAssocID="{E4283F73-7B13-4B52-BAC6-0731CD0EABA7}" presName="hierChild4" presStyleCnt="0"/>
      <dgm:spPr/>
    </dgm:pt>
    <dgm:pt modelId="{4143A952-09BF-4AA3-AA61-0402272557DE}" type="pres">
      <dgm:prSet presAssocID="{E4283F73-7B13-4B52-BAC6-0731CD0EABA7}" presName="hierChild5" presStyleCnt="0"/>
      <dgm:spPr/>
    </dgm:pt>
    <dgm:pt modelId="{D234D5C2-4F6E-4280-B164-506266397A54}" type="pres">
      <dgm:prSet presAssocID="{FA7005BD-AAE1-445A-8514-E0A64D900D93}" presName="Name37" presStyleLbl="parChTrans1D3" presStyleIdx="3" presStyleCnt="4"/>
      <dgm:spPr/>
    </dgm:pt>
    <dgm:pt modelId="{E0185998-0F8F-4532-BCEB-65D6F9D7BB5E}" type="pres">
      <dgm:prSet presAssocID="{699C9F57-D431-4C4E-9B95-D3ADFC70E648}" presName="hierRoot2" presStyleCnt="0">
        <dgm:presLayoutVars>
          <dgm:hierBranch val="init"/>
        </dgm:presLayoutVars>
      </dgm:prSet>
      <dgm:spPr/>
    </dgm:pt>
    <dgm:pt modelId="{A0E8A209-2FAF-4426-A992-AB332E017B74}" type="pres">
      <dgm:prSet presAssocID="{699C9F57-D431-4C4E-9B95-D3ADFC70E648}" presName="rootComposite" presStyleCnt="0"/>
      <dgm:spPr/>
    </dgm:pt>
    <dgm:pt modelId="{9E32B9D7-E34F-45AE-A841-BA9E9DCEA752}" type="pres">
      <dgm:prSet presAssocID="{699C9F57-D431-4C4E-9B95-D3ADFC70E648}" presName="rootText" presStyleLbl="node3" presStyleIdx="3" presStyleCnt="4" custScaleY="68302">
        <dgm:presLayoutVars>
          <dgm:chPref val="3"/>
        </dgm:presLayoutVars>
      </dgm:prSet>
      <dgm:spPr/>
    </dgm:pt>
    <dgm:pt modelId="{247D4258-ECC4-4612-AF26-18D511DFCEC6}" type="pres">
      <dgm:prSet presAssocID="{699C9F57-D431-4C4E-9B95-D3ADFC70E648}" presName="rootConnector" presStyleLbl="node3" presStyleIdx="3" presStyleCnt="4"/>
      <dgm:spPr/>
    </dgm:pt>
    <dgm:pt modelId="{E2C896CD-6FCF-4828-9FE8-6F9D55A2243D}" type="pres">
      <dgm:prSet presAssocID="{699C9F57-D431-4C4E-9B95-D3ADFC70E648}" presName="hierChild4" presStyleCnt="0"/>
      <dgm:spPr/>
    </dgm:pt>
    <dgm:pt modelId="{788DC2CC-4BEB-4167-ACDB-F47C262A263B}" type="pres">
      <dgm:prSet presAssocID="{699C9F57-D431-4C4E-9B95-D3ADFC70E648}" presName="hierChild5" presStyleCnt="0"/>
      <dgm:spPr/>
    </dgm:pt>
    <dgm:pt modelId="{D4D4DBE4-F7CD-48DC-B8CE-A53512339DFD}" type="pres">
      <dgm:prSet presAssocID="{AB50BAE6-A50D-4A65-ABCE-53052E576EA1}" presName="hierChild5" presStyleCnt="0"/>
      <dgm:spPr/>
    </dgm:pt>
    <dgm:pt modelId="{DA868EC4-9055-4A84-A7B3-89D47E11BFD3}" type="pres">
      <dgm:prSet presAssocID="{075FDEC3-F39A-4FB0-BB24-A1A880BA4F3E}" presName="Name37" presStyleLbl="parChTrans1D2" presStyleIdx="4" presStyleCnt="5"/>
      <dgm:spPr/>
    </dgm:pt>
    <dgm:pt modelId="{D61A5AFB-B655-48A9-B3F6-365F3311CDB1}" type="pres">
      <dgm:prSet presAssocID="{8A6577BA-B803-46E9-867F-F352467C849D}" presName="hierRoot2" presStyleCnt="0">
        <dgm:presLayoutVars>
          <dgm:hierBranch val="init"/>
        </dgm:presLayoutVars>
      </dgm:prSet>
      <dgm:spPr/>
    </dgm:pt>
    <dgm:pt modelId="{5E8A6159-DD45-457E-89F0-089F9AB97657}" type="pres">
      <dgm:prSet presAssocID="{8A6577BA-B803-46E9-867F-F352467C849D}" presName="rootComposite" presStyleCnt="0"/>
      <dgm:spPr/>
    </dgm:pt>
    <dgm:pt modelId="{CB78CDDE-F049-4894-9977-62418A99C769}" type="pres">
      <dgm:prSet presAssocID="{8A6577BA-B803-46E9-867F-F352467C849D}" presName="rootText" presStyleLbl="node2" presStyleIdx="4" presStyleCnt="5">
        <dgm:presLayoutVars>
          <dgm:chPref val="3"/>
        </dgm:presLayoutVars>
      </dgm:prSet>
      <dgm:spPr/>
    </dgm:pt>
    <dgm:pt modelId="{05E90579-17CB-45C1-823F-87FA1A402A55}" type="pres">
      <dgm:prSet presAssocID="{8A6577BA-B803-46E9-867F-F352467C849D}" presName="rootConnector" presStyleLbl="node2" presStyleIdx="4" presStyleCnt="5"/>
      <dgm:spPr/>
    </dgm:pt>
    <dgm:pt modelId="{F5DD0AA1-4FDC-44B7-8C18-CA79785FAF38}" type="pres">
      <dgm:prSet presAssocID="{8A6577BA-B803-46E9-867F-F352467C849D}" presName="hierChild4" presStyleCnt="0"/>
      <dgm:spPr/>
    </dgm:pt>
    <dgm:pt modelId="{57CF65F3-CDBF-4FFF-9864-537B44566D48}" type="pres">
      <dgm:prSet presAssocID="{8A6577BA-B803-46E9-867F-F352467C849D}" presName="hierChild5" presStyleCnt="0"/>
      <dgm:spPr/>
    </dgm:pt>
    <dgm:pt modelId="{D0B5DFAA-13A7-4424-80A5-D3BDFA587CB9}" type="pres">
      <dgm:prSet presAssocID="{4DD23CDF-B6D0-4189-9A2F-59E1220D5F5F}" presName="hierChild3" presStyleCnt="0"/>
      <dgm:spPr/>
    </dgm:pt>
  </dgm:ptLst>
  <dgm:cxnLst>
    <dgm:cxn modelId="{CB2AAA05-9B98-41FC-8005-D1B568153061}" type="presOf" srcId="{4838372A-E70A-40F9-B40D-47A08CDBDFD3}" destId="{FE231667-B765-42F5-85E6-5B8EA5427D6C}" srcOrd="1" destOrd="0" presId="urn:microsoft.com/office/officeart/2005/8/layout/orgChart1"/>
    <dgm:cxn modelId="{86B7D905-3DB6-4884-9A4D-631155A84074}" type="presOf" srcId="{699C9F57-D431-4C4E-9B95-D3ADFC70E648}" destId="{247D4258-ECC4-4612-AF26-18D511DFCEC6}" srcOrd="1" destOrd="0" presId="urn:microsoft.com/office/officeart/2005/8/layout/orgChart1"/>
    <dgm:cxn modelId="{CD5A8007-D892-45DA-823D-DF1B7EE7F956}" type="presOf" srcId="{4DD23CDF-B6D0-4189-9A2F-59E1220D5F5F}" destId="{967D67D4-0404-41EE-AAB9-DEF85089E72C}" srcOrd="0" destOrd="0" presId="urn:microsoft.com/office/officeart/2005/8/layout/orgChart1"/>
    <dgm:cxn modelId="{A4B63E20-A8A0-43B5-B403-7F4A4A0967B1}" type="presOf" srcId="{5863FC29-E6A9-44B9-A1A2-F3B830CA637D}" destId="{37E637DC-E2E2-4D76-A918-B835D2F94E5D}" srcOrd="0" destOrd="0" presId="urn:microsoft.com/office/officeart/2005/8/layout/orgChart1"/>
    <dgm:cxn modelId="{F5E1CD2A-A512-4BB2-B721-F03544F055FC}" type="presOf" srcId="{1DE615CC-F2C4-481B-8FF9-8846F08D211D}" destId="{2096557D-7628-4488-B5B0-5741C2C02C1F}" srcOrd="0" destOrd="0" presId="urn:microsoft.com/office/officeart/2005/8/layout/orgChart1"/>
    <dgm:cxn modelId="{7A77DA3B-1E2A-4E92-B450-080579BF1F77}" srcId="{4DD23CDF-B6D0-4189-9A2F-59E1220D5F5F}" destId="{4838372A-E70A-40F9-B40D-47A08CDBDFD3}" srcOrd="0" destOrd="0" parTransId="{DA0F26D1-7200-4B5D-9B64-958351F0589C}" sibTransId="{5080F775-C939-4E1A-901E-28DE568258DD}"/>
    <dgm:cxn modelId="{082A703D-3DEA-434E-9EDE-B8F1A45765CF}" type="presOf" srcId="{075FDEC3-F39A-4FB0-BB24-A1A880BA4F3E}" destId="{DA868EC4-9055-4A84-A7B3-89D47E11BFD3}" srcOrd="0" destOrd="0" presId="urn:microsoft.com/office/officeart/2005/8/layout/orgChart1"/>
    <dgm:cxn modelId="{C9682565-1784-4DEF-8897-3C67EA1EA75B}" type="presOf" srcId="{BC5C559A-10C3-4018-B8A1-C6B060ACA288}" destId="{17A31F04-E794-4E10-BFAC-20CC870FD545}" srcOrd="0" destOrd="0" presId="urn:microsoft.com/office/officeart/2005/8/layout/orgChart1"/>
    <dgm:cxn modelId="{4F4E3D46-A742-4D44-8F0B-6752F1A4CE2B}" type="presOf" srcId="{D118323F-BE1F-4AF9-BA9C-D8A7C439499A}" destId="{B9F6A959-D313-41B4-A9A9-B403D5160D59}" srcOrd="0" destOrd="0" presId="urn:microsoft.com/office/officeart/2005/8/layout/orgChart1"/>
    <dgm:cxn modelId="{4D2D0448-2998-4DD6-B4C9-893138DEB717}" type="presOf" srcId="{E2FCF92A-0A96-4AEF-A940-1A25A9AD1A39}" destId="{3B27C559-6EBB-40F0-90CB-FEE7972392D2}" srcOrd="0" destOrd="0" presId="urn:microsoft.com/office/officeart/2005/8/layout/orgChart1"/>
    <dgm:cxn modelId="{25AA816B-59C8-4011-8C4D-E4804B7001A2}" srcId="{4838372A-E70A-40F9-B40D-47A08CDBDFD3}" destId="{5863FC29-E6A9-44B9-A1A2-F3B830CA637D}" srcOrd="1" destOrd="0" parTransId="{D118323F-BE1F-4AF9-BA9C-D8A7C439499A}" sibTransId="{6F7531CC-4628-49CA-9E63-9A2761E14B2A}"/>
    <dgm:cxn modelId="{0B0A4C52-3FD9-4D1F-B3FA-51CEB11D291A}" srcId="{4DD23CDF-B6D0-4189-9A2F-59E1220D5F5F}" destId="{AB50BAE6-A50D-4A65-ABCE-53052E576EA1}" srcOrd="3" destOrd="0" parTransId="{3EE5BD8D-1E67-4E63-8E22-D795ABDE125D}" sibTransId="{74E5E428-C0F0-4C3C-A786-0C67AC4637AD}"/>
    <dgm:cxn modelId="{C4560D73-9CC8-46FC-89C0-D6449EE83C2A}" type="presOf" srcId="{DA0F26D1-7200-4B5D-9B64-958351F0589C}" destId="{183471B7-A500-46DE-AEBC-A5126D763742}" srcOrd="0" destOrd="0" presId="urn:microsoft.com/office/officeart/2005/8/layout/orgChart1"/>
    <dgm:cxn modelId="{3B707A76-D442-46C6-82B9-6780CFD9C360}" srcId="{AB50BAE6-A50D-4A65-ABCE-53052E576EA1}" destId="{699C9F57-D431-4C4E-9B95-D3ADFC70E648}" srcOrd="1" destOrd="0" parTransId="{FA7005BD-AAE1-445A-8514-E0A64D900D93}" sibTransId="{F4E3972B-01DD-4E37-924B-0B486EFCCAA8}"/>
    <dgm:cxn modelId="{D523B258-7B75-4AF2-A9CD-CDE32C37D93A}" type="presOf" srcId="{88D4E0F3-5A34-458B-B79D-040AC287AF04}" destId="{DF647FE9-CBEA-4EA4-BCC2-8AC0528EF19B}" srcOrd="1" destOrd="0" presId="urn:microsoft.com/office/officeart/2005/8/layout/orgChart1"/>
    <dgm:cxn modelId="{47A2CF59-A891-46D7-8D9F-6E6CC80833D2}" type="presOf" srcId="{699C9F57-D431-4C4E-9B95-D3ADFC70E648}" destId="{9E32B9D7-E34F-45AE-A841-BA9E9DCEA752}" srcOrd="0" destOrd="0" presId="urn:microsoft.com/office/officeart/2005/8/layout/orgChart1"/>
    <dgm:cxn modelId="{AA69F25A-495A-4FD7-AC66-E32D12FB93DE}" type="presOf" srcId="{4DD23CDF-B6D0-4189-9A2F-59E1220D5F5F}" destId="{DBCDB8C1-0C11-4765-826C-4048D6985D4C}" srcOrd="1" destOrd="0" presId="urn:microsoft.com/office/officeart/2005/8/layout/orgChart1"/>
    <dgm:cxn modelId="{92CDFF83-BA6C-4C42-8E52-E1A3F0DEE033}" type="presOf" srcId="{88D4E0F3-5A34-458B-B79D-040AC287AF04}" destId="{1D1F4829-AC54-43B8-821A-9A3822ED0A40}" srcOrd="0" destOrd="0" presId="urn:microsoft.com/office/officeart/2005/8/layout/orgChart1"/>
    <dgm:cxn modelId="{EFE02086-117E-4045-B7AF-FBCFC9405EF9}" srcId="{4838372A-E70A-40F9-B40D-47A08CDBDFD3}" destId="{BC5C559A-10C3-4018-B8A1-C6B060ACA288}" srcOrd="0" destOrd="0" parTransId="{E13A7B91-A087-4296-BD28-906BFE3CA1C4}" sibTransId="{66077A1B-2AA8-46BB-84FB-2386FCE70718}"/>
    <dgm:cxn modelId="{EE704F8A-461E-407D-B326-E40A2E4BC3D5}" type="presOf" srcId="{3EE5BD8D-1E67-4E63-8E22-D795ABDE125D}" destId="{77F2C710-4EBB-47B2-8BBE-13F27166AC63}" srcOrd="0" destOrd="0" presId="urn:microsoft.com/office/officeart/2005/8/layout/orgChart1"/>
    <dgm:cxn modelId="{43D8AB8D-351D-4D08-8ABF-0006B7129184}" type="presOf" srcId="{B8FCB740-BFC9-4A7A-9D88-7115F5F28F1E}" destId="{CA71D209-8082-442C-9E92-F71BD401C266}" srcOrd="1" destOrd="0" presId="urn:microsoft.com/office/officeart/2005/8/layout/orgChart1"/>
    <dgm:cxn modelId="{8A582C92-A3E4-44B9-9269-7AD5BC902917}" type="presOf" srcId="{FA7005BD-AAE1-445A-8514-E0A64D900D93}" destId="{D234D5C2-4F6E-4280-B164-506266397A54}" srcOrd="0" destOrd="0" presId="urn:microsoft.com/office/officeart/2005/8/layout/orgChart1"/>
    <dgm:cxn modelId="{5B117B92-FD5F-4CED-ACB0-102A7BC377E2}" type="presOf" srcId="{E13A7B91-A087-4296-BD28-906BFE3CA1C4}" destId="{3F03EFA9-99ED-442A-8889-1731A659F07D}" srcOrd="0" destOrd="0" presId="urn:microsoft.com/office/officeart/2005/8/layout/orgChart1"/>
    <dgm:cxn modelId="{48BE8393-F32D-48FF-A669-74B1A0DD9D65}" type="presOf" srcId="{8A6577BA-B803-46E9-867F-F352467C849D}" destId="{CB78CDDE-F049-4894-9977-62418A99C769}" srcOrd="0" destOrd="0" presId="urn:microsoft.com/office/officeart/2005/8/layout/orgChart1"/>
    <dgm:cxn modelId="{9FAC7697-566B-4F8B-91A6-4F5330C096AE}" type="presOf" srcId="{5863FC29-E6A9-44B9-A1A2-F3B830CA637D}" destId="{C36A8BAC-3A18-4A06-8A7E-2070FA4129D7}" srcOrd="1" destOrd="0" presId="urn:microsoft.com/office/officeart/2005/8/layout/orgChart1"/>
    <dgm:cxn modelId="{7732EF98-B992-45F7-903B-3F9A70A5007D}" srcId="{AB50BAE6-A50D-4A65-ABCE-53052E576EA1}" destId="{E4283F73-7B13-4B52-BAC6-0731CD0EABA7}" srcOrd="0" destOrd="0" parTransId="{71588206-3835-4116-A906-0F0D58E436BA}" sibTransId="{E56DD2EA-ED18-490D-BE11-5F65DE55C490}"/>
    <dgm:cxn modelId="{55F560A3-C7BC-47E1-AEC2-137547662A59}" type="presOf" srcId="{4838372A-E70A-40F9-B40D-47A08CDBDFD3}" destId="{8C1F6D09-80EE-4C06-BE29-1D8280B4BB1F}" srcOrd="0" destOrd="0" presId="urn:microsoft.com/office/officeart/2005/8/layout/orgChart1"/>
    <dgm:cxn modelId="{1A4E6CA4-24FB-4968-AA01-446513A4E280}" srcId="{4DD23CDF-B6D0-4189-9A2F-59E1220D5F5F}" destId="{8A6577BA-B803-46E9-867F-F352467C849D}" srcOrd="4" destOrd="0" parTransId="{075FDEC3-F39A-4FB0-BB24-A1A880BA4F3E}" sibTransId="{5E6BBF08-A0BE-41C8-B1AE-4891E620E23F}"/>
    <dgm:cxn modelId="{8EAC0FC2-15B1-495A-A6FF-1223F9F77E56}" srcId="{1DE615CC-F2C4-481B-8FF9-8846F08D211D}" destId="{4DD23CDF-B6D0-4189-9A2F-59E1220D5F5F}" srcOrd="0" destOrd="0" parTransId="{CD9520C8-72B2-403C-BADC-E0E529FBFFB1}" sibTransId="{AD50CBE7-8666-4570-A5DC-5F25554AE29B}"/>
    <dgm:cxn modelId="{3475ACD2-69FB-46EA-9F6C-B4BB4EDE14DA}" srcId="{4DD23CDF-B6D0-4189-9A2F-59E1220D5F5F}" destId="{B8FCB740-BFC9-4A7A-9D88-7115F5F28F1E}" srcOrd="1" destOrd="0" parTransId="{E2FCF92A-0A96-4AEF-A940-1A25A9AD1A39}" sibTransId="{36CB6E58-F719-4848-B8FD-28684A24B2D0}"/>
    <dgm:cxn modelId="{3F5B48D4-000F-4D93-950D-83DE4DB32033}" type="presOf" srcId="{AB50BAE6-A50D-4A65-ABCE-53052E576EA1}" destId="{E16937B6-393C-4E19-81CE-41CA130BC6C8}" srcOrd="1" destOrd="0" presId="urn:microsoft.com/office/officeart/2005/8/layout/orgChart1"/>
    <dgm:cxn modelId="{914419D6-318D-4B0D-94EB-F4F3A50AC85C}" srcId="{4DD23CDF-B6D0-4189-9A2F-59E1220D5F5F}" destId="{88D4E0F3-5A34-458B-B79D-040AC287AF04}" srcOrd="2" destOrd="0" parTransId="{5C9F7358-01A9-4CD9-B709-B5C33D823CC4}" sibTransId="{A7F1E52D-40AD-4961-8E68-DAC7CDDA4023}"/>
    <dgm:cxn modelId="{758C1AD9-6D15-4F29-BAF0-325E94580173}" type="presOf" srcId="{AB50BAE6-A50D-4A65-ABCE-53052E576EA1}" destId="{D49B1C87-0130-4011-A545-624D3D08F521}" srcOrd="0" destOrd="0" presId="urn:microsoft.com/office/officeart/2005/8/layout/orgChart1"/>
    <dgm:cxn modelId="{E60A1FDA-BF75-4296-B68E-3A0A65A4A96F}" type="presOf" srcId="{8A6577BA-B803-46E9-867F-F352467C849D}" destId="{05E90579-17CB-45C1-823F-87FA1A402A55}" srcOrd="1" destOrd="0" presId="urn:microsoft.com/office/officeart/2005/8/layout/orgChart1"/>
    <dgm:cxn modelId="{AEE88AE2-A517-4868-99CA-87F663D19902}" type="presOf" srcId="{BC5C559A-10C3-4018-B8A1-C6B060ACA288}" destId="{D6263306-09AE-4E51-9820-58FBE257F29F}" srcOrd="1" destOrd="0" presId="urn:microsoft.com/office/officeart/2005/8/layout/orgChart1"/>
    <dgm:cxn modelId="{634891E7-3F6D-47C4-9770-482C01C66B89}" type="presOf" srcId="{B8FCB740-BFC9-4A7A-9D88-7115F5F28F1E}" destId="{B98F8F7A-2D33-4D2D-8F93-0CD0E94D4F72}" srcOrd="0" destOrd="0" presId="urn:microsoft.com/office/officeart/2005/8/layout/orgChart1"/>
    <dgm:cxn modelId="{49A6E9EA-80DB-4923-A98D-9F18F6005778}" type="presOf" srcId="{5C9F7358-01A9-4CD9-B709-B5C33D823CC4}" destId="{1A2255B6-BE9E-4A9A-822A-962478CE83F1}" srcOrd="0" destOrd="0" presId="urn:microsoft.com/office/officeart/2005/8/layout/orgChart1"/>
    <dgm:cxn modelId="{605A61EC-E94F-4285-9243-9C04DE468E17}" type="presOf" srcId="{71588206-3835-4116-A906-0F0D58E436BA}" destId="{5041886D-6662-49E5-AFFD-E1CF0D0A6D0E}" srcOrd="0" destOrd="0" presId="urn:microsoft.com/office/officeart/2005/8/layout/orgChart1"/>
    <dgm:cxn modelId="{9CF7D5F0-F6BA-466E-8233-F6715929D6B3}" type="presOf" srcId="{E4283F73-7B13-4B52-BAC6-0731CD0EABA7}" destId="{882E6589-B1D8-4417-8B17-6B4696E9A8FC}" srcOrd="1" destOrd="0" presId="urn:microsoft.com/office/officeart/2005/8/layout/orgChart1"/>
    <dgm:cxn modelId="{B66480FA-D3C6-4937-A68D-C6A56C246094}" type="presOf" srcId="{E4283F73-7B13-4B52-BAC6-0731CD0EABA7}" destId="{5E5D817A-76F6-4F2F-98F1-64D7C64EF71B}" srcOrd="0" destOrd="0" presId="urn:microsoft.com/office/officeart/2005/8/layout/orgChart1"/>
    <dgm:cxn modelId="{16D8F306-4C77-4D0A-A876-37497D2DA504}" type="presParOf" srcId="{2096557D-7628-4488-B5B0-5741C2C02C1F}" destId="{2C084350-9FC0-4988-A3B8-A58F4AD3F195}" srcOrd="0" destOrd="0" presId="urn:microsoft.com/office/officeart/2005/8/layout/orgChart1"/>
    <dgm:cxn modelId="{D764207E-982A-40D2-9132-6ED224DCD63D}" type="presParOf" srcId="{2C084350-9FC0-4988-A3B8-A58F4AD3F195}" destId="{25449E2A-BF19-445D-8A1C-1131E4F7AB1F}" srcOrd="0" destOrd="0" presId="urn:microsoft.com/office/officeart/2005/8/layout/orgChart1"/>
    <dgm:cxn modelId="{6BC288A5-7FF4-4FF3-88BE-B2B59D724E04}" type="presParOf" srcId="{25449E2A-BF19-445D-8A1C-1131E4F7AB1F}" destId="{967D67D4-0404-41EE-AAB9-DEF85089E72C}" srcOrd="0" destOrd="0" presId="urn:microsoft.com/office/officeart/2005/8/layout/orgChart1"/>
    <dgm:cxn modelId="{CDC26D3F-F47F-430D-A93E-1F49940EA159}" type="presParOf" srcId="{25449E2A-BF19-445D-8A1C-1131E4F7AB1F}" destId="{DBCDB8C1-0C11-4765-826C-4048D6985D4C}" srcOrd="1" destOrd="0" presId="urn:microsoft.com/office/officeart/2005/8/layout/orgChart1"/>
    <dgm:cxn modelId="{5A24F28E-0CDC-4474-8D46-471D34257AA5}" type="presParOf" srcId="{2C084350-9FC0-4988-A3B8-A58F4AD3F195}" destId="{E583DF7D-FC55-45B8-A5E1-F68DF0E052BF}" srcOrd="1" destOrd="0" presId="urn:microsoft.com/office/officeart/2005/8/layout/orgChart1"/>
    <dgm:cxn modelId="{696B4A11-5ABD-485D-B6C9-EE49EAA18398}" type="presParOf" srcId="{E583DF7D-FC55-45B8-A5E1-F68DF0E052BF}" destId="{183471B7-A500-46DE-AEBC-A5126D763742}" srcOrd="0" destOrd="0" presId="urn:microsoft.com/office/officeart/2005/8/layout/orgChart1"/>
    <dgm:cxn modelId="{072E7A13-F6F2-4E53-A50C-697DBA4E073E}" type="presParOf" srcId="{E583DF7D-FC55-45B8-A5E1-F68DF0E052BF}" destId="{F5459757-42D4-41C4-BACF-75CFC866E0EE}" srcOrd="1" destOrd="0" presId="urn:microsoft.com/office/officeart/2005/8/layout/orgChart1"/>
    <dgm:cxn modelId="{8549EEBD-7B75-447C-8CA5-8B5ADDDF4545}" type="presParOf" srcId="{F5459757-42D4-41C4-BACF-75CFC866E0EE}" destId="{B4220CEC-5320-407A-A5D5-DE0F306D9BDC}" srcOrd="0" destOrd="0" presId="urn:microsoft.com/office/officeart/2005/8/layout/orgChart1"/>
    <dgm:cxn modelId="{2B15EEE1-DC8A-42C8-939C-25A48AFF6CB2}" type="presParOf" srcId="{B4220CEC-5320-407A-A5D5-DE0F306D9BDC}" destId="{8C1F6D09-80EE-4C06-BE29-1D8280B4BB1F}" srcOrd="0" destOrd="0" presId="urn:microsoft.com/office/officeart/2005/8/layout/orgChart1"/>
    <dgm:cxn modelId="{D31A3F5A-BA66-43FD-A724-CFED6BFE5226}" type="presParOf" srcId="{B4220CEC-5320-407A-A5D5-DE0F306D9BDC}" destId="{FE231667-B765-42F5-85E6-5B8EA5427D6C}" srcOrd="1" destOrd="0" presId="urn:microsoft.com/office/officeart/2005/8/layout/orgChart1"/>
    <dgm:cxn modelId="{7815C8DB-84EB-46E1-83B9-1CD85961FDB0}" type="presParOf" srcId="{F5459757-42D4-41C4-BACF-75CFC866E0EE}" destId="{19A1E99B-8822-4853-B1B7-CFEB4A4C9699}" srcOrd="1" destOrd="0" presId="urn:microsoft.com/office/officeart/2005/8/layout/orgChart1"/>
    <dgm:cxn modelId="{FE31336C-2555-425B-B5DA-9C7C485F2271}" type="presParOf" srcId="{19A1E99B-8822-4853-B1B7-CFEB4A4C9699}" destId="{3F03EFA9-99ED-442A-8889-1731A659F07D}" srcOrd="0" destOrd="0" presId="urn:microsoft.com/office/officeart/2005/8/layout/orgChart1"/>
    <dgm:cxn modelId="{0C2AF3D6-2F7F-4ACB-A65B-91207CB28FC2}" type="presParOf" srcId="{19A1E99B-8822-4853-B1B7-CFEB4A4C9699}" destId="{04565856-8793-4945-95E3-8FE55512C6AB}" srcOrd="1" destOrd="0" presId="urn:microsoft.com/office/officeart/2005/8/layout/orgChart1"/>
    <dgm:cxn modelId="{1635D6A9-6ED9-43D0-8961-358ADD552085}" type="presParOf" srcId="{04565856-8793-4945-95E3-8FE55512C6AB}" destId="{DED132B9-95F5-4D85-B422-1FA6FCFBE2A6}" srcOrd="0" destOrd="0" presId="urn:microsoft.com/office/officeart/2005/8/layout/orgChart1"/>
    <dgm:cxn modelId="{226D4E8D-11A8-4A29-9118-474BF913479D}" type="presParOf" srcId="{DED132B9-95F5-4D85-B422-1FA6FCFBE2A6}" destId="{17A31F04-E794-4E10-BFAC-20CC870FD545}" srcOrd="0" destOrd="0" presId="urn:microsoft.com/office/officeart/2005/8/layout/orgChart1"/>
    <dgm:cxn modelId="{EFD83CE8-2685-4226-BC0C-9F053DCAE01E}" type="presParOf" srcId="{DED132B9-95F5-4D85-B422-1FA6FCFBE2A6}" destId="{D6263306-09AE-4E51-9820-58FBE257F29F}" srcOrd="1" destOrd="0" presId="urn:microsoft.com/office/officeart/2005/8/layout/orgChart1"/>
    <dgm:cxn modelId="{6A55BFF5-5470-4B8A-BABF-F35A0636297E}" type="presParOf" srcId="{04565856-8793-4945-95E3-8FE55512C6AB}" destId="{78DA5C65-CE10-48FE-96F6-5B0764CB6590}" srcOrd="1" destOrd="0" presId="urn:microsoft.com/office/officeart/2005/8/layout/orgChart1"/>
    <dgm:cxn modelId="{8FEAAF2F-0997-4EBA-9BB1-6A255B3D6269}" type="presParOf" srcId="{04565856-8793-4945-95E3-8FE55512C6AB}" destId="{4B13C33A-C1CA-40FF-B485-5D0229B3A5B2}" srcOrd="2" destOrd="0" presId="urn:microsoft.com/office/officeart/2005/8/layout/orgChart1"/>
    <dgm:cxn modelId="{EDF09FC1-E5F3-4D3B-9723-F3645A78A8B7}" type="presParOf" srcId="{19A1E99B-8822-4853-B1B7-CFEB4A4C9699}" destId="{B9F6A959-D313-41B4-A9A9-B403D5160D59}" srcOrd="2" destOrd="0" presId="urn:microsoft.com/office/officeart/2005/8/layout/orgChart1"/>
    <dgm:cxn modelId="{BD70AC74-0DC9-4427-97D1-0504FC3E3E02}" type="presParOf" srcId="{19A1E99B-8822-4853-B1B7-CFEB4A4C9699}" destId="{3E1F3CDF-3932-45F3-97BE-06BDFAA8D4E9}" srcOrd="3" destOrd="0" presId="urn:microsoft.com/office/officeart/2005/8/layout/orgChart1"/>
    <dgm:cxn modelId="{044DB930-6426-41F6-9D65-CDC19E04855B}" type="presParOf" srcId="{3E1F3CDF-3932-45F3-97BE-06BDFAA8D4E9}" destId="{76AA6BD5-060A-4446-BE76-3069B236C5A6}" srcOrd="0" destOrd="0" presId="urn:microsoft.com/office/officeart/2005/8/layout/orgChart1"/>
    <dgm:cxn modelId="{42A65B0A-FA06-4303-9891-D5B314B8EC52}" type="presParOf" srcId="{76AA6BD5-060A-4446-BE76-3069B236C5A6}" destId="{37E637DC-E2E2-4D76-A918-B835D2F94E5D}" srcOrd="0" destOrd="0" presId="urn:microsoft.com/office/officeart/2005/8/layout/orgChart1"/>
    <dgm:cxn modelId="{64CE98A9-9D79-4748-B0E7-42035B1379BC}" type="presParOf" srcId="{76AA6BD5-060A-4446-BE76-3069B236C5A6}" destId="{C36A8BAC-3A18-4A06-8A7E-2070FA4129D7}" srcOrd="1" destOrd="0" presId="urn:microsoft.com/office/officeart/2005/8/layout/orgChart1"/>
    <dgm:cxn modelId="{A3E2B8C4-7F68-49F1-BF2E-1FDB9C1A20B1}" type="presParOf" srcId="{3E1F3CDF-3932-45F3-97BE-06BDFAA8D4E9}" destId="{B500A48C-41E7-484C-BF1D-838B7AACE81A}" srcOrd="1" destOrd="0" presId="urn:microsoft.com/office/officeart/2005/8/layout/orgChart1"/>
    <dgm:cxn modelId="{04FB01AD-1597-44F8-BD20-74BCC637736F}" type="presParOf" srcId="{3E1F3CDF-3932-45F3-97BE-06BDFAA8D4E9}" destId="{1739B729-700C-4335-BF96-9C712872801A}" srcOrd="2" destOrd="0" presId="urn:microsoft.com/office/officeart/2005/8/layout/orgChart1"/>
    <dgm:cxn modelId="{B9AFE13B-8A8B-44D9-9582-4327023C5CFF}" type="presParOf" srcId="{F5459757-42D4-41C4-BACF-75CFC866E0EE}" destId="{779A6D4B-7BC2-4005-939B-50A24A2ADBE4}" srcOrd="2" destOrd="0" presId="urn:microsoft.com/office/officeart/2005/8/layout/orgChart1"/>
    <dgm:cxn modelId="{BC53DF88-FD17-4FCC-AC98-FFCF4CF8E4FC}" type="presParOf" srcId="{E583DF7D-FC55-45B8-A5E1-F68DF0E052BF}" destId="{3B27C559-6EBB-40F0-90CB-FEE7972392D2}" srcOrd="2" destOrd="0" presId="urn:microsoft.com/office/officeart/2005/8/layout/orgChart1"/>
    <dgm:cxn modelId="{86F2A3B4-88B4-404D-A5E9-16DDF662B043}" type="presParOf" srcId="{E583DF7D-FC55-45B8-A5E1-F68DF0E052BF}" destId="{D80207E7-E41A-4689-8D9E-5349C38850DA}" srcOrd="3" destOrd="0" presId="urn:microsoft.com/office/officeart/2005/8/layout/orgChart1"/>
    <dgm:cxn modelId="{36C42D4F-3685-49C8-B267-2150EA9269B9}" type="presParOf" srcId="{D80207E7-E41A-4689-8D9E-5349C38850DA}" destId="{19D686FB-36DE-42C8-9938-3B80F0464DBC}" srcOrd="0" destOrd="0" presId="urn:microsoft.com/office/officeart/2005/8/layout/orgChart1"/>
    <dgm:cxn modelId="{3BBD112E-2699-4683-85D7-82C951F72989}" type="presParOf" srcId="{19D686FB-36DE-42C8-9938-3B80F0464DBC}" destId="{B98F8F7A-2D33-4D2D-8F93-0CD0E94D4F72}" srcOrd="0" destOrd="0" presId="urn:microsoft.com/office/officeart/2005/8/layout/orgChart1"/>
    <dgm:cxn modelId="{A5549208-275D-420B-BA35-1424889E9C11}" type="presParOf" srcId="{19D686FB-36DE-42C8-9938-3B80F0464DBC}" destId="{CA71D209-8082-442C-9E92-F71BD401C266}" srcOrd="1" destOrd="0" presId="urn:microsoft.com/office/officeart/2005/8/layout/orgChart1"/>
    <dgm:cxn modelId="{95EA642A-27F5-4826-9AC4-D0C3638F650B}" type="presParOf" srcId="{D80207E7-E41A-4689-8D9E-5349C38850DA}" destId="{E0595D08-C1BE-486F-B85D-0BD01BE71A16}" srcOrd="1" destOrd="0" presId="urn:microsoft.com/office/officeart/2005/8/layout/orgChart1"/>
    <dgm:cxn modelId="{A536F6A1-EC22-4E19-BED9-AFA09AFB52DE}" type="presParOf" srcId="{D80207E7-E41A-4689-8D9E-5349C38850DA}" destId="{0D01C550-B6B9-4A1E-9C9A-1A5EC23E8D22}" srcOrd="2" destOrd="0" presId="urn:microsoft.com/office/officeart/2005/8/layout/orgChart1"/>
    <dgm:cxn modelId="{8B0CEC7F-C570-4A2D-B4BD-FC299D5B99F9}" type="presParOf" srcId="{E583DF7D-FC55-45B8-A5E1-F68DF0E052BF}" destId="{1A2255B6-BE9E-4A9A-822A-962478CE83F1}" srcOrd="4" destOrd="0" presId="urn:microsoft.com/office/officeart/2005/8/layout/orgChart1"/>
    <dgm:cxn modelId="{72190D82-B53C-4245-BC16-73B62A5BE290}" type="presParOf" srcId="{E583DF7D-FC55-45B8-A5E1-F68DF0E052BF}" destId="{30E54D93-0E12-4485-8046-191EF292B208}" srcOrd="5" destOrd="0" presId="urn:microsoft.com/office/officeart/2005/8/layout/orgChart1"/>
    <dgm:cxn modelId="{A7045FD9-35A1-4B5F-9CCF-8C199084FC4D}" type="presParOf" srcId="{30E54D93-0E12-4485-8046-191EF292B208}" destId="{6C8976BB-9763-4446-8429-464D673BB79C}" srcOrd="0" destOrd="0" presId="urn:microsoft.com/office/officeart/2005/8/layout/orgChart1"/>
    <dgm:cxn modelId="{7D1B9B95-CE33-41F1-8CAB-D90D2210D8B6}" type="presParOf" srcId="{6C8976BB-9763-4446-8429-464D673BB79C}" destId="{1D1F4829-AC54-43B8-821A-9A3822ED0A40}" srcOrd="0" destOrd="0" presId="urn:microsoft.com/office/officeart/2005/8/layout/orgChart1"/>
    <dgm:cxn modelId="{24253511-1248-4EED-97B4-727B618C5F47}" type="presParOf" srcId="{6C8976BB-9763-4446-8429-464D673BB79C}" destId="{DF647FE9-CBEA-4EA4-BCC2-8AC0528EF19B}" srcOrd="1" destOrd="0" presId="urn:microsoft.com/office/officeart/2005/8/layout/orgChart1"/>
    <dgm:cxn modelId="{E0581D44-A417-4CF0-8875-ED444547E2C9}" type="presParOf" srcId="{30E54D93-0E12-4485-8046-191EF292B208}" destId="{23885A87-7CDA-4605-A1F1-87F7E543E495}" srcOrd="1" destOrd="0" presId="urn:microsoft.com/office/officeart/2005/8/layout/orgChart1"/>
    <dgm:cxn modelId="{C6F4C131-6D15-493D-B697-5C9F8CF4645C}" type="presParOf" srcId="{30E54D93-0E12-4485-8046-191EF292B208}" destId="{E7FC5773-7DD0-4463-A07F-E821868315A3}" srcOrd="2" destOrd="0" presId="urn:microsoft.com/office/officeart/2005/8/layout/orgChart1"/>
    <dgm:cxn modelId="{8BFB83D9-29C8-4725-88AF-E01768B4B2F5}" type="presParOf" srcId="{E583DF7D-FC55-45B8-A5E1-F68DF0E052BF}" destId="{77F2C710-4EBB-47B2-8BBE-13F27166AC63}" srcOrd="6" destOrd="0" presId="urn:microsoft.com/office/officeart/2005/8/layout/orgChart1"/>
    <dgm:cxn modelId="{C0553955-224B-4C40-8F35-0022E0F10A51}" type="presParOf" srcId="{E583DF7D-FC55-45B8-A5E1-F68DF0E052BF}" destId="{9844014C-93F4-4C5A-B82E-5F07850EB6E8}" srcOrd="7" destOrd="0" presId="urn:microsoft.com/office/officeart/2005/8/layout/orgChart1"/>
    <dgm:cxn modelId="{B144A71F-D43D-4C95-A539-658CD44D88C3}" type="presParOf" srcId="{9844014C-93F4-4C5A-B82E-5F07850EB6E8}" destId="{E30CBA36-7EAD-4A04-9ABD-5357F487133E}" srcOrd="0" destOrd="0" presId="urn:microsoft.com/office/officeart/2005/8/layout/orgChart1"/>
    <dgm:cxn modelId="{57A382CF-F654-438C-B82E-C1330495A6AB}" type="presParOf" srcId="{E30CBA36-7EAD-4A04-9ABD-5357F487133E}" destId="{D49B1C87-0130-4011-A545-624D3D08F521}" srcOrd="0" destOrd="0" presId="urn:microsoft.com/office/officeart/2005/8/layout/orgChart1"/>
    <dgm:cxn modelId="{C9E0642F-7E1C-41AB-8687-89E1D5ADB63B}" type="presParOf" srcId="{E30CBA36-7EAD-4A04-9ABD-5357F487133E}" destId="{E16937B6-393C-4E19-81CE-41CA130BC6C8}" srcOrd="1" destOrd="0" presId="urn:microsoft.com/office/officeart/2005/8/layout/orgChart1"/>
    <dgm:cxn modelId="{69D072FB-49BF-4D20-8823-F02FBC3B8CA5}" type="presParOf" srcId="{9844014C-93F4-4C5A-B82E-5F07850EB6E8}" destId="{93B5EEB9-41F6-431F-B9F7-73303FFDCB49}" srcOrd="1" destOrd="0" presId="urn:microsoft.com/office/officeart/2005/8/layout/orgChart1"/>
    <dgm:cxn modelId="{D0511FB8-1D9A-4CB7-B018-615D7E08862B}" type="presParOf" srcId="{93B5EEB9-41F6-431F-B9F7-73303FFDCB49}" destId="{5041886D-6662-49E5-AFFD-E1CF0D0A6D0E}" srcOrd="0" destOrd="0" presId="urn:microsoft.com/office/officeart/2005/8/layout/orgChart1"/>
    <dgm:cxn modelId="{A75DACA3-47C4-4E74-B589-BE66940FC372}" type="presParOf" srcId="{93B5EEB9-41F6-431F-B9F7-73303FFDCB49}" destId="{949A9F7C-6BDD-4184-A956-5C769D4617CF}" srcOrd="1" destOrd="0" presId="urn:microsoft.com/office/officeart/2005/8/layout/orgChart1"/>
    <dgm:cxn modelId="{B5A5963B-BDD0-4A00-AA1F-33AFEB303B5C}" type="presParOf" srcId="{949A9F7C-6BDD-4184-A956-5C769D4617CF}" destId="{3DCD34AD-952F-4232-8234-3ABB0103390D}" srcOrd="0" destOrd="0" presId="urn:microsoft.com/office/officeart/2005/8/layout/orgChart1"/>
    <dgm:cxn modelId="{17EF1665-6DEA-4D71-8D43-09280FF7ADD0}" type="presParOf" srcId="{3DCD34AD-952F-4232-8234-3ABB0103390D}" destId="{5E5D817A-76F6-4F2F-98F1-64D7C64EF71B}" srcOrd="0" destOrd="0" presId="urn:microsoft.com/office/officeart/2005/8/layout/orgChart1"/>
    <dgm:cxn modelId="{19B9A760-F75E-4DAA-9FFA-65646C13BA3F}" type="presParOf" srcId="{3DCD34AD-952F-4232-8234-3ABB0103390D}" destId="{882E6589-B1D8-4417-8B17-6B4696E9A8FC}" srcOrd="1" destOrd="0" presId="urn:microsoft.com/office/officeart/2005/8/layout/orgChart1"/>
    <dgm:cxn modelId="{20795321-F8B4-428B-BC47-764E0C76EE77}" type="presParOf" srcId="{949A9F7C-6BDD-4184-A956-5C769D4617CF}" destId="{9AEE1B75-0F2D-49BA-A1E0-E96FBEF61444}" srcOrd="1" destOrd="0" presId="urn:microsoft.com/office/officeart/2005/8/layout/orgChart1"/>
    <dgm:cxn modelId="{94D3B52E-6E20-4C55-9C6D-410BDF2EF18C}" type="presParOf" srcId="{949A9F7C-6BDD-4184-A956-5C769D4617CF}" destId="{4143A952-09BF-4AA3-AA61-0402272557DE}" srcOrd="2" destOrd="0" presId="urn:microsoft.com/office/officeart/2005/8/layout/orgChart1"/>
    <dgm:cxn modelId="{56D18F2B-CFA3-43C3-B014-FC3A072271A4}" type="presParOf" srcId="{93B5EEB9-41F6-431F-B9F7-73303FFDCB49}" destId="{D234D5C2-4F6E-4280-B164-506266397A54}" srcOrd="2" destOrd="0" presId="urn:microsoft.com/office/officeart/2005/8/layout/orgChart1"/>
    <dgm:cxn modelId="{A8B38226-27FB-4865-A35E-B16C8EFC91B6}" type="presParOf" srcId="{93B5EEB9-41F6-431F-B9F7-73303FFDCB49}" destId="{E0185998-0F8F-4532-BCEB-65D6F9D7BB5E}" srcOrd="3" destOrd="0" presId="urn:microsoft.com/office/officeart/2005/8/layout/orgChart1"/>
    <dgm:cxn modelId="{C41A71E1-5B90-4C3D-8087-06F8A406BAE2}" type="presParOf" srcId="{E0185998-0F8F-4532-BCEB-65D6F9D7BB5E}" destId="{A0E8A209-2FAF-4426-A992-AB332E017B74}" srcOrd="0" destOrd="0" presId="urn:microsoft.com/office/officeart/2005/8/layout/orgChart1"/>
    <dgm:cxn modelId="{5BF520A2-9E32-4B39-8559-D55BA65E71B6}" type="presParOf" srcId="{A0E8A209-2FAF-4426-A992-AB332E017B74}" destId="{9E32B9D7-E34F-45AE-A841-BA9E9DCEA752}" srcOrd="0" destOrd="0" presId="urn:microsoft.com/office/officeart/2005/8/layout/orgChart1"/>
    <dgm:cxn modelId="{D7355E35-08C6-4E5D-A178-B6CC0AA460EB}" type="presParOf" srcId="{A0E8A209-2FAF-4426-A992-AB332E017B74}" destId="{247D4258-ECC4-4612-AF26-18D511DFCEC6}" srcOrd="1" destOrd="0" presId="urn:microsoft.com/office/officeart/2005/8/layout/orgChart1"/>
    <dgm:cxn modelId="{37630F6C-87F8-477F-B45C-B52A9302E258}" type="presParOf" srcId="{E0185998-0F8F-4532-BCEB-65D6F9D7BB5E}" destId="{E2C896CD-6FCF-4828-9FE8-6F9D55A2243D}" srcOrd="1" destOrd="0" presId="urn:microsoft.com/office/officeart/2005/8/layout/orgChart1"/>
    <dgm:cxn modelId="{068B8CEE-F9D2-444F-9DBF-B7B58FEB6044}" type="presParOf" srcId="{E0185998-0F8F-4532-BCEB-65D6F9D7BB5E}" destId="{788DC2CC-4BEB-4167-ACDB-F47C262A263B}" srcOrd="2" destOrd="0" presId="urn:microsoft.com/office/officeart/2005/8/layout/orgChart1"/>
    <dgm:cxn modelId="{25D9F3D3-CA5D-431B-AE18-509AE11642E6}" type="presParOf" srcId="{9844014C-93F4-4C5A-B82E-5F07850EB6E8}" destId="{D4D4DBE4-F7CD-48DC-B8CE-A53512339DFD}" srcOrd="2" destOrd="0" presId="urn:microsoft.com/office/officeart/2005/8/layout/orgChart1"/>
    <dgm:cxn modelId="{127988AB-7666-4421-9771-AC35D8FCC70F}" type="presParOf" srcId="{E583DF7D-FC55-45B8-A5E1-F68DF0E052BF}" destId="{DA868EC4-9055-4A84-A7B3-89D47E11BFD3}" srcOrd="8" destOrd="0" presId="urn:microsoft.com/office/officeart/2005/8/layout/orgChart1"/>
    <dgm:cxn modelId="{32DE6957-D333-41B7-81B7-9D90F7B52F5E}" type="presParOf" srcId="{E583DF7D-FC55-45B8-A5E1-F68DF0E052BF}" destId="{D61A5AFB-B655-48A9-B3F6-365F3311CDB1}" srcOrd="9" destOrd="0" presId="urn:microsoft.com/office/officeart/2005/8/layout/orgChart1"/>
    <dgm:cxn modelId="{21D2B7A4-C1E1-49FA-A28C-1E9FF7183D39}" type="presParOf" srcId="{D61A5AFB-B655-48A9-B3F6-365F3311CDB1}" destId="{5E8A6159-DD45-457E-89F0-089F9AB97657}" srcOrd="0" destOrd="0" presId="urn:microsoft.com/office/officeart/2005/8/layout/orgChart1"/>
    <dgm:cxn modelId="{BA8A4DF2-F90B-48D2-B857-E31B25CA9B77}" type="presParOf" srcId="{5E8A6159-DD45-457E-89F0-089F9AB97657}" destId="{CB78CDDE-F049-4894-9977-62418A99C769}" srcOrd="0" destOrd="0" presId="urn:microsoft.com/office/officeart/2005/8/layout/orgChart1"/>
    <dgm:cxn modelId="{9B94A3F1-BA12-497F-92EF-9452986E1150}" type="presParOf" srcId="{5E8A6159-DD45-457E-89F0-089F9AB97657}" destId="{05E90579-17CB-45C1-823F-87FA1A402A55}" srcOrd="1" destOrd="0" presId="urn:microsoft.com/office/officeart/2005/8/layout/orgChart1"/>
    <dgm:cxn modelId="{5E4699FA-2E7E-4BEB-9607-45114397E929}" type="presParOf" srcId="{D61A5AFB-B655-48A9-B3F6-365F3311CDB1}" destId="{F5DD0AA1-4FDC-44B7-8C18-CA79785FAF38}" srcOrd="1" destOrd="0" presId="urn:microsoft.com/office/officeart/2005/8/layout/orgChart1"/>
    <dgm:cxn modelId="{4ED29AB6-909F-4A01-8358-50EB561B0CD0}" type="presParOf" srcId="{D61A5AFB-B655-48A9-B3F6-365F3311CDB1}" destId="{57CF65F3-CDBF-4FFF-9864-537B44566D48}" srcOrd="2" destOrd="0" presId="urn:microsoft.com/office/officeart/2005/8/layout/orgChart1"/>
    <dgm:cxn modelId="{C551DDFD-3979-4576-AE34-49933858F080}" type="presParOf" srcId="{2C084350-9FC0-4988-A3B8-A58F4AD3F195}" destId="{D0B5DFAA-13A7-4424-80A5-D3BDFA587C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3010-A682-4DE7-B668-C26A3953BD5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9B0495-511C-490D-88E4-EF369F36B342}">
      <dgm:prSet phldrT="[Text]" custT="1"/>
      <dgm:spPr/>
      <dgm:t>
        <a:bodyPr/>
        <a:lstStyle/>
        <a:p>
          <a:r>
            <a:rPr lang="sq-AL" sz="1400" noProof="0" dirty="0"/>
            <a:t>Prodhuesi</a:t>
          </a:r>
        </a:p>
      </dgm:t>
    </dgm:pt>
    <dgm:pt modelId="{2A39C05B-F8C9-4E5E-B8CE-905B75C87C7F}" type="parTrans" cxnId="{2455411C-F513-4E65-8BE6-1FD577132619}">
      <dgm:prSet/>
      <dgm:spPr/>
      <dgm:t>
        <a:bodyPr/>
        <a:lstStyle/>
        <a:p>
          <a:endParaRPr lang="sq-AL" sz="2000" noProof="0" dirty="0"/>
        </a:p>
      </dgm:t>
    </dgm:pt>
    <dgm:pt modelId="{4804A160-A91C-43BD-821A-05371FE7E34C}" type="sibTrans" cxnId="{2455411C-F513-4E65-8BE6-1FD577132619}">
      <dgm:prSet/>
      <dgm:spPr/>
      <dgm:t>
        <a:bodyPr/>
        <a:lstStyle/>
        <a:p>
          <a:endParaRPr lang="sq-AL" sz="2000" noProof="0" dirty="0"/>
        </a:p>
      </dgm:t>
    </dgm:pt>
    <dgm:pt modelId="{E6CC337A-5D82-441F-8E4D-042FBC387362}">
      <dgm:prSet phldrT="[Text]" custT="1"/>
      <dgm:spPr/>
      <dgm:t>
        <a:bodyPr/>
        <a:lstStyle/>
        <a:p>
          <a:r>
            <a:rPr lang="sq-AL" sz="1400" noProof="0" dirty="0"/>
            <a:t>Magazinë</a:t>
          </a:r>
        </a:p>
      </dgm:t>
    </dgm:pt>
    <dgm:pt modelId="{11635F64-D648-42C2-A0E3-B886771CF0E7}" type="parTrans" cxnId="{2C292272-8D5E-4DAC-8C15-8AA12B0D7522}">
      <dgm:prSet/>
      <dgm:spPr/>
      <dgm:t>
        <a:bodyPr/>
        <a:lstStyle/>
        <a:p>
          <a:endParaRPr lang="sq-AL" sz="2000" noProof="0" dirty="0"/>
        </a:p>
      </dgm:t>
    </dgm:pt>
    <dgm:pt modelId="{40E33AF0-212F-4EAE-BCF9-7D12F19599E2}" type="sibTrans" cxnId="{2C292272-8D5E-4DAC-8C15-8AA12B0D7522}">
      <dgm:prSet/>
      <dgm:spPr/>
      <dgm:t>
        <a:bodyPr/>
        <a:lstStyle/>
        <a:p>
          <a:endParaRPr lang="sq-AL" sz="2000" noProof="0" dirty="0"/>
        </a:p>
      </dgm:t>
    </dgm:pt>
    <dgm:pt modelId="{00200E39-2942-4496-B171-F16334507E81}">
      <dgm:prSet phldrT="[Text]" custT="1"/>
      <dgm:spPr/>
      <dgm:t>
        <a:bodyPr/>
        <a:lstStyle/>
        <a:p>
          <a:r>
            <a:rPr lang="sq-AL" sz="1400" noProof="0" dirty="0"/>
            <a:t>Dyqane</a:t>
          </a:r>
        </a:p>
      </dgm:t>
    </dgm:pt>
    <dgm:pt modelId="{0B13DF08-68B5-4719-9DAD-692E13DE7DB8}" type="parTrans" cxnId="{7915E66E-82A0-4D57-991A-A4F757B53A49}">
      <dgm:prSet/>
      <dgm:spPr/>
      <dgm:t>
        <a:bodyPr/>
        <a:lstStyle/>
        <a:p>
          <a:endParaRPr lang="sq-AL" sz="2000" noProof="0" dirty="0"/>
        </a:p>
      </dgm:t>
    </dgm:pt>
    <dgm:pt modelId="{6CB4C2F0-AACA-4C23-B0B1-1F13FB214A3F}" type="sibTrans" cxnId="{7915E66E-82A0-4D57-991A-A4F757B53A49}">
      <dgm:prSet/>
      <dgm:spPr/>
      <dgm:t>
        <a:bodyPr/>
        <a:lstStyle/>
        <a:p>
          <a:endParaRPr lang="sq-AL" sz="2000" noProof="0" dirty="0"/>
        </a:p>
      </dgm:t>
    </dgm:pt>
    <dgm:pt modelId="{48BE5216-1B1C-48C8-89A7-AD8097D043BA}">
      <dgm:prSet phldrT="[Text]" custT="1"/>
      <dgm:spPr/>
      <dgm:t>
        <a:bodyPr/>
        <a:lstStyle/>
        <a:p>
          <a:r>
            <a:rPr lang="sq-AL" sz="1400" noProof="0" dirty="0"/>
            <a:t>Konsumatori</a:t>
          </a:r>
        </a:p>
      </dgm:t>
    </dgm:pt>
    <dgm:pt modelId="{424C0408-03C3-453A-BD3E-3A8AC5C28414}" type="parTrans" cxnId="{FD33AA1B-E4AF-4092-B27F-D79F2E1469ED}">
      <dgm:prSet/>
      <dgm:spPr/>
      <dgm:t>
        <a:bodyPr/>
        <a:lstStyle/>
        <a:p>
          <a:endParaRPr lang="sq-AL" sz="2000" noProof="0" dirty="0"/>
        </a:p>
      </dgm:t>
    </dgm:pt>
    <dgm:pt modelId="{8974E0AD-58D0-4205-8FB8-7F24FB05BE15}" type="sibTrans" cxnId="{FD33AA1B-E4AF-4092-B27F-D79F2E1469ED}">
      <dgm:prSet/>
      <dgm:spPr/>
      <dgm:t>
        <a:bodyPr/>
        <a:lstStyle/>
        <a:p>
          <a:endParaRPr lang="sq-AL" sz="2000" noProof="0" dirty="0"/>
        </a:p>
      </dgm:t>
    </dgm:pt>
    <dgm:pt modelId="{0B3F1188-40F3-49AC-8C6D-3B70550176FE}" type="pres">
      <dgm:prSet presAssocID="{98593010-A682-4DE7-B668-C26A3953BD5F}" presName="Name0" presStyleCnt="0">
        <dgm:presLayoutVars>
          <dgm:dir/>
          <dgm:animLvl val="lvl"/>
          <dgm:resizeHandles val="exact"/>
        </dgm:presLayoutVars>
      </dgm:prSet>
      <dgm:spPr/>
    </dgm:pt>
    <dgm:pt modelId="{9BF1639A-0A89-417F-9B85-28CDE10520CA}" type="pres">
      <dgm:prSet presAssocID="{BE9B0495-511C-490D-88E4-EF369F36B342}" presName="parTxOnly" presStyleLbl="node1" presStyleIdx="0" presStyleCnt="4" custLinFactNeighborX="-1717">
        <dgm:presLayoutVars>
          <dgm:chMax val="0"/>
          <dgm:chPref val="0"/>
          <dgm:bulletEnabled val="1"/>
        </dgm:presLayoutVars>
      </dgm:prSet>
      <dgm:spPr/>
    </dgm:pt>
    <dgm:pt modelId="{E39E37D1-31A0-4E75-95CB-0D690E2C2C54}" type="pres">
      <dgm:prSet presAssocID="{4804A160-A91C-43BD-821A-05371FE7E34C}" presName="parTxOnlySpace" presStyleCnt="0"/>
      <dgm:spPr/>
    </dgm:pt>
    <dgm:pt modelId="{BA9F455C-7993-482B-A7E5-75F5AA60A8AE}" type="pres">
      <dgm:prSet presAssocID="{E6CC337A-5D82-441F-8E4D-042FBC38736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E6CA19F-437A-4A94-AC7D-B8B43BCFA4DB}" type="pres">
      <dgm:prSet presAssocID="{40E33AF0-212F-4EAE-BCF9-7D12F19599E2}" presName="parTxOnlySpace" presStyleCnt="0"/>
      <dgm:spPr/>
    </dgm:pt>
    <dgm:pt modelId="{D7F0DA6C-9D1B-4416-BF65-7269DC583ED3}" type="pres">
      <dgm:prSet presAssocID="{00200E39-2942-4496-B171-F16334507E8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B6C5940-699B-4D6D-9107-678B4109C71A}" type="pres">
      <dgm:prSet presAssocID="{6CB4C2F0-AACA-4C23-B0B1-1F13FB214A3F}" presName="parTxOnlySpace" presStyleCnt="0"/>
      <dgm:spPr/>
    </dgm:pt>
    <dgm:pt modelId="{5BA8EB32-B61B-4A0F-A366-5C3DF51C9BE9}" type="pres">
      <dgm:prSet presAssocID="{48BE5216-1B1C-48C8-89A7-AD8097D043B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33AA1B-E4AF-4092-B27F-D79F2E1469ED}" srcId="{98593010-A682-4DE7-B668-C26A3953BD5F}" destId="{48BE5216-1B1C-48C8-89A7-AD8097D043BA}" srcOrd="3" destOrd="0" parTransId="{424C0408-03C3-453A-BD3E-3A8AC5C28414}" sibTransId="{8974E0AD-58D0-4205-8FB8-7F24FB05BE15}"/>
    <dgm:cxn modelId="{2455411C-F513-4E65-8BE6-1FD577132619}" srcId="{98593010-A682-4DE7-B668-C26A3953BD5F}" destId="{BE9B0495-511C-490D-88E4-EF369F36B342}" srcOrd="0" destOrd="0" parTransId="{2A39C05B-F8C9-4E5E-B8CE-905B75C87C7F}" sibTransId="{4804A160-A91C-43BD-821A-05371FE7E34C}"/>
    <dgm:cxn modelId="{985DCD3F-8B2B-433C-A708-B17F0925CD14}" type="presOf" srcId="{E6CC337A-5D82-441F-8E4D-042FBC387362}" destId="{BA9F455C-7993-482B-A7E5-75F5AA60A8AE}" srcOrd="0" destOrd="0" presId="urn:microsoft.com/office/officeart/2005/8/layout/chevron1"/>
    <dgm:cxn modelId="{2701D85B-F18F-4AD0-98BC-0D013A79A5A9}" type="presOf" srcId="{48BE5216-1B1C-48C8-89A7-AD8097D043BA}" destId="{5BA8EB32-B61B-4A0F-A366-5C3DF51C9BE9}" srcOrd="0" destOrd="0" presId="urn:microsoft.com/office/officeart/2005/8/layout/chevron1"/>
    <dgm:cxn modelId="{7915E66E-82A0-4D57-991A-A4F757B53A49}" srcId="{98593010-A682-4DE7-B668-C26A3953BD5F}" destId="{00200E39-2942-4496-B171-F16334507E81}" srcOrd="2" destOrd="0" parTransId="{0B13DF08-68B5-4719-9DAD-692E13DE7DB8}" sibTransId="{6CB4C2F0-AACA-4C23-B0B1-1F13FB214A3F}"/>
    <dgm:cxn modelId="{85560470-DF3D-4DFC-85BE-8DC5535225BA}" type="presOf" srcId="{BE9B0495-511C-490D-88E4-EF369F36B342}" destId="{9BF1639A-0A89-417F-9B85-28CDE10520CA}" srcOrd="0" destOrd="0" presId="urn:microsoft.com/office/officeart/2005/8/layout/chevron1"/>
    <dgm:cxn modelId="{2C292272-8D5E-4DAC-8C15-8AA12B0D7522}" srcId="{98593010-A682-4DE7-B668-C26A3953BD5F}" destId="{E6CC337A-5D82-441F-8E4D-042FBC387362}" srcOrd="1" destOrd="0" parTransId="{11635F64-D648-42C2-A0E3-B886771CF0E7}" sibTransId="{40E33AF0-212F-4EAE-BCF9-7D12F19599E2}"/>
    <dgm:cxn modelId="{8ED3C395-3ABD-4053-8B67-A0E3026191AC}" type="presOf" srcId="{00200E39-2942-4496-B171-F16334507E81}" destId="{D7F0DA6C-9D1B-4416-BF65-7269DC583ED3}" srcOrd="0" destOrd="0" presId="urn:microsoft.com/office/officeart/2005/8/layout/chevron1"/>
    <dgm:cxn modelId="{669DF39A-AC1B-4490-999B-3D987F70F25B}" type="presOf" srcId="{98593010-A682-4DE7-B668-C26A3953BD5F}" destId="{0B3F1188-40F3-49AC-8C6D-3B70550176FE}" srcOrd="0" destOrd="0" presId="urn:microsoft.com/office/officeart/2005/8/layout/chevron1"/>
    <dgm:cxn modelId="{2948E7A7-82D4-49B0-B61E-A6FBBC5BDEC1}" type="presParOf" srcId="{0B3F1188-40F3-49AC-8C6D-3B70550176FE}" destId="{9BF1639A-0A89-417F-9B85-28CDE10520CA}" srcOrd="0" destOrd="0" presId="urn:microsoft.com/office/officeart/2005/8/layout/chevron1"/>
    <dgm:cxn modelId="{EB79A6BC-8709-43C1-B01E-3B274528FD40}" type="presParOf" srcId="{0B3F1188-40F3-49AC-8C6D-3B70550176FE}" destId="{E39E37D1-31A0-4E75-95CB-0D690E2C2C54}" srcOrd="1" destOrd="0" presId="urn:microsoft.com/office/officeart/2005/8/layout/chevron1"/>
    <dgm:cxn modelId="{15F95496-D988-4378-866A-9D0D38FCFF49}" type="presParOf" srcId="{0B3F1188-40F3-49AC-8C6D-3B70550176FE}" destId="{BA9F455C-7993-482B-A7E5-75F5AA60A8AE}" srcOrd="2" destOrd="0" presId="urn:microsoft.com/office/officeart/2005/8/layout/chevron1"/>
    <dgm:cxn modelId="{2F61A9C1-3724-41FF-BAD4-833040E6F884}" type="presParOf" srcId="{0B3F1188-40F3-49AC-8C6D-3B70550176FE}" destId="{EE6CA19F-437A-4A94-AC7D-B8B43BCFA4DB}" srcOrd="3" destOrd="0" presId="urn:microsoft.com/office/officeart/2005/8/layout/chevron1"/>
    <dgm:cxn modelId="{FBAFAD2A-8B53-4A36-BC64-AA7D3F76BC62}" type="presParOf" srcId="{0B3F1188-40F3-49AC-8C6D-3B70550176FE}" destId="{D7F0DA6C-9D1B-4416-BF65-7269DC583ED3}" srcOrd="4" destOrd="0" presId="urn:microsoft.com/office/officeart/2005/8/layout/chevron1"/>
    <dgm:cxn modelId="{8B7BD02B-37A2-4F8A-AFED-D518D1C88BA8}" type="presParOf" srcId="{0B3F1188-40F3-49AC-8C6D-3B70550176FE}" destId="{EB6C5940-699B-4D6D-9107-678B4109C71A}" srcOrd="5" destOrd="0" presId="urn:microsoft.com/office/officeart/2005/8/layout/chevron1"/>
    <dgm:cxn modelId="{BDC69649-A153-4EDF-AF33-CCE100A84A59}" type="presParOf" srcId="{0B3F1188-40F3-49AC-8C6D-3B70550176FE}" destId="{5BA8EB32-B61B-4A0F-A366-5C3DF51C9BE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102B5-894B-4EFA-A936-D1B6B41453A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C6FF313F-E36E-4A71-88CA-011CFE09A034}">
      <dgm:prSet phldrT="[Text]"/>
      <dgm:spPr/>
      <dgm:t>
        <a:bodyPr/>
        <a:lstStyle/>
        <a:p>
          <a:r>
            <a:rPr lang="sq-AL" noProof="0" dirty="0" err="1"/>
            <a:t>Qera</a:t>
          </a:r>
          <a:endParaRPr lang="sq-AL" noProof="0" dirty="0"/>
        </a:p>
      </dgm:t>
    </dgm:pt>
    <dgm:pt modelId="{16B040A2-3A13-4219-994B-A8D2ADE6E971}" type="parTrans" cxnId="{97A3D647-F6CE-4BE7-90A5-BF0FA60B7B51}">
      <dgm:prSet/>
      <dgm:spPr/>
      <dgm:t>
        <a:bodyPr/>
        <a:lstStyle/>
        <a:p>
          <a:endParaRPr lang="sq-AL" noProof="0" dirty="0"/>
        </a:p>
      </dgm:t>
    </dgm:pt>
    <dgm:pt modelId="{46A8EF73-52C7-4842-A992-E3BBD99256F0}" type="sibTrans" cxnId="{97A3D647-F6CE-4BE7-90A5-BF0FA60B7B51}">
      <dgm:prSet/>
      <dgm:spPr/>
      <dgm:t>
        <a:bodyPr/>
        <a:lstStyle/>
        <a:p>
          <a:endParaRPr lang="sq-AL" noProof="0" dirty="0"/>
        </a:p>
      </dgm:t>
    </dgm:pt>
    <dgm:pt modelId="{15D6D350-9E8D-4A5B-8F42-43902B27C301}">
      <dgm:prSet phldrT="[Text]"/>
      <dgm:spPr/>
      <dgm:t>
        <a:bodyPr/>
        <a:lstStyle/>
        <a:p>
          <a:r>
            <a:rPr lang="sq-AL" noProof="0" dirty="0"/>
            <a:t>Ruajtje</a:t>
          </a:r>
        </a:p>
      </dgm:t>
    </dgm:pt>
    <dgm:pt modelId="{DAE8C289-3770-45F1-9F1D-9DFEE7DDE1F5}" type="parTrans" cxnId="{6DA2CAD2-AD5C-4649-BAB1-1C06747C10CA}">
      <dgm:prSet/>
      <dgm:spPr/>
      <dgm:t>
        <a:bodyPr/>
        <a:lstStyle/>
        <a:p>
          <a:endParaRPr lang="sq-AL" noProof="0" dirty="0"/>
        </a:p>
      </dgm:t>
    </dgm:pt>
    <dgm:pt modelId="{E4EF4838-D54E-4791-97A3-5A0E9730036C}" type="sibTrans" cxnId="{6DA2CAD2-AD5C-4649-BAB1-1C06747C10CA}">
      <dgm:prSet/>
      <dgm:spPr/>
      <dgm:t>
        <a:bodyPr/>
        <a:lstStyle/>
        <a:p>
          <a:endParaRPr lang="sq-AL" noProof="0" dirty="0"/>
        </a:p>
      </dgm:t>
    </dgm:pt>
    <dgm:pt modelId="{6927BC1A-AE5D-4650-85C7-17C95D5DEB7C}">
      <dgm:prSet phldrT="[Text]"/>
      <dgm:spPr/>
      <dgm:t>
        <a:bodyPr/>
        <a:lstStyle/>
        <a:p>
          <a:r>
            <a:rPr lang="sq-AL" noProof="0" dirty="0"/>
            <a:t>Përpunim</a:t>
          </a:r>
        </a:p>
      </dgm:t>
    </dgm:pt>
    <dgm:pt modelId="{B89D1120-175C-4D69-93CE-CB7DFF49870A}" type="parTrans" cxnId="{C7E4CB90-D3CC-475D-8B8E-32AC744D0B70}">
      <dgm:prSet/>
      <dgm:spPr/>
      <dgm:t>
        <a:bodyPr/>
        <a:lstStyle/>
        <a:p>
          <a:endParaRPr lang="sq-AL" noProof="0" dirty="0"/>
        </a:p>
      </dgm:t>
    </dgm:pt>
    <dgm:pt modelId="{0C6607E7-B49E-46DE-A9D5-238B2E5B2AAD}" type="sibTrans" cxnId="{C7E4CB90-D3CC-475D-8B8E-32AC744D0B70}">
      <dgm:prSet/>
      <dgm:spPr/>
      <dgm:t>
        <a:bodyPr/>
        <a:lstStyle/>
        <a:p>
          <a:endParaRPr lang="sq-AL" noProof="0" dirty="0"/>
        </a:p>
      </dgm:t>
    </dgm:pt>
    <dgm:pt modelId="{3154F88F-6031-45A6-9D53-44CDB2E0CF99}" type="pres">
      <dgm:prSet presAssocID="{0A7102B5-894B-4EFA-A936-D1B6B41453A1}" presName="Name0" presStyleCnt="0">
        <dgm:presLayoutVars>
          <dgm:dir/>
          <dgm:resizeHandles val="exact"/>
        </dgm:presLayoutVars>
      </dgm:prSet>
      <dgm:spPr/>
    </dgm:pt>
    <dgm:pt modelId="{C04160FA-4AF4-4726-871E-EAD9D43C4A12}" type="pres">
      <dgm:prSet presAssocID="{C6FF313F-E36E-4A71-88CA-011CFE09A034}" presName="node" presStyleLbl="node1" presStyleIdx="0" presStyleCnt="3">
        <dgm:presLayoutVars>
          <dgm:bulletEnabled val="1"/>
        </dgm:presLayoutVars>
      </dgm:prSet>
      <dgm:spPr/>
    </dgm:pt>
    <dgm:pt modelId="{F47F4B3D-C3FD-4281-B0E5-84DEBED93FF3}" type="pres">
      <dgm:prSet presAssocID="{46A8EF73-52C7-4842-A992-E3BBD99256F0}" presName="sibTrans" presStyleLbl="sibTrans2D1" presStyleIdx="0" presStyleCnt="2"/>
      <dgm:spPr/>
    </dgm:pt>
    <dgm:pt modelId="{C65A7F5F-69DC-438B-B035-DF4F3E16267F}" type="pres">
      <dgm:prSet presAssocID="{46A8EF73-52C7-4842-A992-E3BBD99256F0}" presName="connectorText" presStyleLbl="sibTrans2D1" presStyleIdx="0" presStyleCnt="2"/>
      <dgm:spPr/>
    </dgm:pt>
    <dgm:pt modelId="{0B45E70B-4221-4323-8E52-8FFFBFA1324C}" type="pres">
      <dgm:prSet presAssocID="{15D6D350-9E8D-4A5B-8F42-43902B27C301}" presName="node" presStyleLbl="node1" presStyleIdx="1" presStyleCnt="3">
        <dgm:presLayoutVars>
          <dgm:bulletEnabled val="1"/>
        </dgm:presLayoutVars>
      </dgm:prSet>
      <dgm:spPr/>
    </dgm:pt>
    <dgm:pt modelId="{917E9E0E-EDDE-4125-B30F-0A8C5A5D5E2E}" type="pres">
      <dgm:prSet presAssocID="{E4EF4838-D54E-4791-97A3-5A0E9730036C}" presName="sibTrans" presStyleLbl="sibTrans2D1" presStyleIdx="1" presStyleCnt="2"/>
      <dgm:spPr/>
    </dgm:pt>
    <dgm:pt modelId="{D87BB9D3-4026-4063-8164-4F3801A6AB08}" type="pres">
      <dgm:prSet presAssocID="{E4EF4838-D54E-4791-97A3-5A0E9730036C}" presName="connectorText" presStyleLbl="sibTrans2D1" presStyleIdx="1" presStyleCnt="2"/>
      <dgm:spPr/>
    </dgm:pt>
    <dgm:pt modelId="{FF24A2B1-737F-44AA-9DDA-15B81286BC2D}" type="pres">
      <dgm:prSet presAssocID="{6927BC1A-AE5D-4650-85C7-17C95D5DEB7C}" presName="node" presStyleLbl="node1" presStyleIdx="2" presStyleCnt="3">
        <dgm:presLayoutVars>
          <dgm:bulletEnabled val="1"/>
        </dgm:presLayoutVars>
      </dgm:prSet>
      <dgm:spPr/>
    </dgm:pt>
  </dgm:ptLst>
  <dgm:cxnLst>
    <dgm:cxn modelId="{2496A11C-5710-45EE-BEFF-89DC23A0EC7D}" type="presOf" srcId="{E4EF4838-D54E-4791-97A3-5A0E9730036C}" destId="{D87BB9D3-4026-4063-8164-4F3801A6AB08}" srcOrd="1" destOrd="0" presId="urn:microsoft.com/office/officeart/2005/8/layout/process1"/>
    <dgm:cxn modelId="{DAE9BC29-6697-4B4A-B2F8-AEE2BC2C9D9F}" type="presOf" srcId="{46A8EF73-52C7-4842-A992-E3BBD99256F0}" destId="{F47F4B3D-C3FD-4281-B0E5-84DEBED93FF3}" srcOrd="0" destOrd="0" presId="urn:microsoft.com/office/officeart/2005/8/layout/process1"/>
    <dgm:cxn modelId="{AD4AA930-4DB6-4B33-8B04-3E80A46A92A2}" type="presOf" srcId="{C6FF313F-E36E-4A71-88CA-011CFE09A034}" destId="{C04160FA-4AF4-4726-871E-EAD9D43C4A12}" srcOrd="0" destOrd="0" presId="urn:microsoft.com/office/officeart/2005/8/layout/process1"/>
    <dgm:cxn modelId="{C3A7D85F-31DD-4E58-A57B-72E1B815FE2C}" type="presOf" srcId="{E4EF4838-D54E-4791-97A3-5A0E9730036C}" destId="{917E9E0E-EDDE-4125-B30F-0A8C5A5D5E2E}" srcOrd="0" destOrd="0" presId="urn:microsoft.com/office/officeart/2005/8/layout/process1"/>
    <dgm:cxn modelId="{97A3D647-F6CE-4BE7-90A5-BF0FA60B7B51}" srcId="{0A7102B5-894B-4EFA-A936-D1B6B41453A1}" destId="{C6FF313F-E36E-4A71-88CA-011CFE09A034}" srcOrd="0" destOrd="0" parTransId="{16B040A2-3A13-4219-994B-A8D2ADE6E971}" sibTransId="{46A8EF73-52C7-4842-A992-E3BBD99256F0}"/>
    <dgm:cxn modelId="{DB36CA79-2240-46F5-AC22-542F8100FD90}" type="presOf" srcId="{15D6D350-9E8D-4A5B-8F42-43902B27C301}" destId="{0B45E70B-4221-4323-8E52-8FFFBFA1324C}" srcOrd="0" destOrd="0" presId="urn:microsoft.com/office/officeart/2005/8/layout/process1"/>
    <dgm:cxn modelId="{F55AF985-FC19-4882-946F-77B8EB1DABB9}" type="presOf" srcId="{46A8EF73-52C7-4842-A992-E3BBD99256F0}" destId="{C65A7F5F-69DC-438B-B035-DF4F3E16267F}" srcOrd="1" destOrd="0" presId="urn:microsoft.com/office/officeart/2005/8/layout/process1"/>
    <dgm:cxn modelId="{379FD388-EB66-46CE-82A9-BDD7CFC30AEA}" type="presOf" srcId="{6927BC1A-AE5D-4650-85C7-17C95D5DEB7C}" destId="{FF24A2B1-737F-44AA-9DDA-15B81286BC2D}" srcOrd="0" destOrd="0" presId="urn:microsoft.com/office/officeart/2005/8/layout/process1"/>
    <dgm:cxn modelId="{C7E4CB90-D3CC-475D-8B8E-32AC744D0B70}" srcId="{0A7102B5-894B-4EFA-A936-D1B6B41453A1}" destId="{6927BC1A-AE5D-4650-85C7-17C95D5DEB7C}" srcOrd="2" destOrd="0" parTransId="{B89D1120-175C-4D69-93CE-CB7DFF49870A}" sibTransId="{0C6607E7-B49E-46DE-A9D5-238B2E5B2AAD}"/>
    <dgm:cxn modelId="{6ABDEACC-7E71-4852-B9AF-304E8E6EB787}" type="presOf" srcId="{0A7102B5-894B-4EFA-A936-D1B6B41453A1}" destId="{3154F88F-6031-45A6-9D53-44CDB2E0CF99}" srcOrd="0" destOrd="0" presId="urn:microsoft.com/office/officeart/2005/8/layout/process1"/>
    <dgm:cxn modelId="{6DA2CAD2-AD5C-4649-BAB1-1C06747C10CA}" srcId="{0A7102B5-894B-4EFA-A936-D1B6B41453A1}" destId="{15D6D350-9E8D-4A5B-8F42-43902B27C301}" srcOrd="1" destOrd="0" parTransId="{DAE8C289-3770-45F1-9F1D-9DFEE7DDE1F5}" sibTransId="{E4EF4838-D54E-4791-97A3-5A0E9730036C}"/>
    <dgm:cxn modelId="{9E118C6A-6D6F-42DA-ADBB-000302D35BFF}" type="presParOf" srcId="{3154F88F-6031-45A6-9D53-44CDB2E0CF99}" destId="{C04160FA-4AF4-4726-871E-EAD9D43C4A12}" srcOrd="0" destOrd="0" presId="urn:microsoft.com/office/officeart/2005/8/layout/process1"/>
    <dgm:cxn modelId="{77F8C9FA-4075-44BC-ACF7-1D03C9D8BAB8}" type="presParOf" srcId="{3154F88F-6031-45A6-9D53-44CDB2E0CF99}" destId="{F47F4B3D-C3FD-4281-B0E5-84DEBED93FF3}" srcOrd="1" destOrd="0" presId="urn:microsoft.com/office/officeart/2005/8/layout/process1"/>
    <dgm:cxn modelId="{A21E2337-FD5A-47DD-9295-C1766FEE0331}" type="presParOf" srcId="{F47F4B3D-C3FD-4281-B0E5-84DEBED93FF3}" destId="{C65A7F5F-69DC-438B-B035-DF4F3E16267F}" srcOrd="0" destOrd="0" presId="urn:microsoft.com/office/officeart/2005/8/layout/process1"/>
    <dgm:cxn modelId="{935F2C6E-31E9-40AE-816E-7A187A9E3F3F}" type="presParOf" srcId="{3154F88F-6031-45A6-9D53-44CDB2E0CF99}" destId="{0B45E70B-4221-4323-8E52-8FFFBFA1324C}" srcOrd="2" destOrd="0" presId="urn:microsoft.com/office/officeart/2005/8/layout/process1"/>
    <dgm:cxn modelId="{C7B4D5DD-0A46-4C4E-B4AB-BDDB5503AD81}" type="presParOf" srcId="{3154F88F-6031-45A6-9D53-44CDB2E0CF99}" destId="{917E9E0E-EDDE-4125-B30F-0A8C5A5D5E2E}" srcOrd="3" destOrd="0" presId="urn:microsoft.com/office/officeart/2005/8/layout/process1"/>
    <dgm:cxn modelId="{107EC745-03D9-4E71-964B-98AAE4386DF1}" type="presParOf" srcId="{917E9E0E-EDDE-4125-B30F-0A8C5A5D5E2E}" destId="{D87BB9D3-4026-4063-8164-4F3801A6AB08}" srcOrd="0" destOrd="0" presId="urn:microsoft.com/office/officeart/2005/8/layout/process1"/>
    <dgm:cxn modelId="{18D225AE-5D86-4ED3-9421-AEEF6BA95200}" type="presParOf" srcId="{3154F88F-6031-45A6-9D53-44CDB2E0CF99}" destId="{FF24A2B1-737F-44AA-9DDA-15B81286BC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7102B5-894B-4EFA-A936-D1B6B41453A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C6FF313F-E36E-4A71-88CA-011CFE09A034}">
      <dgm:prSet phldrT="[Text]"/>
      <dgm:spPr/>
      <dgm:t>
        <a:bodyPr/>
        <a:lstStyle/>
        <a:p>
          <a:r>
            <a:rPr lang="sq-AL" noProof="0" dirty="0"/>
            <a:t>Paga</a:t>
          </a:r>
        </a:p>
      </dgm:t>
    </dgm:pt>
    <dgm:pt modelId="{16B040A2-3A13-4219-994B-A8D2ADE6E971}" type="parTrans" cxnId="{97A3D647-F6CE-4BE7-90A5-BF0FA60B7B51}">
      <dgm:prSet/>
      <dgm:spPr/>
      <dgm:t>
        <a:bodyPr/>
        <a:lstStyle/>
        <a:p>
          <a:endParaRPr lang="sq-AL" noProof="0" dirty="0"/>
        </a:p>
      </dgm:t>
    </dgm:pt>
    <dgm:pt modelId="{46A8EF73-52C7-4842-A992-E3BBD99256F0}" type="sibTrans" cxnId="{97A3D647-F6CE-4BE7-90A5-BF0FA60B7B51}">
      <dgm:prSet/>
      <dgm:spPr/>
      <dgm:t>
        <a:bodyPr/>
        <a:lstStyle/>
        <a:p>
          <a:endParaRPr lang="sq-AL" noProof="0" dirty="0"/>
        </a:p>
      </dgm:t>
    </dgm:pt>
    <dgm:pt modelId="{15D6D350-9E8D-4A5B-8F42-43902B27C301}">
      <dgm:prSet phldrT="[Text]"/>
      <dgm:spPr/>
      <dgm:t>
        <a:bodyPr/>
        <a:lstStyle/>
        <a:p>
          <a:r>
            <a:rPr lang="sq-AL" noProof="0" dirty="0" err="1"/>
            <a:t>Sig</a:t>
          </a:r>
          <a:r>
            <a:rPr lang="sq-AL" noProof="0" dirty="0"/>
            <a:t>. shoqërore</a:t>
          </a:r>
        </a:p>
      </dgm:t>
    </dgm:pt>
    <dgm:pt modelId="{DAE8C289-3770-45F1-9F1D-9DFEE7DDE1F5}" type="parTrans" cxnId="{6DA2CAD2-AD5C-4649-BAB1-1C06747C10CA}">
      <dgm:prSet/>
      <dgm:spPr/>
      <dgm:t>
        <a:bodyPr/>
        <a:lstStyle/>
        <a:p>
          <a:endParaRPr lang="sq-AL" noProof="0" dirty="0"/>
        </a:p>
      </dgm:t>
    </dgm:pt>
    <dgm:pt modelId="{E4EF4838-D54E-4791-97A3-5A0E9730036C}" type="sibTrans" cxnId="{6DA2CAD2-AD5C-4649-BAB1-1C06747C10CA}">
      <dgm:prSet/>
      <dgm:spPr/>
      <dgm:t>
        <a:bodyPr/>
        <a:lstStyle/>
        <a:p>
          <a:endParaRPr lang="sq-AL" noProof="0" dirty="0"/>
        </a:p>
      </dgm:t>
    </dgm:pt>
    <dgm:pt modelId="{6927BC1A-AE5D-4650-85C7-17C95D5DEB7C}">
      <dgm:prSet phldrT="[Text]"/>
      <dgm:spPr/>
      <dgm:t>
        <a:bodyPr/>
        <a:lstStyle/>
        <a:p>
          <a:r>
            <a:rPr lang="sq-AL" noProof="0" dirty="0" err="1"/>
            <a:t>Sig</a:t>
          </a:r>
          <a:r>
            <a:rPr lang="sq-AL" noProof="0" dirty="0"/>
            <a:t>. shëndet.</a:t>
          </a:r>
        </a:p>
      </dgm:t>
    </dgm:pt>
    <dgm:pt modelId="{B89D1120-175C-4D69-93CE-CB7DFF49870A}" type="parTrans" cxnId="{C7E4CB90-D3CC-475D-8B8E-32AC744D0B70}">
      <dgm:prSet/>
      <dgm:spPr/>
      <dgm:t>
        <a:bodyPr/>
        <a:lstStyle/>
        <a:p>
          <a:endParaRPr lang="sq-AL" noProof="0" dirty="0"/>
        </a:p>
      </dgm:t>
    </dgm:pt>
    <dgm:pt modelId="{0C6607E7-B49E-46DE-A9D5-238B2E5B2AAD}" type="sibTrans" cxnId="{C7E4CB90-D3CC-475D-8B8E-32AC744D0B70}">
      <dgm:prSet/>
      <dgm:spPr/>
      <dgm:t>
        <a:bodyPr/>
        <a:lstStyle/>
        <a:p>
          <a:endParaRPr lang="sq-AL" noProof="0" dirty="0"/>
        </a:p>
      </dgm:t>
    </dgm:pt>
    <dgm:pt modelId="{3154F88F-6031-45A6-9D53-44CDB2E0CF99}" type="pres">
      <dgm:prSet presAssocID="{0A7102B5-894B-4EFA-A936-D1B6B41453A1}" presName="Name0" presStyleCnt="0">
        <dgm:presLayoutVars>
          <dgm:dir/>
          <dgm:resizeHandles val="exact"/>
        </dgm:presLayoutVars>
      </dgm:prSet>
      <dgm:spPr/>
    </dgm:pt>
    <dgm:pt modelId="{C04160FA-4AF4-4726-871E-EAD9D43C4A12}" type="pres">
      <dgm:prSet presAssocID="{C6FF313F-E36E-4A71-88CA-011CFE09A034}" presName="node" presStyleLbl="node1" presStyleIdx="0" presStyleCnt="3">
        <dgm:presLayoutVars>
          <dgm:bulletEnabled val="1"/>
        </dgm:presLayoutVars>
      </dgm:prSet>
      <dgm:spPr/>
    </dgm:pt>
    <dgm:pt modelId="{F47F4B3D-C3FD-4281-B0E5-84DEBED93FF3}" type="pres">
      <dgm:prSet presAssocID="{46A8EF73-52C7-4842-A992-E3BBD99256F0}" presName="sibTrans" presStyleLbl="sibTrans2D1" presStyleIdx="0" presStyleCnt="2"/>
      <dgm:spPr/>
    </dgm:pt>
    <dgm:pt modelId="{C65A7F5F-69DC-438B-B035-DF4F3E16267F}" type="pres">
      <dgm:prSet presAssocID="{46A8EF73-52C7-4842-A992-E3BBD99256F0}" presName="connectorText" presStyleLbl="sibTrans2D1" presStyleIdx="0" presStyleCnt="2"/>
      <dgm:spPr/>
    </dgm:pt>
    <dgm:pt modelId="{0B45E70B-4221-4323-8E52-8FFFBFA1324C}" type="pres">
      <dgm:prSet presAssocID="{15D6D350-9E8D-4A5B-8F42-43902B27C301}" presName="node" presStyleLbl="node1" presStyleIdx="1" presStyleCnt="3">
        <dgm:presLayoutVars>
          <dgm:bulletEnabled val="1"/>
        </dgm:presLayoutVars>
      </dgm:prSet>
      <dgm:spPr/>
    </dgm:pt>
    <dgm:pt modelId="{917E9E0E-EDDE-4125-B30F-0A8C5A5D5E2E}" type="pres">
      <dgm:prSet presAssocID="{E4EF4838-D54E-4791-97A3-5A0E9730036C}" presName="sibTrans" presStyleLbl="sibTrans2D1" presStyleIdx="1" presStyleCnt="2"/>
      <dgm:spPr/>
    </dgm:pt>
    <dgm:pt modelId="{D87BB9D3-4026-4063-8164-4F3801A6AB08}" type="pres">
      <dgm:prSet presAssocID="{E4EF4838-D54E-4791-97A3-5A0E9730036C}" presName="connectorText" presStyleLbl="sibTrans2D1" presStyleIdx="1" presStyleCnt="2"/>
      <dgm:spPr/>
    </dgm:pt>
    <dgm:pt modelId="{FF24A2B1-737F-44AA-9DDA-15B81286BC2D}" type="pres">
      <dgm:prSet presAssocID="{6927BC1A-AE5D-4650-85C7-17C95D5DEB7C}" presName="node" presStyleLbl="node1" presStyleIdx="2" presStyleCnt="3">
        <dgm:presLayoutVars>
          <dgm:bulletEnabled val="1"/>
        </dgm:presLayoutVars>
      </dgm:prSet>
      <dgm:spPr/>
    </dgm:pt>
  </dgm:ptLst>
  <dgm:cxnLst>
    <dgm:cxn modelId="{BF50602F-58F4-469C-AB9A-534E81C7C36B}" type="presOf" srcId="{0A7102B5-894B-4EFA-A936-D1B6B41453A1}" destId="{3154F88F-6031-45A6-9D53-44CDB2E0CF99}" srcOrd="0" destOrd="0" presId="urn:microsoft.com/office/officeart/2005/8/layout/process1"/>
    <dgm:cxn modelId="{2EE26B3D-59F7-4A60-8B6B-A3297C97DF3E}" type="presOf" srcId="{E4EF4838-D54E-4791-97A3-5A0E9730036C}" destId="{917E9E0E-EDDE-4125-B30F-0A8C5A5D5E2E}" srcOrd="0" destOrd="0" presId="urn:microsoft.com/office/officeart/2005/8/layout/process1"/>
    <dgm:cxn modelId="{EC793F5C-A759-4974-A02F-A679EB2A4B79}" type="presOf" srcId="{C6FF313F-E36E-4A71-88CA-011CFE09A034}" destId="{C04160FA-4AF4-4726-871E-EAD9D43C4A12}" srcOrd="0" destOrd="0" presId="urn:microsoft.com/office/officeart/2005/8/layout/process1"/>
    <dgm:cxn modelId="{9827DB63-0EB4-460E-9F14-116183ECC156}" type="presOf" srcId="{46A8EF73-52C7-4842-A992-E3BBD99256F0}" destId="{C65A7F5F-69DC-438B-B035-DF4F3E16267F}" srcOrd="1" destOrd="0" presId="urn:microsoft.com/office/officeart/2005/8/layout/process1"/>
    <dgm:cxn modelId="{97A3D647-F6CE-4BE7-90A5-BF0FA60B7B51}" srcId="{0A7102B5-894B-4EFA-A936-D1B6B41453A1}" destId="{C6FF313F-E36E-4A71-88CA-011CFE09A034}" srcOrd="0" destOrd="0" parTransId="{16B040A2-3A13-4219-994B-A8D2ADE6E971}" sibTransId="{46A8EF73-52C7-4842-A992-E3BBD99256F0}"/>
    <dgm:cxn modelId="{AEC91E56-B79B-41D7-B40D-9299D948E74F}" type="presOf" srcId="{E4EF4838-D54E-4791-97A3-5A0E9730036C}" destId="{D87BB9D3-4026-4063-8164-4F3801A6AB08}" srcOrd="1" destOrd="0" presId="urn:microsoft.com/office/officeart/2005/8/layout/process1"/>
    <dgm:cxn modelId="{C7E4CB90-D3CC-475D-8B8E-32AC744D0B70}" srcId="{0A7102B5-894B-4EFA-A936-D1B6B41453A1}" destId="{6927BC1A-AE5D-4650-85C7-17C95D5DEB7C}" srcOrd="2" destOrd="0" parTransId="{B89D1120-175C-4D69-93CE-CB7DFF49870A}" sibTransId="{0C6607E7-B49E-46DE-A9D5-238B2E5B2AAD}"/>
    <dgm:cxn modelId="{0F8C04C4-D7D0-4E66-8861-E0C6B7EF03E5}" type="presOf" srcId="{6927BC1A-AE5D-4650-85C7-17C95D5DEB7C}" destId="{FF24A2B1-737F-44AA-9DDA-15B81286BC2D}" srcOrd="0" destOrd="0" presId="urn:microsoft.com/office/officeart/2005/8/layout/process1"/>
    <dgm:cxn modelId="{6DA2CAD2-AD5C-4649-BAB1-1C06747C10CA}" srcId="{0A7102B5-894B-4EFA-A936-D1B6B41453A1}" destId="{15D6D350-9E8D-4A5B-8F42-43902B27C301}" srcOrd="1" destOrd="0" parTransId="{DAE8C289-3770-45F1-9F1D-9DFEE7DDE1F5}" sibTransId="{E4EF4838-D54E-4791-97A3-5A0E9730036C}"/>
    <dgm:cxn modelId="{19FA23E8-119C-4CAB-A0E8-D5217C07FC24}" type="presOf" srcId="{46A8EF73-52C7-4842-A992-E3BBD99256F0}" destId="{F47F4B3D-C3FD-4281-B0E5-84DEBED93FF3}" srcOrd="0" destOrd="0" presId="urn:microsoft.com/office/officeart/2005/8/layout/process1"/>
    <dgm:cxn modelId="{8C8387EA-B4F1-48A7-BD04-E8CF9C33961C}" type="presOf" srcId="{15D6D350-9E8D-4A5B-8F42-43902B27C301}" destId="{0B45E70B-4221-4323-8E52-8FFFBFA1324C}" srcOrd="0" destOrd="0" presId="urn:microsoft.com/office/officeart/2005/8/layout/process1"/>
    <dgm:cxn modelId="{10E2B143-6F34-40DE-A707-164409B99945}" type="presParOf" srcId="{3154F88F-6031-45A6-9D53-44CDB2E0CF99}" destId="{C04160FA-4AF4-4726-871E-EAD9D43C4A12}" srcOrd="0" destOrd="0" presId="urn:microsoft.com/office/officeart/2005/8/layout/process1"/>
    <dgm:cxn modelId="{5FF6BC60-3A92-43DF-A805-1F664157BA34}" type="presParOf" srcId="{3154F88F-6031-45A6-9D53-44CDB2E0CF99}" destId="{F47F4B3D-C3FD-4281-B0E5-84DEBED93FF3}" srcOrd="1" destOrd="0" presId="urn:microsoft.com/office/officeart/2005/8/layout/process1"/>
    <dgm:cxn modelId="{4EF62C44-6E87-41BD-B812-056752EFA417}" type="presParOf" srcId="{F47F4B3D-C3FD-4281-B0E5-84DEBED93FF3}" destId="{C65A7F5F-69DC-438B-B035-DF4F3E16267F}" srcOrd="0" destOrd="0" presId="urn:microsoft.com/office/officeart/2005/8/layout/process1"/>
    <dgm:cxn modelId="{05D16EE1-AEB5-487C-BCF7-2CEF6214AEDC}" type="presParOf" srcId="{3154F88F-6031-45A6-9D53-44CDB2E0CF99}" destId="{0B45E70B-4221-4323-8E52-8FFFBFA1324C}" srcOrd="2" destOrd="0" presId="urn:microsoft.com/office/officeart/2005/8/layout/process1"/>
    <dgm:cxn modelId="{9BF1ED90-BA65-42EC-9D01-940AFCD99A3D}" type="presParOf" srcId="{3154F88F-6031-45A6-9D53-44CDB2E0CF99}" destId="{917E9E0E-EDDE-4125-B30F-0A8C5A5D5E2E}" srcOrd="3" destOrd="0" presId="urn:microsoft.com/office/officeart/2005/8/layout/process1"/>
    <dgm:cxn modelId="{6AD932A9-1D97-441A-BF47-C6277E178C17}" type="presParOf" srcId="{917E9E0E-EDDE-4125-B30F-0A8C5A5D5E2E}" destId="{D87BB9D3-4026-4063-8164-4F3801A6AB08}" srcOrd="0" destOrd="0" presId="urn:microsoft.com/office/officeart/2005/8/layout/process1"/>
    <dgm:cxn modelId="{6FDFF28D-DAFF-47FB-8F8C-7D22E533B835}" type="presParOf" srcId="{3154F88F-6031-45A6-9D53-44CDB2E0CF99}" destId="{FF24A2B1-737F-44AA-9DDA-15B81286BC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68EC4-9055-4A84-A7B3-89D47E11BFD3}">
      <dsp:nvSpPr>
        <dsp:cNvPr id="0" name=""/>
        <dsp:cNvSpPr/>
      </dsp:nvSpPr>
      <dsp:spPr>
        <a:xfrm>
          <a:off x="4800600" y="1076510"/>
          <a:ext cx="3977899" cy="34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94"/>
              </a:lnTo>
              <a:lnTo>
                <a:pt x="3977899" y="172594"/>
              </a:lnTo>
              <a:lnTo>
                <a:pt x="3977899" y="3451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4D5C2-4F6E-4280-B164-506266397A54}">
      <dsp:nvSpPr>
        <dsp:cNvPr id="0" name=""/>
        <dsp:cNvSpPr/>
      </dsp:nvSpPr>
      <dsp:spPr>
        <a:xfrm>
          <a:off x="6132045" y="2243580"/>
          <a:ext cx="246564" cy="1532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420"/>
              </a:lnTo>
              <a:lnTo>
                <a:pt x="246564" y="15324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1886D-6662-49E5-AFFD-E1CF0D0A6D0E}">
      <dsp:nvSpPr>
        <dsp:cNvPr id="0" name=""/>
        <dsp:cNvSpPr/>
      </dsp:nvSpPr>
      <dsp:spPr>
        <a:xfrm>
          <a:off x="6132045" y="2243580"/>
          <a:ext cx="246564" cy="62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869"/>
              </a:lnTo>
              <a:lnTo>
                <a:pt x="246564" y="62586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2C710-4EBB-47B2-8BBE-13F27166AC63}">
      <dsp:nvSpPr>
        <dsp:cNvPr id="0" name=""/>
        <dsp:cNvSpPr/>
      </dsp:nvSpPr>
      <dsp:spPr>
        <a:xfrm>
          <a:off x="4800600" y="1076510"/>
          <a:ext cx="1988949" cy="34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94"/>
              </a:lnTo>
              <a:lnTo>
                <a:pt x="1988949" y="172594"/>
              </a:lnTo>
              <a:lnTo>
                <a:pt x="1988949" y="3451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255B6-BE9E-4A9A-822A-962478CE83F1}">
      <dsp:nvSpPr>
        <dsp:cNvPr id="0" name=""/>
        <dsp:cNvSpPr/>
      </dsp:nvSpPr>
      <dsp:spPr>
        <a:xfrm>
          <a:off x="4754879" y="1076510"/>
          <a:ext cx="91440" cy="345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1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7C559-6EBB-40F0-90CB-FEE7972392D2}">
      <dsp:nvSpPr>
        <dsp:cNvPr id="0" name=""/>
        <dsp:cNvSpPr/>
      </dsp:nvSpPr>
      <dsp:spPr>
        <a:xfrm>
          <a:off x="2811650" y="1076510"/>
          <a:ext cx="1988949" cy="345189"/>
        </a:xfrm>
        <a:custGeom>
          <a:avLst/>
          <a:gdLst/>
          <a:ahLst/>
          <a:cxnLst/>
          <a:rect l="0" t="0" r="0" b="0"/>
          <a:pathLst>
            <a:path>
              <a:moveTo>
                <a:pt x="1988949" y="0"/>
              </a:moveTo>
              <a:lnTo>
                <a:pt x="1988949" y="172594"/>
              </a:lnTo>
              <a:lnTo>
                <a:pt x="0" y="172594"/>
              </a:lnTo>
              <a:lnTo>
                <a:pt x="0" y="3451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6A959-D313-41B4-A9A9-B403D5160D59}">
      <dsp:nvSpPr>
        <dsp:cNvPr id="0" name=""/>
        <dsp:cNvSpPr/>
      </dsp:nvSpPr>
      <dsp:spPr>
        <a:xfrm>
          <a:off x="165196" y="2243580"/>
          <a:ext cx="246564" cy="192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199"/>
              </a:lnTo>
              <a:lnTo>
                <a:pt x="246564" y="19231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3EFA9-99ED-442A-8889-1731A659F07D}">
      <dsp:nvSpPr>
        <dsp:cNvPr id="0" name=""/>
        <dsp:cNvSpPr/>
      </dsp:nvSpPr>
      <dsp:spPr>
        <a:xfrm>
          <a:off x="165196" y="2243580"/>
          <a:ext cx="246564" cy="756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129"/>
              </a:lnTo>
              <a:lnTo>
                <a:pt x="246564" y="7561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471B7-A500-46DE-AEBC-A5126D763742}">
      <dsp:nvSpPr>
        <dsp:cNvPr id="0" name=""/>
        <dsp:cNvSpPr/>
      </dsp:nvSpPr>
      <dsp:spPr>
        <a:xfrm>
          <a:off x="822700" y="1076510"/>
          <a:ext cx="3977899" cy="345189"/>
        </a:xfrm>
        <a:custGeom>
          <a:avLst/>
          <a:gdLst/>
          <a:ahLst/>
          <a:cxnLst/>
          <a:rect l="0" t="0" r="0" b="0"/>
          <a:pathLst>
            <a:path>
              <a:moveTo>
                <a:pt x="3977899" y="0"/>
              </a:moveTo>
              <a:lnTo>
                <a:pt x="3977899" y="172594"/>
              </a:lnTo>
              <a:lnTo>
                <a:pt x="0" y="172594"/>
              </a:lnTo>
              <a:lnTo>
                <a:pt x="0" y="3451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D67D4-0404-41EE-AAB9-DEF85089E72C}">
      <dsp:nvSpPr>
        <dsp:cNvPr id="0" name=""/>
        <dsp:cNvSpPr/>
      </dsp:nvSpPr>
      <dsp:spPr>
        <a:xfrm>
          <a:off x="3822702" y="254630"/>
          <a:ext cx="1955795" cy="82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000" kern="1200" noProof="0" dirty="0"/>
            <a:t>Drejtori P</a:t>
          </a:r>
          <a:r>
            <a:rPr lang="sq-AL" sz="2000" kern="1200" dirty="0"/>
            <a:t>ë</a:t>
          </a:r>
          <a:r>
            <a:rPr lang="sq-AL" sz="2000" kern="1200" noProof="0" dirty="0" err="1"/>
            <a:t>rgjithsh</a:t>
          </a:r>
          <a:r>
            <a:rPr lang="sq-AL" sz="2000" kern="1200" dirty="0"/>
            <a:t>ë</a:t>
          </a:r>
          <a:r>
            <a:rPr lang="sq-AL" sz="2000" kern="1200" noProof="0" dirty="0"/>
            <a:t>m</a:t>
          </a:r>
        </a:p>
      </dsp:txBody>
      <dsp:txXfrm>
        <a:off x="3822702" y="254630"/>
        <a:ext cx="1955795" cy="821880"/>
      </dsp:txXfrm>
    </dsp:sp>
    <dsp:sp modelId="{8C1F6D09-80EE-4C06-BE29-1D8280B4BB1F}">
      <dsp:nvSpPr>
        <dsp:cNvPr id="0" name=""/>
        <dsp:cNvSpPr/>
      </dsp:nvSpPr>
      <dsp:spPr>
        <a:xfrm>
          <a:off x="820" y="1421700"/>
          <a:ext cx="1643760" cy="82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Dpt. </a:t>
          </a:r>
          <a:r>
            <a:rPr lang="sq-AL" sz="2000" kern="1200" noProof="0" dirty="0"/>
            <a:t>Shitjes</a:t>
          </a:r>
        </a:p>
      </dsp:txBody>
      <dsp:txXfrm>
        <a:off x="820" y="1421700"/>
        <a:ext cx="1643760" cy="821880"/>
      </dsp:txXfrm>
    </dsp:sp>
    <dsp:sp modelId="{17A31F04-E794-4E10-BFAC-20CC870FD545}">
      <dsp:nvSpPr>
        <dsp:cNvPr id="0" name=""/>
        <dsp:cNvSpPr/>
      </dsp:nvSpPr>
      <dsp:spPr>
        <a:xfrm>
          <a:off x="411760" y="2588769"/>
          <a:ext cx="1643760" cy="82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Shitja</a:t>
          </a:r>
          <a:r>
            <a:rPr lang="en-US" sz="1600" kern="1200" dirty="0"/>
            <a:t> me </a:t>
          </a:r>
          <a:r>
            <a:rPr lang="en-US" sz="1600" kern="1200" dirty="0" err="1"/>
            <a:t>pakic</a:t>
          </a:r>
          <a:r>
            <a:rPr lang="sq-AL" sz="1600" kern="1200" dirty="0"/>
            <a:t>ë</a:t>
          </a:r>
          <a:r>
            <a:rPr lang="en-US" sz="1600" kern="1200" dirty="0"/>
            <a:t> (</a:t>
          </a:r>
          <a:r>
            <a:rPr lang="en-US" sz="1600" kern="1200" dirty="0" err="1"/>
            <a:t>Dyqanet</a:t>
          </a:r>
          <a:r>
            <a:rPr lang="en-US" sz="1600" kern="1200" dirty="0"/>
            <a:t>)</a:t>
          </a:r>
        </a:p>
      </dsp:txBody>
      <dsp:txXfrm>
        <a:off x="411760" y="2588769"/>
        <a:ext cx="1643760" cy="821880"/>
      </dsp:txXfrm>
    </dsp:sp>
    <dsp:sp modelId="{37E637DC-E2E2-4D76-A918-B835D2F94E5D}">
      <dsp:nvSpPr>
        <dsp:cNvPr id="0" name=""/>
        <dsp:cNvSpPr/>
      </dsp:nvSpPr>
      <dsp:spPr>
        <a:xfrm>
          <a:off x="411760" y="3755839"/>
          <a:ext cx="1643760" cy="82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Shitja</a:t>
          </a:r>
          <a:r>
            <a:rPr lang="en-US" sz="2000" kern="1200" dirty="0"/>
            <a:t> me </a:t>
          </a:r>
          <a:r>
            <a:rPr lang="en-US" sz="2000" kern="1200" dirty="0" err="1"/>
            <a:t>shumic</a:t>
          </a:r>
          <a:r>
            <a:rPr lang="sq-AL" sz="2000" kern="1200" dirty="0"/>
            <a:t>ë</a:t>
          </a:r>
          <a:endParaRPr lang="en-US" sz="2000" kern="1200" dirty="0"/>
        </a:p>
      </dsp:txBody>
      <dsp:txXfrm>
        <a:off x="411760" y="3755839"/>
        <a:ext cx="1643760" cy="821880"/>
      </dsp:txXfrm>
    </dsp:sp>
    <dsp:sp modelId="{B98F8F7A-2D33-4D2D-8F93-0CD0E94D4F72}">
      <dsp:nvSpPr>
        <dsp:cNvPr id="0" name=""/>
        <dsp:cNvSpPr/>
      </dsp:nvSpPr>
      <dsp:spPr>
        <a:xfrm>
          <a:off x="1989770" y="1421700"/>
          <a:ext cx="1643760" cy="82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Dpt. </a:t>
          </a:r>
          <a:r>
            <a:rPr lang="en-US" sz="2000" kern="1200" dirty="0" err="1"/>
            <a:t>Marketingut</a:t>
          </a:r>
          <a:endParaRPr lang="en-US" sz="2000" kern="1200" dirty="0"/>
        </a:p>
      </dsp:txBody>
      <dsp:txXfrm>
        <a:off x="1989770" y="1421700"/>
        <a:ext cx="1643760" cy="821880"/>
      </dsp:txXfrm>
    </dsp:sp>
    <dsp:sp modelId="{1D1F4829-AC54-43B8-821A-9A3822ED0A40}">
      <dsp:nvSpPr>
        <dsp:cNvPr id="0" name=""/>
        <dsp:cNvSpPr/>
      </dsp:nvSpPr>
      <dsp:spPr>
        <a:xfrm>
          <a:off x="3978719" y="1421700"/>
          <a:ext cx="1643760" cy="82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Dpt. </a:t>
          </a:r>
          <a:r>
            <a:rPr lang="en-US" sz="2000" kern="1200" dirty="0" err="1"/>
            <a:t>Financ</a:t>
          </a:r>
          <a:r>
            <a:rPr lang="sq-AL" sz="2000" kern="1200" dirty="0"/>
            <a:t>ë</a:t>
          </a:r>
          <a:r>
            <a:rPr lang="en-US" sz="2000" kern="1200" dirty="0"/>
            <a:t>s</a:t>
          </a:r>
        </a:p>
      </dsp:txBody>
      <dsp:txXfrm>
        <a:off x="3978719" y="1421700"/>
        <a:ext cx="1643760" cy="821880"/>
      </dsp:txXfrm>
    </dsp:sp>
    <dsp:sp modelId="{D49B1C87-0130-4011-A545-624D3D08F521}">
      <dsp:nvSpPr>
        <dsp:cNvPr id="0" name=""/>
        <dsp:cNvSpPr/>
      </dsp:nvSpPr>
      <dsp:spPr>
        <a:xfrm>
          <a:off x="5967669" y="1421700"/>
          <a:ext cx="1643760" cy="82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Dpt. </a:t>
          </a:r>
          <a:r>
            <a:rPr lang="en-US" sz="2000" kern="1200" dirty="0" err="1"/>
            <a:t>Logjistik</a:t>
          </a:r>
          <a:r>
            <a:rPr lang="sq-AL" sz="2000" kern="1200" dirty="0"/>
            <a:t>ë</a:t>
          </a:r>
          <a:r>
            <a:rPr lang="en-US" sz="2000" kern="1200" dirty="0"/>
            <a:t>s</a:t>
          </a:r>
        </a:p>
      </dsp:txBody>
      <dsp:txXfrm>
        <a:off x="5967669" y="1421700"/>
        <a:ext cx="1643760" cy="821880"/>
      </dsp:txXfrm>
    </dsp:sp>
    <dsp:sp modelId="{5E5D817A-76F6-4F2F-98F1-64D7C64EF71B}">
      <dsp:nvSpPr>
        <dsp:cNvPr id="0" name=""/>
        <dsp:cNvSpPr/>
      </dsp:nvSpPr>
      <dsp:spPr>
        <a:xfrm>
          <a:off x="6378609" y="2588769"/>
          <a:ext cx="1643760" cy="561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Magazina</a:t>
          </a:r>
          <a:endParaRPr lang="en-US" sz="2000" kern="1200" dirty="0"/>
        </a:p>
      </dsp:txBody>
      <dsp:txXfrm>
        <a:off x="6378609" y="2588769"/>
        <a:ext cx="1643760" cy="561360"/>
      </dsp:txXfrm>
    </dsp:sp>
    <dsp:sp modelId="{9E32B9D7-E34F-45AE-A841-BA9E9DCEA752}">
      <dsp:nvSpPr>
        <dsp:cNvPr id="0" name=""/>
        <dsp:cNvSpPr/>
      </dsp:nvSpPr>
      <dsp:spPr>
        <a:xfrm>
          <a:off x="6378609" y="3495319"/>
          <a:ext cx="1643760" cy="561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Transport</a:t>
          </a:r>
          <a:endParaRPr lang="en-US" sz="2000" kern="1200" dirty="0"/>
        </a:p>
      </dsp:txBody>
      <dsp:txXfrm>
        <a:off x="6378609" y="3495319"/>
        <a:ext cx="1643760" cy="561360"/>
      </dsp:txXfrm>
    </dsp:sp>
    <dsp:sp modelId="{CB78CDDE-F049-4894-9977-62418A99C769}">
      <dsp:nvSpPr>
        <dsp:cNvPr id="0" name=""/>
        <dsp:cNvSpPr/>
      </dsp:nvSpPr>
      <dsp:spPr>
        <a:xfrm>
          <a:off x="7956619" y="1421700"/>
          <a:ext cx="1643760" cy="82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Dpt. </a:t>
          </a:r>
          <a:r>
            <a:rPr lang="en-US" sz="1800" kern="1200" dirty="0" err="1"/>
            <a:t>Burimeve</a:t>
          </a:r>
          <a:r>
            <a:rPr lang="en-US" sz="1800" kern="1200" dirty="0"/>
            <a:t> </a:t>
          </a:r>
          <a:r>
            <a:rPr lang="en-US" sz="1800" kern="1200" dirty="0" err="1"/>
            <a:t>Njer</a:t>
          </a:r>
          <a:r>
            <a:rPr lang="sq-AL" sz="1800" kern="1200" dirty="0"/>
            <a:t>ë</a:t>
          </a:r>
          <a:r>
            <a:rPr lang="en-US" sz="1800" kern="1200" dirty="0" err="1"/>
            <a:t>zore</a:t>
          </a:r>
          <a:endParaRPr lang="en-US" sz="1800" kern="1200" dirty="0"/>
        </a:p>
      </dsp:txBody>
      <dsp:txXfrm>
        <a:off x="7956619" y="1421700"/>
        <a:ext cx="1643760" cy="821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1639A-0A89-417F-9B85-28CDE10520CA}">
      <dsp:nvSpPr>
        <dsp:cNvPr id="0" name=""/>
        <dsp:cNvSpPr/>
      </dsp:nvSpPr>
      <dsp:spPr>
        <a:xfrm>
          <a:off x="1" y="0"/>
          <a:ext cx="1629578" cy="355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/>
            <a:t>Prodhuesi</a:t>
          </a:r>
        </a:p>
      </dsp:txBody>
      <dsp:txXfrm>
        <a:off x="177801" y="0"/>
        <a:ext cx="1273978" cy="355600"/>
      </dsp:txXfrm>
    </dsp:sp>
    <dsp:sp modelId="{BA9F455C-7993-482B-A7E5-75F5AA60A8AE}">
      <dsp:nvSpPr>
        <dsp:cNvPr id="0" name=""/>
        <dsp:cNvSpPr/>
      </dsp:nvSpPr>
      <dsp:spPr>
        <a:xfrm>
          <a:off x="1469420" y="0"/>
          <a:ext cx="1629578" cy="355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/>
            <a:t>Magazinë</a:t>
          </a:r>
        </a:p>
      </dsp:txBody>
      <dsp:txXfrm>
        <a:off x="1647220" y="0"/>
        <a:ext cx="1273978" cy="355600"/>
      </dsp:txXfrm>
    </dsp:sp>
    <dsp:sp modelId="{D7F0DA6C-9D1B-4416-BF65-7269DC583ED3}">
      <dsp:nvSpPr>
        <dsp:cNvPr id="0" name=""/>
        <dsp:cNvSpPr/>
      </dsp:nvSpPr>
      <dsp:spPr>
        <a:xfrm>
          <a:off x="2936041" y="0"/>
          <a:ext cx="1629578" cy="355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/>
            <a:t>Dyqane</a:t>
          </a:r>
        </a:p>
      </dsp:txBody>
      <dsp:txXfrm>
        <a:off x="3113841" y="0"/>
        <a:ext cx="1273978" cy="355600"/>
      </dsp:txXfrm>
    </dsp:sp>
    <dsp:sp modelId="{5BA8EB32-B61B-4A0F-A366-5C3DF51C9BE9}">
      <dsp:nvSpPr>
        <dsp:cNvPr id="0" name=""/>
        <dsp:cNvSpPr/>
      </dsp:nvSpPr>
      <dsp:spPr>
        <a:xfrm>
          <a:off x="4402661" y="0"/>
          <a:ext cx="1629578" cy="355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/>
            <a:t>Konsumatori</a:t>
          </a:r>
        </a:p>
      </dsp:txBody>
      <dsp:txXfrm>
        <a:off x="4580461" y="0"/>
        <a:ext cx="1273978" cy="355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60FA-4AF4-4726-871E-EAD9D43C4A12}">
      <dsp:nvSpPr>
        <dsp:cNvPr id="0" name=""/>
        <dsp:cNvSpPr/>
      </dsp:nvSpPr>
      <dsp:spPr>
        <a:xfrm>
          <a:off x="4286" y="0"/>
          <a:ext cx="1281112" cy="33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 err="1"/>
            <a:t>Qera</a:t>
          </a:r>
          <a:endParaRPr lang="sq-AL" sz="1400" kern="1200" noProof="0" dirty="0"/>
        </a:p>
      </dsp:txBody>
      <dsp:txXfrm>
        <a:off x="13957" y="9671"/>
        <a:ext cx="1261770" cy="310858"/>
      </dsp:txXfrm>
    </dsp:sp>
    <dsp:sp modelId="{F47F4B3D-C3FD-4281-B0E5-84DEBED93FF3}">
      <dsp:nvSpPr>
        <dsp:cNvPr id="0" name=""/>
        <dsp:cNvSpPr/>
      </dsp:nvSpPr>
      <dsp:spPr>
        <a:xfrm>
          <a:off x="1413509" y="6242"/>
          <a:ext cx="271595" cy="317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q-AL" sz="1100" kern="1200" noProof="0" dirty="0"/>
        </a:p>
      </dsp:txBody>
      <dsp:txXfrm>
        <a:off x="1413509" y="69785"/>
        <a:ext cx="190117" cy="190629"/>
      </dsp:txXfrm>
    </dsp:sp>
    <dsp:sp modelId="{0B45E70B-4221-4323-8E52-8FFFBFA1324C}">
      <dsp:nvSpPr>
        <dsp:cNvPr id="0" name=""/>
        <dsp:cNvSpPr/>
      </dsp:nvSpPr>
      <dsp:spPr>
        <a:xfrm>
          <a:off x="1797843" y="0"/>
          <a:ext cx="1281112" cy="33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/>
            <a:t>Ruajtje</a:t>
          </a:r>
        </a:p>
      </dsp:txBody>
      <dsp:txXfrm>
        <a:off x="1807514" y="9671"/>
        <a:ext cx="1261770" cy="310858"/>
      </dsp:txXfrm>
    </dsp:sp>
    <dsp:sp modelId="{917E9E0E-EDDE-4125-B30F-0A8C5A5D5E2E}">
      <dsp:nvSpPr>
        <dsp:cNvPr id="0" name=""/>
        <dsp:cNvSpPr/>
      </dsp:nvSpPr>
      <dsp:spPr>
        <a:xfrm>
          <a:off x="3207067" y="6242"/>
          <a:ext cx="271595" cy="317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q-AL" sz="1100" kern="1200" noProof="0" dirty="0"/>
        </a:p>
      </dsp:txBody>
      <dsp:txXfrm>
        <a:off x="3207067" y="69785"/>
        <a:ext cx="190117" cy="190629"/>
      </dsp:txXfrm>
    </dsp:sp>
    <dsp:sp modelId="{FF24A2B1-737F-44AA-9DDA-15B81286BC2D}">
      <dsp:nvSpPr>
        <dsp:cNvPr id="0" name=""/>
        <dsp:cNvSpPr/>
      </dsp:nvSpPr>
      <dsp:spPr>
        <a:xfrm>
          <a:off x="3591401" y="0"/>
          <a:ext cx="1281112" cy="33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/>
            <a:t>Përpunim</a:t>
          </a:r>
        </a:p>
      </dsp:txBody>
      <dsp:txXfrm>
        <a:off x="3601072" y="9671"/>
        <a:ext cx="1261770" cy="310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60FA-4AF4-4726-871E-EAD9D43C4A12}">
      <dsp:nvSpPr>
        <dsp:cNvPr id="0" name=""/>
        <dsp:cNvSpPr/>
      </dsp:nvSpPr>
      <dsp:spPr>
        <a:xfrm>
          <a:off x="4286" y="0"/>
          <a:ext cx="1281112" cy="33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/>
            <a:t>Paga</a:t>
          </a:r>
        </a:p>
      </dsp:txBody>
      <dsp:txXfrm>
        <a:off x="13957" y="9671"/>
        <a:ext cx="1261770" cy="310858"/>
      </dsp:txXfrm>
    </dsp:sp>
    <dsp:sp modelId="{F47F4B3D-C3FD-4281-B0E5-84DEBED93FF3}">
      <dsp:nvSpPr>
        <dsp:cNvPr id="0" name=""/>
        <dsp:cNvSpPr/>
      </dsp:nvSpPr>
      <dsp:spPr>
        <a:xfrm>
          <a:off x="1413509" y="6242"/>
          <a:ext cx="271595" cy="317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q-AL" sz="1100" kern="1200" noProof="0" dirty="0"/>
        </a:p>
      </dsp:txBody>
      <dsp:txXfrm>
        <a:off x="1413509" y="69785"/>
        <a:ext cx="190117" cy="190629"/>
      </dsp:txXfrm>
    </dsp:sp>
    <dsp:sp modelId="{0B45E70B-4221-4323-8E52-8FFFBFA1324C}">
      <dsp:nvSpPr>
        <dsp:cNvPr id="0" name=""/>
        <dsp:cNvSpPr/>
      </dsp:nvSpPr>
      <dsp:spPr>
        <a:xfrm>
          <a:off x="1797843" y="0"/>
          <a:ext cx="1281112" cy="33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 err="1"/>
            <a:t>Sig</a:t>
          </a:r>
          <a:r>
            <a:rPr lang="sq-AL" sz="1400" kern="1200" noProof="0" dirty="0"/>
            <a:t>. shoqërore</a:t>
          </a:r>
        </a:p>
      </dsp:txBody>
      <dsp:txXfrm>
        <a:off x="1807514" y="9671"/>
        <a:ext cx="1261770" cy="310858"/>
      </dsp:txXfrm>
    </dsp:sp>
    <dsp:sp modelId="{917E9E0E-EDDE-4125-B30F-0A8C5A5D5E2E}">
      <dsp:nvSpPr>
        <dsp:cNvPr id="0" name=""/>
        <dsp:cNvSpPr/>
      </dsp:nvSpPr>
      <dsp:spPr>
        <a:xfrm>
          <a:off x="3207067" y="6242"/>
          <a:ext cx="271595" cy="317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q-AL" sz="1100" kern="1200" noProof="0" dirty="0"/>
        </a:p>
      </dsp:txBody>
      <dsp:txXfrm>
        <a:off x="3207067" y="69785"/>
        <a:ext cx="190117" cy="190629"/>
      </dsp:txXfrm>
    </dsp:sp>
    <dsp:sp modelId="{FF24A2B1-737F-44AA-9DDA-15B81286BC2D}">
      <dsp:nvSpPr>
        <dsp:cNvPr id="0" name=""/>
        <dsp:cNvSpPr/>
      </dsp:nvSpPr>
      <dsp:spPr>
        <a:xfrm>
          <a:off x="3591401" y="0"/>
          <a:ext cx="1281112" cy="33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noProof="0" dirty="0" err="1"/>
            <a:t>Sig</a:t>
          </a:r>
          <a:r>
            <a:rPr lang="sq-AL" sz="1400" kern="1200" noProof="0" dirty="0"/>
            <a:t>. shëndet.</a:t>
          </a:r>
        </a:p>
      </dsp:txBody>
      <dsp:txXfrm>
        <a:off x="3601072" y="9671"/>
        <a:ext cx="1261770" cy="310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C641-F60D-4C5D-99C2-81075257CD3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15E6-A86B-49EC-AF3D-8293F4EEC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9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IN" sz="1800" b="1" dirty="0" err="1"/>
              <a:t>Parimet</a:t>
            </a:r>
            <a:r>
              <a:rPr lang="en-IN" sz="1800" b="1" dirty="0"/>
              <a:t> e </a:t>
            </a:r>
            <a:r>
              <a:rPr lang="en-IN" sz="1800" b="1" dirty="0" err="1"/>
              <a:t>Menaxhimit</a:t>
            </a:r>
            <a:r>
              <a:rPr lang="en-IN" sz="1800" b="1" dirty="0"/>
              <a:t> </a:t>
            </a:r>
            <a:r>
              <a:rPr lang="en-IN" sz="1800" b="1" dirty="0" err="1"/>
              <a:t>të</a:t>
            </a:r>
            <a:r>
              <a:rPr lang="en-IN" sz="1800" b="1" dirty="0"/>
              <a:t> </a:t>
            </a:r>
            <a:r>
              <a:rPr lang="en-IN" sz="1800" b="1" dirty="0" err="1"/>
              <a:t>organizatës</a:t>
            </a:r>
            <a:endParaRPr lang="en-IN" sz="1800" b="1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vijim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parimet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përcaktuara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Henry Fayol: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Ndarja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specializimi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çelësi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rritjen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prodhimit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cilësor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Kështu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ndarja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kapacitetit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aftësisë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zotësisë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thelbësore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specializuar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prodhimi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rritet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sepse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bëhen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gjithnjë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zbutjen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maksimale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Detyra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menaxhmentit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bëhet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përmbushet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decentralizimi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delegimi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rëndësishëm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ndreqjen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përgjegjësisë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pozitën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zyrtare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rrjedh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Menaxherët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dhënë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urdhra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gjithashtu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mbajnë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mend se me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edhe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dallues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komandës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bashkërendim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kuptim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Kushtet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mbikqyrje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(b)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marrëveshje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qarta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ndershme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sjelljes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(c)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aplikimi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arsyeshëm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shpërblimeve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dënimeve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respektohet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bërë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këtë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ndryshojnë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Uniteti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Komandës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Komanda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shumta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komanduese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ajo 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krijojë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nënkupton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urdhra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vetëm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vetëm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mbikëqyrës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drejtpërdrejtë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Uniteti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Drejtimit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funksionimin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drejtimet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rrjedhin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Ekipet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njëjtin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qëllim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punojnë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drejtimin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menaxheri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duke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përdorur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sigurojë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veprimi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koordinuar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siç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Vartësia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Qëllimet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nënrenditura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përafruara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me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qëllimin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eprorëve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gjithashtu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veçori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dalluese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komandës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vartësia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Nënshtrimi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interesave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individualë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ndaj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interesit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përgjithshëm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lejohen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bëhen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rëndësishme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përfshin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menaxherët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Shpërblimi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qartë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shërbimet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personelin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shmangur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pasigurinë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paqartësinë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Kënaqësia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punonjësve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shpërblimi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përfshin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kompensimin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jo-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2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8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9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2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9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4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4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IN" sz="1800" b="1" dirty="0" err="1"/>
              <a:t>Parimet</a:t>
            </a:r>
            <a:r>
              <a:rPr lang="en-IN" sz="1800" b="1" dirty="0"/>
              <a:t> e </a:t>
            </a:r>
            <a:r>
              <a:rPr lang="en-IN" sz="1800" b="1" dirty="0" err="1"/>
              <a:t>Menaxhimit</a:t>
            </a:r>
            <a:r>
              <a:rPr lang="en-IN" sz="1800" b="1" dirty="0"/>
              <a:t> </a:t>
            </a:r>
            <a:r>
              <a:rPr lang="en-IN" sz="1800" b="1" dirty="0" err="1"/>
              <a:t>të</a:t>
            </a:r>
            <a:r>
              <a:rPr lang="en-IN" sz="1800" b="1" dirty="0"/>
              <a:t> </a:t>
            </a:r>
            <a:r>
              <a:rPr lang="en-IN" sz="1800" b="1" dirty="0" err="1"/>
              <a:t>organizatës</a:t>
            </a:r>
            <a:endParaRPr lang="en-IN" sz="1800" b="1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vijim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parimet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përcaktuara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Henry Fayol: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Centralizimi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shkon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rritur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rëndësinë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vartësve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decentralizimi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ndërsa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gjithçka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shkon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reduktuar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centralizimi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"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Centralizimi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thelbësor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shmangur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keqkuptimet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vonesat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parim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referohet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punësuarit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afër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vendimmarrjes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rëndësishme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synoni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ekuilibër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përshtatshëm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Zinxhiri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drejtues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sugjeron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zinxhir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qartë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përcaktuar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marrëdhënieve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ndërvarësisë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quajtur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zinxhir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drejtues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linjës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përshkruan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vetëdijshëm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qëndrojnë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hierarkinë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organizatës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zinxhirin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komandës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kërkon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gjithçka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vendosur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Mungesa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Prania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efikasitet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pastra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rregullta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sigurta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Çdo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vet.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Paanësia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Barazia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mirësisë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drejtësisë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barabartët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trajtohen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barabartë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pajtueshmërinë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nënshtrimin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Menaxherët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ndaj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çdo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duke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ruajtur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disiplinën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nevojës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ashtu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edhe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duke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vepruar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mirësi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përshtatshme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Stabiliteti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qëndrimit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detyrë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personelit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Stabiliteti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periudhës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thelbësor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dhënë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Stabiliteti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kohëqëndrimit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krijon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ndihmon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kryerjen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Menaxherët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përpiqen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minimizojnë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qarkullimin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punonjësve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Planifikimi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personelit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përparësi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punësuarit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t'i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jepen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adoptuesve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teknikave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përmbushur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detyrat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Ajo 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krijojë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zbatojë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efikasitetin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Ajo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zellin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përkatësinë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Fayol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këshillon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menaxherët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shumë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nismë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atyre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shfrytëzuar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aftësitë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përpjekjet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maksimum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Punonjësve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dhënë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duhur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lirisë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krijuar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realizuar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Shpirti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ekipit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thelbësor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ekipit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Puna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organizatës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kryesisht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ekipore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Organizatat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përpiqen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promovojnë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frymën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ekipit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unitetin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3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48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0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37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2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03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15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86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7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3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PËRSHKRIMI I PUNËS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është</a:t>
            </a:r>
            <a:r>
              <a:rPr lang="en-GB" dirty="0"/>
              <a:t> </a:t>
            </a:r>
            <a:r>
              <a:rPr lang="en-GB" dirty="0" err="1"/>
              <a:t>zhvillimi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Përshkrimi</a:t>
            </a:r>
            <a:r>
              <a:rPr lang="en-GB" dirty="0"/>
              <a:t> </a:t>
            </a:r>
            <a:r>
              <a:rPr lang="en-GB" dirty="0" err="1"/>
              <a:t>efektiv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detyrave</a:t>
            </a:r>
            <a:r>
              <a:rPr lang="en-GB" dirty="0"/>
              <a:t>.</a:t>
            </a:r>
          </a:p>
          <a:p>
            <a:endParaRPr lang="en-GB" dirty="0"/>
          </a:p>
          <a:p>
            <a:pPr algn="l">
              <a:lnSpc>
                <a:spcPct val="100000"/>
              </a:lnSpc>
            </a:pPr>
            <a:r>
              <a:rPr lang="en-GB" sz="1200" b="1" u="sng" dirty="0" err="1"/>
              <a:t>Guri</a:t>
            </a:r>
            <a:r>
              <a:rPr lang="en-GB" sz="1200" b="1" u="sng" dirty="0"/>
              <a:t> </a:t>
            </a:r>
            <a:r>
              <a:rPr lang="en-GB" sz="1200" b="1" u="sng" dirty="0" err="1"/>
              <a:t>i</a:t>
            </a:r>
            <a:r>
              <a:rPr lang="en-GB" sz="1200" b="1" u="sng" dirty="0"/>
              <a:t> </a:t>
            </a:r>
            <a:r>
              <a:rPr lang="en-GB" sz="1200" b="1" u="sng" dirty="0" err="1"/>
              <a:t>themelit</a:t>
            </a:r>
            <a:r>
              <a:rPr lang="en-GB" sz="1200" b="1" u="sng" dirty="0"/>
              <a:t> </a:t>
            </a:r>
            <a:r>
              <a:rPr lang="en-GB" sz="1200" b="1" u="sng" dirty="0" err="1"/>
              <a:t>për</a:t>
            </a:r>
            <a:r>
              <a:rPr lang="en-GB" sz="1200" b="1" u="sng" dirty="0"/>
              <a:t> </a:t>
            </a:r>
            <a:r>
              <a:rPr lang="en-GB" sz="1200" b="1" u="sng" dirty="0" err="1"/>
              <a:t>rritjen</a:t>
            </a:r>
            <a:r>
              <a:rPr lang="en-GB" sz="1200" b="1" u="sng" dirty="0"/>
              <a:t> </a:t>
            </a:r>
            <a:r>
              <a:rPr lang="en-GB" sz="1200" b="1" u="sng" dirty="0" err="1"/>
              <a:t>fitimprurëse</a:t>
            </a:r>
            <a:r>
              <a:rPr lang="en-GB" sz="1200" b="1" u="sng" dirty="0"/>
              <a:t> </a:t>
            </a:r>
            <a:r>
              <a:rPr lang="en-GB" sz="1200" b="1" u="sng" dirty="0" err="1"/>
              <a:t>të</a:t>
            </a:r>
            <a:r>
              <a:rPr lang="en-GB" sz="1200" b="1" u="sng" dirty="0"/>
              <a:t> </a:t>
            </a:r>
            <a:r>
              <a:rPr lang="en-GB" sz="1200" b="1" u="sng" dirty="0" err="1"/>
              <a:t>shitjeve</a:t>
            </a:r>
            <a:r>
              <a:rPr lang="en-GB" sz="1200" b="1" u="sng" dirty="0"/>
              <a:t> </a:t>
            </a:r>
          </a:p>
          <a:p>
            <a:r>
              <a:rPr lang="en-GB" sz="1000" dirty="0" err="1"/>
              <a:t>Elementi</a:t>
            </a:r>
            <a:r>
              <a:rPr lang="en-GB" sz="1000" dirty="0"/>
              <a:t> </a:t>
            </a:r>
            <a:r>
              <a:rPr lang="en-GB" sz="1000" dirty="0" err="1"/>
              <a:t>më</a:t>
            </a:r>
            <a:r>
              <a:rPr lang="en-GB" sz="1000" dirty="0"/>
              <a:t> </a:t>
            </a:r>
            <a:r>
              <a:rPr lang="en-GB" sz="1000" dirty="0" err="1"/>
              <a:t>kryesor</a:t>
            </a:r>
            <a:r>
              <a:rPr lang="en-GB" sz="1000" dirty="0"/>
              <a:t> </a:t>
            </a:r>
            <a:r>
              <a:rPr lang="en-GB" sz="1000" dirty="0" err="1"/>
              <a:t>për</a:t>
            </a:r>
            <a:r>
              <a:rPr lang="en-GB" sz="1000" dirty="0"/>
              <a:t>:</a:t>
            </a:r>
          </a:p>
          <a:p>
            <a:endParaRPr lang="en-GB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100" dirty="0" err="1"/>
              <a:t>Rritjen</a:t>
            </a:r>
            <a:r>
              <a:rPr lang="en-GB" sz="1100" dirty="0"/>
              <a:t> </a:t>
            </a:r>
            <a:r>
              <a:rPr lang="en-GB" sz="1100" dirty="0" err="1"/>
              <a:t>dhe</a:t>
            </a:r>
            <a:r>
              <a:rPr lang="en-GB" sz="1100" dirty="0"/>
              <a:t> </a:t>
            </a:r>
            <a:r>
              <a:rPr lang="en-GB" sz="1100" dirty="0" err="1"/>
              <a:t>Ruajtjen</a:t>
            </a:r>
            <a:r>
              <a:rPr lang="en-GB" sz="1100" dirty="0"/>
              <a:t> </a:t>
            </a:r>
            <a:r>
              <a:rPr lang="en-GB" sz="1100" dirty="0" err="1"/>
              <a:t>fitimprurëse</a:t>
            </a:r>
            <a:r>
              <a:rPr lang="en-GB" sz="1100" dirty="0"/>
              <a:t> </a:t>
            </a:r>
            <a:r>
              <a:rPr lang="en-GB" sz="1100" dirty="0" err="1"/>
              <a:t>në</a:t>
            </a:r>
            <a:r>
              <a:rPr lang="en-GB" sz="1100" dirty="0"/>
              <a:t> </a:t>
            </a:r>
            <a:r>
              <a:rPr lang="en-GB" sz="1100" dirty="0" err="1"/>
              <a:t>mënyrë</a:t>
            </a:r>
            <a:r>
              <a:rPr lang="en-GB" sz="1100" dirty="0"/>
              <a:t> </a:t>
            </a:r>
            <a:r>
              <a:rPr lang="en-GB" sz="1100" dirty="0" err="1"/>
              <a:t>të</a:t>
            </a:r>
            <a:r>
              <a:rPr lang="en-GB" sz="1100" dirty="0"/>
              <a:t> </a:t>
            </a:r>
            <a:r>
              <a:rPr lang="en-GB" sz="1100" dirty="0" err="1"/>
              <a:t>vazhdueshme</a:t>
            </a:r>
            <a:r>
              <a:rPr lang="en-GB" sz="1100" dirty="0"/>
              <a:t> </a:t>
            </a:r>
            <a:r>
              <a:rPr lang="en-GB" sz="1100" dirty="0" err="1"/>
              <a:t>të</a:t>
            </a:r>
            <a:r>
              <a:rPr lang="en-GB" sz="1100" dirty="0"/>
              <a:t> </a:t>
            </a:r>
            <a:r>
              <a:rPr lang="en-GB" sz="1100" dirty="0" err="1"/>
              <a:t>Shitjeve</a:t>
            </a:r>
            <a:endParaRPr lang="en-GB" sz="1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100" dirty="0" err="1"/>
              <a:t>Rritjen</a:t>
            </a:r>
            <a:r>
              <a:rPr lang="en-GB" sz="1100" dirty="0"/>
              <a:t> e </a:t>
            </a:r>
            <a:r>
              <a:rPr lang="en-GB" sz="1100" dirty="0" err="1"/>
              <a:t>Performancën</a:t>
            </a:r>
            <a:r>
              <a:rPr lang="en-GB" sz="1100" dirty="0"/>
              <a:t> </a:t>
            </a:r>
            <a:r>
              <a:rPr lang="en-GB" sz="1100" dirty="0" err="1"/>
              <a:t>së</a:t>
            </a:r>
            <a:r>
              <a:rPr lang="en-GB" sz="1100" dirty="0"/>
              <a:t> </a:t>
            </a:r>
            <a:r>
              <a:rPr lang="en-GB" sz="1100" dirty="0" err="1"/>
              <a:t>Klientit</a:t>
            </a:r>
            <a:endParaRPr lang="en-GB" sz="1100" dirty="0"/>
          </a:p>
          <a:p>
            <a:pPr>
              <a:buFont typeface="Wingdings" panose="05000000000000000000" pitchFamily="2" charset="2"/>
              <a:buChar char="Ø"/>
            </a:pPr>
            <a:endParaRPr lang="en-US" sz="1100" dirty="0"/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GB" sz="1100" b="1" u="sng" dirty="0" err="1"/>
              <a:t>Siguron</a:t>
            </a:r>
            <a:r>
              <a:rPr lang="en-GB" sz="1100" b="1" u="sng" dirty="0"/>
              <a:t> </a:t>
            </a:r>
            <a:r>
              <a:rPr lang="en-GB" sz="1100" b="1" u="sng" dirty="0" err="1"/>
              <a:t>kuptimin</a:t>
            </a:r>
            <a:r>
              <a:rPr lang="en-GB" sz="1100" b="1" u="sng" dirty="0"/>
              <a:t> e </a:t>
            </a:r>
            <a:r>
              <a:rPr lang="en-GB" sz="1100" b="1" u="sng" dirty="0" err="1"/>
              <a:t>Qartë</a:t>
            </a:r>
            <a:r>
              <a:rPr lang="en-GB" sz="1100" b="1" u="sng" dirty="0"/>
              <a:t> </a:t>
            </a:r>
            <a:r>
              <a:rPr lang="en-GB" sz="1100" b="1" u="sng" dirty="0" err="1"/>
              <a:t>dhe</a:t>
            </a:r>
            <a:r>
              <a:rPr lang="en-GB" sz="1100" b="1" u="sng" dirty="0"/>
              <a:t> </a:t>
            </a:r>
            <a:r>
              <a:rPr lang="en-GB" sz="1100" b="1" u="sng" dirty="0" err="1"/>
              <a:t>të</a:t>
            </a:r>
            <a:r>
              <a:rPr lang="en-GB" sz="1100" b="1" u="sng" dirty="0"/>
              <a:t> </a:t>
            </a:r>
            <a:r>
              <a:rPr lang="en-GB" sz="1100" b="1" u="sng" dirty="0" err="1"/>
              <a:t>Saktë</a:t>
            </a:r>
            <a:endParaRPr lang="en-GB" sz="1100" b="1" u="sng" dirty="0"/>
          </a:p>
          <a:p>
            <a:pPr algn="ctr">
              <a:spcAft>
                <a:spcPts val="600"/>
              </a:spcAft>
            </a:pPr>
            <a:endParaRPr lang="en-GB" sz="11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"</a:t>
            </a:r>
            <a:r>
              <a:rPr lang="en-GB" sz="1000" b="1" dirty="0" err="1"/>
              <a:t>Rezultatet</a:t>
            </a:r>
            <a:r>
              <a:rPr lang="en-GB" sz="1000" dirty="0"/>
              <a:t>" </a:t>
            </a:r>
            <a:r>
              <a:rPr lang="en-GB" sz="1000" dirty="0" err="1"/>
              <a:t>që</a:t>
            </a:r>
            <a:r>
              <a:rPr lang="en-GB" sz="1000" dirty="0"/>
              <a:t> </a:t>
            </a:r>
            <a:r>
              <a:rPr lang="en-GB" sz="1000" dirty="0" err="1"/>
              <a:t>atyre</a:t>
            </a:r>
            <a:r>
              <a:rPr lang="en-GB" sz="1000" dirty="0"/>
              <a:t> do </a:t>
            </a:r>
            <a:r>
              <a:rPr lang="en-GB" sz="1000" dirty="0" err="1"/>
              <a:t>t'ju</a:t>
            </a:r>
            <a:r>
              <a:rPr lang="en-GB" sz="1000" dirty="0"/>
              <a:t> </a:t>
            </a:r>
            <a:r>
              <a:rPr lang="en-GB" sz="1000" dirty="0" err="1"/>
              <a:t>kërkohen</a:t>
            </a:r>
            <a:r>
              <a:rPr lang="en-GB" sz="1000" dirty="0"/>
              <a:t> </a:t>
            </a:r>
            <a:r>
              <a:rPr lang="en-GB" sz="1000" dirty="0" err="1"/>
              <a:t>që</a:t>
            </a:r>
            <a:r>
              <a:rPr lang="en-GB" sz="1000" dirty="0"/>
              <a:t> </a:t>
            </a:r>
            <a:r>
              <a:rPr lang="en-GB" sz="1000" dirty="0" err="1"/>
              <a:t>të</a:t>
            </a:r>
            <a:r>
              <a:rPr lang="en-GB" sz="1000" dirty="0"/>
              <a:t> </a:t>
            </a:r>
            <a:r>
              <a:rPr lang="en-GB" sz="1000" dirty="0" err="1"/>
              <a:t>arrijnë</a:t>
            </a: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 err="1"/>
              <a:t>Afatet</a:t>
            </a:r>
            <a:r>
              <a:rPr lang="en-GB" sz="1000" dirty="0"/>
              <a:t> </a:t>
            </a:r>
            <a:r>
              <a:rPr lang="en-GB" sz="1000" dirty="0" err="1"/>
              <a:t>kohore</a:t>
            </a:r>
            <a:r>
              <a:rPr lang="en-GB" sz="1000" dirty="0"/>
              <a:t> </a:t>
            </a:r>
            <a:r>
              <a:rPr lang="en-GB" sz="1000" dirty="0" err="1"/>
              <a:t>për</a:t>
            </a:r>
            <a:r>
              <a:rPr lang="en-GB" sz="1000" dirty="0"/>
              <a:t> </a:t>
            </a:r>
            <a:r>
              <a:rPr lang="en-GB" sz="1000" dirty="0" err="1"/>
              <a:t>arritjen</a:t>
            </a:r>
            <a:r>
              <a:rPr lang="en-GB" sz="1000" dirty="0"/>
              <a:t> e tyre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 err="1"/>
              <a:t>Shpërblimet</a:t>
            </a:r>
            <a:r>
              <a:rPr lang="en-GB" sz="1000" dirty="0"/>
              <a:t> </a:t>
            </a:r>
            <a:r>
              <a:rPr lang="en-GB" sz="1000" dirty="0" err="1"/>
              <a:t>dhe</a:t>
            </a:r>
            <a:r>
              <a:rPr lang="en-GB" sz="1000" dirty="0"/>
              <a:t> </a:t>
            </a:r>
            <a:r>
              <a:rPr lang="en-GB" sz="1000" dirty="0" err="1"/>
              <a:t>Pasojat</a:t>
            </a:r>
            <a:r>
              <a:rPr lang="en-GB" sz="1000" dirty="0"/>
              <a:t> </a:t>
            </a:r>
            <a:r>
              <a:rPr lang="en-GB" sz="1000" dirty="0" err="1"/>
              <a:t>për</a:t>
            </a:r>
            <a:r>
              <a:rPr lang="en-GB" sz="1000" dirty="0"/>
              <a:t> </a:t>
            </a:r>
            <a:r>
              <a:rPr lang="en-GB" sz="1000" dirty="0" err="1"/>
              <a:t>arritjen</a:t>
            </a:r>
            <a:r>
              <a:rPr lang="en-GB" sz="1000" dirty="0"/>
              <a:t> </a:t>
            </a:r>
            <a:r>
              <a:rPr lang="en-GB" sz="1000" dirty="0" err="1"/>
              <a:t>dhe</a:t>
            </a:r>
            <a:r>
              <a:rPr lang="en-GB" sz="1000" dirty="0"/>
              <a:t> </a:t>
            </a:r>
            <a:r>
              <a:rPr lang="en-GB" sz="1000" dirty="0" err="1"/>
              <a:t>mos</a:t>
            </a:r>
            <a:r>
              <a:rPr lang="en-GB" sz="1000" dirty="0"/>
              <a:t> </a:t>
            </a:r>
            <a:r>
              <a:rPr lang="en-GB" sz="1000" dirty="0" err="1"/>
              <a:t>arritjen</a:t>
            </a:r>
            <a:r>
              <a:rPr lang="en-GB" sz="1000" dirty="0"/>
              <a:t> e tyre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PËRSHKRIMI I PUNËS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3200" b="1" dirty="0"/>
              <a:t>6 </a:t>
            </a:r>
            <a:r>
              <a:rPr lang="en-US" sz="3200" b="1" dirty="0" err="1"/>
              <a:t>Komponentët</a:t>
            </a:r>
            <a:r>
              <a:rPr lang="en-US" sz="3200" b="1" dirty="0"/>
              <a:t> </a:t>
            </a:r>
            <a:r>
              <a:rPr lang="en-US" sz="3200" b="1" dirty="0" err="1"/>
              <a:t>kryesorë</a:t>
            </a:r>
            <a:r>
              <a:rPr lang="en-US" sz="3200" b="1" dirty="0"/>
              <a:t>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një</a:t>
            </a:r>
            <a:r>
              <a:rPr lang="en-US" sz="3200" b="1" dirty="0"/>
              <a:t> </a:t>
            </a:r>
            <a:r>
              <a:rPr lang="en-US" sz="3200" b="1" dirty="0" err="1"/>
              <a:t>Përshkrimi</a:t>
            </a:r>
            <a:r>
              <a:rPr lang="en-US" sz="3200" b="1" dirty="0"/>
              <a:t> Pune "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shkruar</a:t>
            </a:r>
            <a:r>
              <a:rPr lang="en-US" sz="3200" b="1" dirty="0"/>
              <a:t> </a:t>
            </a:r>
            <a:r>
              <a:rPr lang="en-US" sz="3200" b="1" dirty="0" err="1"/>
              <a:t>mirë</a:t>
            </a:r>
            <a:r>
              <a:rPr lang="en-US" sz="3200" b="1" dirty="0"/>
              <a:t>"</a:t>
            </a:r>
          </a:p>
          <a:p>
            <a:pPr>
              <a:lnSpc>
                <a:spcPct val="110000"/>
              </a:lnSpc>
            </a:pPr>
            <a:r>
              <a:rPr lang="en-US" sz="2400" dirty="0" err="1"/>
              <a:t>Përshkrimet</a:t>
            </a:r>
            <a:r>
              <a:rPr lang="en-US" sz="2400" dirty="0"/>
              <a:t> e </a:t>
            </a:r>
            <a:r>
              <a:rPr lang="en-US" sz="2400" dirty="0" err="1"/>
              <a:t>punës</a:t>
            </a:r>
            <a:r>
              <a:rPr lang="en-US" sz="2400" dirty="0"/>
              <a:t> </a:t>
            </a:r>
            <a:r>
              <a:rPr lang="en-US" sz="2400" dirty="0" err="1"/>
              <a:t>konsiderohen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shkruara</a:t>
            </a:r>
            <a:r>
              <a:rPr lang="en-US" sz="2400" dirty="0"/>
              <a:t> </a:t>
            </a:r>
            <a:r>
              <a:rPr lang="en-US" sz="2400" dirty="0" err="1"/>
              <a:t>mirë</a:t>
            </a:r>
            <a:r>
              <a:rPr lang="en-US" sz="2400" dirty="0"/>
              <a:t> </a:t>
            </a:r>
            <a:r>
              <a:rPr lang="en-US" sz="2400" dirty="0" err="1"/>
              <a:t>nëse</a:t>
            </a:r>
            <a:r>
              <a:rPr lang="en-US" sz="2400" dirty="0"/>
              <a:t> </a:t>
            </a:r>
            <a:r>
              <a:rPr lang="en-US" sz="2400" dirty="0" err="1"/>
              <a:t>ato</a:t>
            </a:r>
            <a:r>
              <a:rPr lang="en-US" sz="2400" dirty="0"/>
              <a:t> </a:t>
            </a:r>
            <a:r>
              <a:rPr lang="en-US" sz="2400" dirty="0" err="1"/>
              <a:t>përfshijnë</a:t>
            </a:r>
            <a:r>
              <a:rPr lang="en-US" sz="2400" dirty="0"/>
              <a:t> </a:t>
            </a:r>
            <a:r>
              <a:rPr lang="en-US" sz="2400" dirty="0" err="1"/>
              <a:t>informacionin</a:t>
            </a:r>
            <a:r>
              <a:rPr lang="en-US" sz="2400" dirty="0"/>
              <a:t> e </a:t>
            </a:r>
            <a:r>
              <a:rPr lang="en-US" sz="2400" dirty="0" err="1"/>
              <a:t>mëposhtëm</a:t>
            </a:r>
            <a:r>
              <a:rPr lang="en-US" sz="2400" dirty="0"/>
              <a:t>:</a:t>
            </a:r>
          </a:p>
          <a:p>
            <a:pPr marL="646938" lvl="2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Funksionet</a:t>
            </a:r>
            <a:r>
              <a:rPr lang="en-US" sz="2200" dirty="0"/>
              <a:t> </a:t>
            </a:r>
            <a:r>
              <a:rPr lang="en-US" sz="2200" dirty="0" err="1"/>
              <a:t>thelbësore</a:t>
            </a:r>
            <a:r>
              <a:rPr lang="en-US" sz="2200" dirty="0"/>
              <a:t>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/>
              <a:t>Punës</a:t>
            </a:r>
            <a:endParaRPr lang="en-US" sz="2200" dirty="0"/>
          </a:p>
          <a:p>
            <a:pPr marL="646938" lvl="2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Detyrat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përgjegjësitë</a:t>
            </a:r>
            <a:endParaRPr lang="en-US" sz="2200" dirty="0"/>
          </a:p>
          <a:p>
            <a:pPr marL="646938" lvl="2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Edukimin</a:t>
            </a:r>
            <a:r>
              <a:rPr lang="en-US" sz="2200" dirty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err="1"/>
              <a:t>përvojën</a:t>
            </a:r>
            <a:r>
              <a:rPr lang="en-US" sz="2200" dirty="0"/>
              <a:t> e </a:t>
            </a:r>
            <a:r>
              <a:rPr lang="en-US" sz="2200" dirty="0" err="1"/>
              <a:t>kërkuar</a:t>
            </a:r>
            <a:endParaRPr lang="en-US" sz="2200" dirty="0"/>
          </a:p>
          <a:p>
            <a:pPr marL="646938" lvl="2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Marrëdhëniet</a:t>
            </a:r>
            <a:r>
              <a:rPr lang="en-US" sz="2200" dirty="0"/>
              <a:t> e </a:t>
            </a:r>
            <a:r>
              <a:rPr lang="en-US" sz="2200" dirty="0" err="1"/>
              <a:t>raportimit</a:t>
            </a:r>
            <a:endParaRPr lang="en-US" sz="2200" dirty="0"/>
          </a:p>
          <a:p>
            <a:pPr marL="646938" lvl="2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Kompensimin</a:t>
            </a:r>
            <a:endParaRPr lang="en-US" sz="2200" dirty="0"/>
          </a:p>
          <a:p>
            <a:pPr marL="646938" lvl="2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Pritshmërinë</a:t>
            </a:r>
            <a:r>
              <a:rPr lang="en-US" sz="2200" dirty="0"/>
              <a:t> </a:t>
            </a:r>
            <a:r>
              <a:rPr lang="en-US" sz="2200" dirty="0" err="1"/>
              <a:t>mbi</a:t>
            </a:r>
            <a:r>
              <a:rPr lang="en-US" sz="2200" dirty="0"/>
              <a:t> </a:t>
            </a:r>
            <a:r>
              <a:rPr lang="en-US" sz="2200" dirty="0" err="1"/>
              <a:t>rezultatet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GB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47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#2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KOMPENSIMI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Me </a:t>
            </a:r>
            <a:r>
              <a:rPr lang="en-GB" sz="3200" dirty="0" err="1"/>
              <a:t>vendosjen</a:t>
            </a:r>
            <a:r>
              <a:rPr lang="en-GB" sz="3200" dirty="0"/>
              <a:t> e </a:t>
            </a:r>
            <a:r>
              <a:rPr lang="en-GB" sz="3200" dirty="0" err="1"/>
              <a:t>strategjisë</a:t>
            </a:r>
            <a:r>
              <a:rPr lang="en-GB" sz="3200" dirty="0"/>
              <a:t> </a:t>
            </a:r>
            <a:r>
              <a:rPr lang="en-GB" sz="3200" dirty="0" err="1"/>
              <a:t>në</a:t>
            </a:r>
            <a:r>
              <a:rPr lang="en-GB" sz="3200" dirty="0"/>
              <a:t> </a:t>
            </a:r>
            <a:r>
              <a:rPr lang="en-GB" sz="3200" dirty="0" err="1"/>
              <a:t>përshkrimin</a:t>
            </a:r>
            <a:r>
              <a:rPr lang="en-GB" sz="3200" dirty="0"/>
              <a:t> e </a:t>
            </a:r>
            <a:r>
              <a:rPr lang="en-GB" sz="3200" dirty="0" err="1"/>
              <a:t>punës</a:t>
            </a:r>
            <a:r>
              <a:rPr lang="en-GB" sz="3200" dirty="0"/>
              <a:t>, </a:t>
            </a:r>
            <a:r>
              <a:rPr lang="en-GB" sz="3200" dirty="0" err="1"/>
              <a:t>që</a:t>
            </a:r>
            <a:r>
              <a:rPr lang="en-GB" sz="3200" dirty="0"/>
              <a:t> do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tërheqë</a:t>
            </a:r>
            <a:r>
              <a:rPr lang="en-GB" sz="3200" dirty="0"/>
              <a:t> </a:t>
            </a:r>
            <a:r>
              <a:rPr lang="en-GB" sz="3200" dirty="0" err="1"/>
              <a:t>punonjës</a:t>
            </a:r>
            <a:r>
              <a:rPr lang="en-GB" sz="3200" dirty="0"/>
              <a:t> </a:t>
            </a:r>
            <a:r>
              <a:rPr lang="en-GB" sz="3200" dirty="0" err="1"/>
              <a:t>shitje</a:t>
            </a:r>
            <a:r>
              <a:rPr lang="en-GB" sz="3200" dirty="0"/>
              <a:t> </a:t>
            </a:r>
            <a:r>
              <a:rPr lang="en-GB" sz="3200" dirty="0" err="1"/>
              <a:t>edhe</a:t>
            </a:r>
            <a:r>
              <a:rPr lang="en-GB" sz="3200" dirty="0"/>
              <a:t> </a:t>
            </a:r>
            <a:r>
              <a:rPr lang="en-GB" sz="3200" dirty="0" err="1"/>
              <a:t>nga</a:t>
            </a:r>
            <a:r>
              <a:rPr lang="en-GB" sz="3200" dirty="0"/>
              <a:t> </a:t>
            </a:r>
            <a:r>
              <a:rPr lang="en-GB" sz="3200" dirty="0" err="1"/>
              <a:t>jashtë</a:t>
            </a:r>
            <a:r>
              <a:rPr lang="en-GB" sz="3200" dirty="0"/>
              <a:t> </a:t>
            </a:r>
            <a:r>
              <a:rPr lang="en-GB" sz="3200" dirty="0" err="1"/>
              <a:t>kompanisë</a:t>
            </a:r>
            <a:r>
              <a:rPr lang="en-GB" sz="3200" dirty="0"/>
              <a:t>, me </a:t>
            </a:r>
            <a:r>
              <a:rPr lang="en-GB" sz="3200" dirty="0" err="1"/>
              <a:t>një</a:t>
            </a:r>
            <a:r>
              <a:rPr lang="en-GB" sz="3200" dirty="0"/>
              <a:t> </a:t>
            </a:r>
            <a:r>
              <a:rPr lang="en-GB" sz="3200" dirty="0" err="1"/>
              <a:t>potencial</a:t>
            </a:r>
            <a:r>
              <a:rPr lang="en-GB" sz="3200" dirty="0"/>
              <a:t> </a:t>
            </a:r>
            <a:r>
              <a:rPr lang="en-GB" sz="3200" dirty="0" err="1"/>
              <a:t>shumë</a:t>
            </a:r>
            <a:r>
              <a:rPr lang="en-GB" sz="3200" dirty="0"/>
              <a:t> </a:t>
            </a:r>
            <a:r>
              <a:rPr lang="en-GB" sz="3200" dirty="0" err="1"/>
              <a:t>më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lartë</a:t>
            </a:r>
            <a:r>
              <a:rPr lang="en-GB" sz="3200" dirty="0"/>
              <a:t> </a:t>
            </a:r>
            <a:r>
              <a:rPr lang="en-GB" sz="3200" dirty="0" err="1"/>
              <a:t>për</a:t>
            </a:r>
            <a:r>
              <a:rPr lang="en-GB" sz="3200" dirty="0"/>
              <a:t> </a:t>
            </a:r>
            <a:r>
              <a:rPr lang="en-GB" sz="3200" dirty="0" err="1"/>
              <a:t>arritjen</a:t>
            </a:r>
            <a:r>
              <a:rPr lang="en-GB" sz="3200" dirty="0"/>
              <a:t> e </a:t>
            </a:r>
            <a:r>
              <a:rPr lang="en-GB" sz="3200" dirty="0" err="1"/>
              <a:t>objektivave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shitjeve</a:t>
            </a:r>
            <a:r>
              <a:rPr lang="en-GB" sz="3200" dirty="0"/>
              <a:t> </a:t>
            </a:r>
            <a:r>
              <a:rPr lang="en-GB" sz="3200" dirty="0" err="1"/>
              <a:t>dhe</a:t>
            </a:r>
            <a:r>
              <a:rPr lang="en-GB" sz="3200" dirty="0"/>
              <a:t> </a:t>
            </a:r>
            <a:r>
              <a:rPr lang="en-GB" sz="3200" dirty="0" err="1"/>
              <a:t>performancës</a:t>
            </a:r>
            <a:r>
              <a:rPr lang="en-GB" sz="3200" dirty="0"/>
              <a:t>,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dhe</a:t>
            </a:r>
            <a:r>
              <a:rPr lang="en-GB" sz="3200" dirty="0"/>
              <a:t> </a:t>
            </a:r>
            <a:r>
              <a:rPr lang="en-GB" sz="3200" dirty="0" err="1"/>
              <a:t>rritjen</a:t>
            </a:r>
            <a:r>
              <a:rPr lang="en-GB" sz="3200" dirty="0"/>
              <a:t> e </a:t>
            </a:r>
            <a:r>
              <a:rPr lang="en-GB" sz="3200" dirty="0" err="1"/>
              <a:t>shitjeve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klientit</a:t>
            </a:r>
            <a:r>
              <a:rPr lang="en-GB" sz="3200" dirty="0"/>
              <a:t> 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err="1"/>
              <a:t>Menjëherë</a:t>
            </a:r>
            <a:r>
              <a:rPr lang="en-GB" sz="3200" dirty="0"/>
              <a:t> </a:t>
            </a:r>
            <a:r>
              <a:rPr lang="en-GB" sz="3200" dirty="0" err="1"/>
              <a:t>më</a:t>
            </a:r>
            <a:r>
              <a:rPr lang="en-GB" sz="3200" dirty="0"/>
              <a:t> pas </a:t>
            </a:r>
            <a:r>
              <a:rPr lang="en-GB" sz="3200" dirty="0" err="1"/>
              <a:t>duhet</a:t>
            </a:r>
            <a:r>
              <a:rPr lang="en-GB" sz="3200" dirty="0"/>
              <a:t> 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hartohet</a:t>
            </a:r>
            <a:r>
              <a:rPr lang="en-GB" sz="3200" dirty="0"/>
              <a:t> </a:t>
            </a:r>
            <a:r>
              <a:rPr lang="en-GB" sz="3200" dirty="0" err="1"/>
              <a:t>Strategjia</a:t>
            </a:r>
            <a:r>
              <a:rPr lang="en-GB" sz="3200" dirty="0"/>
              <a:t> e </a:t>
            </a:r>
            <a:r>
              <a:rPr lang="en-GB" sz="3200" dirty="0" err="1"/>
              <a:t>Kompensimit</a:t>
            </a:r>
            <a:r>
              <a:rPr lang="en-GB" sz="3200" dirty="0"/>
              <a:t> </a:t>
            </a:r>
            <a:r>
              <a:rPr lang="en-GB" sz="3200" dirty="0" err="1"/>
              <a:t>dhe</a:t>
            </a:r>
            <a:r>
              <a:rPr lang="en-GB" sz="3200" dirty="0"/>
              <a:t> e </a:t>
            </a:r>
            <a:r>
              <a:rPr lang="en-GB" sz="3200" dirty="0" err="1"/>
              <a:t>Nxitjes</a:t>
            </a:r>
            <a:r>
              <a:rPr lang="en-GB" sz="3200" dirty="0"/>
              <a:t>, </a:t>
            </a:r>
            <a:r>
              <a:rPr lang="en-GB" sz="3200" dirty="0" err="1"/>
              <a:t>në</a:t>
            </a:r>
            <a:r>
              <a:rPr lang="en-GB" sz="3200" dirty="0"/>
              <a:t> </a:t>
            </a:r>
            <a:r>
              <a:rPr lang="en-GB" sz="3200" dirty="0" err="1"/>
              <a:t>mënyrë</a:t>
            </a:r>
            <a:r>
              <a:rPr lang="en-GB" sz="3200" dirty="0"/>
              <a:t> </a:t>
            </a:r>
            <a:r>
              <a:rPr lang="en-GB" sz="3200" dirty="0" err="1"/>
              <a:t>që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maksimizojë</a:t>
            </a:r>
            <a:r>
              <a:rPr lang="en-GB" sz="3200" dirty="0"/>
              <a:t> </a:t>
            </a:r>
            <a:r>
              <a:rPr lang="en-GB" sz="3200" dirty="0" err="1"/>
              <a:t>mundësinë</a:t>
            </a:r>
            <a:r>
              <a:rPr lang="en-GB" sz="3200" dirty="0"/>
              <a:t> e </a:t>
            </a:r>
            <a:r>
              <a:rPr lang="en-GB" sz="3200" dirty="0" err="1"/>
              <a:t>shndërrimit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"</a:t>
            </a:r>
            <a:r>
              <a:rPr lang="en-GB" sz="3200" dirty="0" err="1"/>
              <a:t>Potencialit</a:t>
            </a:r>
            <a:r>
              <a:rPr lang="en-GB" sz="3200" dirty="0"/>
              <a:t>" </a:t>
            </a:r>
            <a:r>
              <a:rPr lang="en-GB" sz="3200" dirty="0" err="1"/>
              <a:t>në</a:t>
            </a:r>
            <a:r>
              <a:rPr lang="en-GB" sz="3200" dirty="0"/>
              <a:t> </a:t>
            </a:r>
            <a:r>
              <a:rPr lang="en-GB" sz="3200" dirty="0" err="1"/>
              <a:t>rritjen</a:t>
            </a:r>
            <a:r>
              <a:rPr lang="en-GB" sz="3200" dirty="0"/>
              <a:t> e </a:t>
            </a:r>
            <a:r>
              <a:rPr lang="en-GB" sz="3200" dirty="0" err="1"/>
              <a:t>shitjeve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vazhdueshme</a:t>
            </a:r>
            <a:r>
              <a:rPr lang="en-GB" sz="3200" dirty="0"/>
              <a:t> e </a:t>
            </a:r>
            <a:r>
              <a:rPr lang="en-GB" sz="3200" dirty="0" err="1"/>
              <a:t>fitimprurëse</a:t>
            </a:r>
            <a:r>
              <a:rPr lang="en-GB" sz="3200" dirty="0"/>
              <a:t>,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dhe</a:t>
            </a:r>
            <a:r>
              <a:rPr lang="en-GB" sz="3200" dirty="0"/>
              <a:t> </a:t>
            </a:r>
            <a:r>
              <a:rPr lang="en-GB" sz="3200" dirty="0" err="1"/>
              <a:t>rritje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shitjeve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klientit</a:t>
            </a:r>
            <a:r>
              <a:rPr lang="en-GB" sz="3200" dirty="0"/>
              <a:t>... </a:t>
            </a:r>
            <a:r>
              <a:rPr lang="en-GB" sz="3200" dirty="0" err="1"/>
              <a:t>në</a:t>
            </a:r>
            <a:r>
              <a:rPr lang="en-GB" sz="3200" dirty="0"/>
              <a:t> </a:t>
            </a:r>
            <a:r>
              <a:rPr lang="en-GB" sz="3200" dirty="0" err="1"/>
              <a:t>nivele</a:t>
            </a:r>
            <a:r>
              <a:rPr lang="en-GB" sz="3200" dirty="0"/>
              <a:t> </a:t>
            </a:r>
            <a:r>
              <a:rPr lang="en-GB" sz="3200" dirty="0" err="1"/>
              <a:t>gjithnjë</a:t>
            </a:r>
            <a:r>
              <a:rPr lang="en-GB" sz="3200" dirty="0"/>
              <a:t> e </a:t>
            </a:r>
            <a:r>
              <a:rPr lang="en-GB" sz="3200" dirty="0" err="1"/>
              <a:t>më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larta</a:t>
            </a:r>
            <a:r>
              <a:rPr lang="en-GB" sz="3200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49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#2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KOMPENSIMI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>
              <a:lnSpc>
                <a:spcPct val="100000"/>
              </a:lnSpc>
            </a:pPr>
            <a:r>
              <a:rPr lang="en-GB" sz="3200" b="1" u="sng" dirty="0"/>
              <a:t>7 </a:t>
            </a:r>
            <a:r>
              <a:rPr lang="en-GB" sz="3200" b="1" u="sng" dirty="0" err="1"/>
              <a:t>Arsye</a:t>
            </a:r>
            <a:r>
              <a:rPr lang="en-GB" sz="3200" b="1" u="sng" dirty="0"/>
              <a:t>, </a:t>
            </a:r>
            <a:r>
              <a:rPr lang="en-GB" sz="3200" b="1" u="sng" dirty="0" err="1"/>
              <a:t>pse</a:t>
            </a:r>
            <a:r>
              <a:rPr lang="en-GB" sz="3200" b="1" u="sng" dirty="0"/>
              <a:t> </a:t>
            </a:r>
            <a:r>
              <a:rPr lang="en-GB" sz="3200" b="1" u="sng" dirty="0" err="1"/>
              <a:t>është</a:t>
            </a:r>
            <a:r>
              <a:rPr lang="en-GB" sz="3200" b="1" u="sng" dirty="0"/>
              <a:t> e </a:t>
            </a:r>
            <a:r>
              <a:rPr lang="en-GB" sz="3200" b="1" u="sng" dirty="0" err="1"/>
              <a:t>rëndësishme</a:t>
            </a:r>
            <a:r>
              <a:rPr lang="en-GB" sz="3200" b="1" u="sng" dirty="0"/>
              <a:t> </a:t>
            </a:r>
            <a:r>
              <a:rPr lang="en-GB" sz="3200" b="1" u="sng" dirty="0" err="1"/>
              <a:t>të</a:t>
            </a:r>
            <a:r>
              <a:rPr lang="en-GB" sz="3200" b="1" u="sng" dirty="0"/>
              <a:t> </a:t>
            </a:r>
            <a:r>
              <a:rPr lang="en-GB" sz="3200" b="1" u="sng" dirty="0" err="1"/>
              <a:t>keni</a:t>
            </a:r>
            <a:r>
              <a:rPr lang="en-GB" sz="3200" b="1" u="sng" dirty="0"/>
              <a:t> </a:t>
            </a:r>
            <a:r>
              <a:rPr lang="en-GB" sz="3200" b="1" u="sng" dirty="0" err="1"/>
              <a:t>një</a:t>
            </a:r>
            <a:r>
              <a:rPr lang="en-GB" sz="3200" b="1" u="sng" dirty="0"/>
              <a:t> </a:t>
            </a:r>
            <a:r>
              <a:rPr lang="en-GB" sz="3200" b="1" u="sng" dirty="0" err="1"/>
              <a:t>strategji</a:t>
            </a:r>
            <a:r>
              <a:rPr lang="en-GB" sz="3200" b="1" u="sng" dirty="0"/>
              <a:t> </a:t>
            </a:r>
            <a:r>
              <a:rPr lang="en-GB" sz="3200" b="1" u="sng" dirty="0" err="1"/>
              <a:t>efektive</a:t>
            </a:r>
            <a:r>
              <a:rPr lang="en-GB" sz="3200" b="1" u="sng" dirty="0"/>
              <a:t> </a:t>
            </a:r>
            <a:r>
              <a:rPr lang="en-GB" sz="3200" b="1" u="sng" dirty="0" err="1"/>
              <a:t>të</a:t>
            </a:r>
            <a:r>
              <a:rPr lang="en-GB" sz="3200" b="1" u="sng" dirty="0"/>
              <a:t> </a:t>
            </a:r>
            <a:r>
              <a:rPr lang="en-GB" sz="3200" b="1" u="sng" dirty="0" err="1"/>
              <a:t>Kompensimit</a:t>
            </a:r>
            <a:r>
              <a:rPr lang="en-GB" sz="3200" b="1" u="sng" dirty="0"/>
              <a:t> </a:t>
            </a:r>
            <a:r>
              <a:rPr lang="en-GB" sz="3200" b="1" u="sng" dirty="0" err="1"/>
              <a:t>dhe</a:t>
            </a:r>
            <a:r>
              <a:rPr lang="en-GB" sz="3200" b="1" u="sng" dirty="0"/>
              <a:t> </a:t>
            </a:r>
            <a:r>
              <a:rPr lang="en-GB" sz="3200" b="1" u="sng" dirty="0" err="1"/>
              <a:t>Nxitjes</a:t>
            </a:r>
            <a:endParaRPr lang="en-GB" sz="3200" b="1" u="sng" dirty="0"/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Një</a:t>
            </a:r>
            <a:r>
              <a:rPr lang="en-GB" sz="2800" dirty="0"/>
              <a:t> </a:t>
            </a:r>
            <a:r>
              <a:rPr lang="en-GB" sz="2800" dirty="0" err="1"/>
              <a:t>forcë</a:t>
            </a:r>
            <a:r>
              <a:rPr lang="en-GB" sz="2800" dirty="0"/>
              <a:t> </a:t>
            </a:r>
            <a:r>
              <a:rPr lang="en-GB" sz="2800" dirty="0" err="1"/>
              <a:t>shitëse</a:t>
            </a:r>
            <a:r>
              <a:rPr lang="en-GB" sz="2800" dirty="0"/>
              <a:t> e </a:t>
            </a:r>
            <a:r>
              <a:rPr lang="en-GB" sz="2800" dirty="0" err="1"/>
              <a:t>motivuar</a:t>
            </a:r>
            <a:r>
              <a:rPr lang="en-GB" sz="2800" dirty="0"/>
              <a:t> </a:t>
            </a:r>
            <a:r>
              <a:rPr lang="en-GB" sz="2800" dirty="0" err="1"/>
              <a:t>shet</a:t>
            </a:r>
            <a:r>
              <a:rPr lang="en-GB" sz="2800" dirty="0"/>
              <a:t> </a:t>
            </a:r>
            <a:r>
              <a:rPr lang="en-GB" sz="2800" dirty="0" err="1"/>
              <a:t>më</a:t>
            </a:r>
            <a:r>
              <a:rPr lang="en-GB" sz="2800" dirty="0"/>
              <a:t> </a:t>
            </a:r>
            <a:r>
              <a:rPr lang="en-GB" sz="2800" dirty="0" err="1"/>
              <a:t>shumë</a:t>
            </a:r>
            <a:r>
              <a:rPr lang="en-GB" sz="2800" dirty="0"/>
              <a:t> </a:t>
            </a:r>
            <a:r>
              <a:rPr lang="en-GB" sz="2800" dirty="0" err="1"/>
              <a:t>dhe</a:t>
            </a:r>
            <a:r>
              <a:rPr lang="en-GB" sz="2800" dirty="0"/>
              <a:t> me </a:t>
            </a:r>
            <a:r>
              <a:rPr lang="en-GB" sz="2800" dirty="0" err="1"/>
              <a:t>më</a:t>
            </a:r>
            <a:r>
              <a:rPr lang="en-GB" sz="2800" dirty="0"/>
              <a:t> </a:t>
            </a:r>
            <a:r>
              <a:rPr lang="en-GB" sz="2800" dirty="0" err="1"/>
              <a:t>shumë</a:t>
            </a:r>
            <a:r>
              <a:rPr lang="en-GB" sz="2800" dirty="0"/>
              <a:t> </a:t>
            </a:r>
            <a:r>
              <a:rPr lang="en-GB" sz="2800" dirty="0" err="1"/>
              <a:t>fitim</a:t>
            </a:r>
            <a:r>
              <a:rPr lang="en-GB" sz="2800" dirty="0"/>
              <a:t> </a:t>
            </a:r>
            <a:r>
              <a:rPr lang="en-GB" sz="2800" dirty="0" err="1"/>
              <a:t>sesa</a:t>
            </a:r>
            <a:r>
              <a:rPr lang="en-GB" sz="2800" dirty="0"/>
              <a:t> </a:t>
            </a:r>
            <a:r>
              <a:rPr lang="en-GB" sz="2800" dirty="0" err="1"/>
              <a:t>një</a:t>
            </a:r>
            <a:r>
              <a:rPr lang="en-GB" sz="2800" dirty="0"/>
              <a:t> </a:t>
            </a:r>
            <a:r>
              <a:rPr lang="en-GB" sz="2800" dirty="0" err="1"/>
              <a:t>forcë</a:t>
            </a:r>
            <a:r>
              <a:rPr lang="en-GB" sz="2800" dirty="0"/>
              <a:t> </a:t>
            </a:r>
            <a:r>
              <a:rPr lang="en-GB" sz="2800" dirty="0" err="1"/>
              <a:t>shitëse</a:t>
            </a:r>
            <a:r>
              <a:rPr lang="en-GB" sz="2800" dirty="0"/>
              <a:t> e </a:t>
            </a:r>
            <a:r>
              <a:rPr lang="en-GB" sz="2800" dirty="0" err="1"/>
              <a:t>pamotivuar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Shpërblimet</a:t>
            </a:r>
            <a:r>
              <a:rPr lang="en-GB" sz="2800" dirty="0"/>
              <a:t> </a:t>
            </a:r>
            <a:r>
              <a:rPr lang="en-GB" sz="2800" dirty="0" err="1"/>
              <a:t>dhe</a:t>
            </a:r>
            <a:r>
              <a:rPr lang="en-GB" sz="2800" dirty="0"/>
              <a:t> </a:t>
            </a:r>
            <a:r>
              <a:rPr lang="en-GB" sz="2800" dirty="0" err="1"/>
              <a:t>Incentivat</a:t>
            </a:r>
            <a:r>
              <a:rPr lang="en-GB" sz="2800" dirty="0"/>
              <a:t> </a:t>
            </a:r>
            <a:r>
              <a:rPr lang="en-GB" sz="2800" dirty="0" err="1"/>
              <a:t>nxisin</a:t>
            </a:r>
            <a:r>
              <a:rPr lang="en-GB" sz="2800" dirty="0"/>
              <a:t> </a:t>
            </a:r>
            <a:r>
              <a:rPr lang="en-GB" sz="2800" dirty="0" err="1"/>
              <a:t>Fokus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drejtpërdrejtë</a:t>
            </a:r>
            <a:r>
              <a:rPr lang="en-GB" sz="2800" dirty="0"/>
              <a:t> </a:t>
            </a:r>
            <a:r>
              <a:rPr lang="en-GB" sz="2800" dirty="0" err="1"/>
              <a:t>tek</a:t>
            </a:r>
            <a:r>
              <a:rPr lang="en-GB" sz="2800" dirty="0"/>
              <a:t> </a:t>
            </a:r>
            <a:r>
              <a:rPr lang="en-GB" sz="2800" dirty="0" err="1"/>
              <a:t>angazhimi</a:t>
            </a:r>
            <a:r>
              <a:rPr lang="en-GB" sz="2800" dirty="0"/>
              <a:t> </a:t>
            </a:r>
            <a:r>
              <a:rPr lang="en-GB" sz="2800" dirty="0" err="1"/>
              <a:t>dhe</a:t>
            </a:r>
            <a:r>
              <a:rPr lang="en-GB" sz="2800" dirty="0"/>
              <a:t> </a:t>
            </a:r>
            <a:r>
              <a:rPr lang="en-GB" sz="2800" dirty="0" err="1"/>
              <a:t>rezultatet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Përputh</a:t>
            </a:r>
            <a:r>
              <a:rPr lang="en-GB" sz="2800" dirty="0"/>
              <a:t> </a:t>
            </a:r>
            <a:r>
              <a:rPr lang="en-GB" sz="2800" dirty="0" err="1"/>
              <a:t>përpjekjet</a:t>
            </a:r>
            <a:r>
              <a:rPr lang="en-GB" sz="2800" dirty="0"/>
              <a:t> e </a:t>
            </a:r>
            <a:r>
              <a:rPr lang="en-GB" sz="2800" dirty="0" err="1"/>
              <a:t>forcës</a:t>
            </a:r>
            <a:r>
              <a:rPr lang="en-GB" sz="2800" dirty="0"/>
              <a:t> </a:t>
            </a:r>
            <a:r>
              <a:rPr lang="en-GB" sz="2800" dirty="0" err="1"/>
              <a:t>shitëse</a:t>
            </a:r>
            <a:r>
              <a:rPr lang="en-GB" sz="2800" dirty="0"/>
              <a:t> me </a:t>
            </a:r>
            <a:r>
              <a:rPr lang="en-GB" sz="2800" dirty="0" err="1"/>
              <a:t>objektivat</a:t>
            </a:r>
            <a:r>
              <a:rPr lang="en-GB" sz="2800" dirty="0"/>
              <a:t> </a:t>
            </a:r>
            <a:r>
              <a:rPr lang="en-GB" sz="2800" dirty="0" err="1"/>
              <a:t>kryesore</a:t>
            </a:r>
            <a:r>
              <a:rPr lang="en-GB" sz="2800" dirty="0"/>
              <a:t> </a:t>
            </a:r>
            <a:r>
              <a:rPr lang="en-GB" sz="2800" dirty="0" err="1"/>
              <a:t>organizative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31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#2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KOMPENSIMI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>
              <a:lnSpc>
                <a:spcPct val="100000"/>
              </a:lnSpc>
            </a:pPr>
            <a:r>
              <a:rPr lang="en-GB" sz="3200" b="1" u="sng" dirty="0"/>
              <a:t>7 </a:t>
            </a:r>
            <a:r>
              <a:rPr lang="en-GB" sz="3200" b="1" u="sng" dirty="0" err="1"/>
              <a:t>Arsye</a:t>
            </a:r>
            <a:r>
              <a:rPr lang="en-GB" sz="3200" b="1" u="sng" dirty="0"/>
              <a:t>, </a:t>
            </a:r>
            <a:r>
              <a:rPr lang="en-GB" sz="3200" b="1" u="sng" dirty="0" err="1"/>
              <a:t>pse</a:t>
            </a:r>
            <a:r>
              <a:rPr lang="en-GB" sz="3200" b="1" u="sng" dirty="0"/>
              <a:t> </a:t>
            </a:r>
            <a:r>
              <a:rPr lang="en-GB" sz="3200" b="1" u="sng" dirty="0" err="1"/>
              <a:t>është</a:t>
            </a:r>
            <a:r>
              <a:rPr lang="en-GB" sz="3200" b="1" u="sng" dirty="0"/>
              <a:t> e </a:t>
            </a:r>
            <a:r>
              <a:rPr lang="en-GB" sz="3200" b="1" u="sng" dirty="0" err="1"/>
              <a:t>rëndësishme</a:t>
            </a:r>
            <a:r>
              <a:rPr lang="en-GB" sz="3200" b="1" u="sng" dirty="0"/>
              <a:t> </a:t>
            </a:r>
            <a:r>
              <a:rPr lang="en-GB" sz="3200" b="1" u="sng" dirty="0" err="1"/>
              <a:t>të</a:t>
            </a:r>
            <a:r>
              <a:rPr lang="en-GB" sz="3200" b="1" u="sng" dirty="0"/>
              <a:t> </a:t>
            </a:r>
            <a:r>
              <a:rPr lang="en-GB" sz="3200" b="1" u="sng" dirty="0" err="1"/>
              <a:t>keni</a:t>
            </a:r>
            <a:r>
              <a:rPr lang="en-GB" sz="3200" b="1" u="sng" dirty="0"/>
              <a:t> </a:t>
            </a:r>
            <a:r>
              <a:rPr lang="en-GB" sz="3200" b="1" u="sng" dirty="0" err="1"/>
              <a:t>një</a:t>
            </a:r>
            <a:r>
              <a:rPr lang="en-GB" sz="3200" b="1" u="sng" dirty="0"/>
              <a:t> </a:t>
            </a:r>
            <a:r>
              <a:rPr lang="en-GB" sz="3200" b="1" u="sng" dirty="0" err="1"/>
              <a:t>strategji</a:t>
            </a:r>
            <a:r>
              <a:rPr lang="en-GB" sz="3200" b="1" u="sng" dirty="0"/>
              <a:t> </a:t>
            </a:r>
            <a:r>
              <a:rPr lang="en-GB" sz="3200" b="1" u="sng" dirty="0" err="1"/>
              <a:t>efektive</a:t>
            </a:r>
            <a:r>
              <a:rPr lang="en-GB" sz="3200" b="1" u="sng" dirty="0"/>
              <a:t> </a:t>
            </a:r>
            <a:r>
              <a:rPr lang="en-GB" sz="3200" b="1" u="sng" dirty="0" err="1"/>
              <a:t>të</a:t>
            </a:r>
            <a:r>
              <a:rPr lang="en-GB" sz="3200" b="1" u="sng" dirty="0"/>
              <a:t> </a:t>
            </a:r>
            <a:r>
              <a:rPr lang="en-GB" sz="3200" b="1" u="sng" dirty="0" err="1"/>
              <a:t>Kompensimit</a:t>
            </a:r>
            <a:r>
              <a:rPr lang="en-GB" sz="3200" b="1" u="sng" dirty="0"/>
              <a:t> </a:t>
            </a:r>
            <a:r>
              <a:rPr lang="en-GB" sz="3200" b="1" u="sng" dirty="0" err="1"/>
              <a:t>dhe</a:t>
            </a:r>
            <a:r>
              <a:rPr lang="en-GB" sz="3200" b="1" u="sng" dirty="0"/>
              <a:t> </a:t>
            </a:r>
            <a:r>
              <a:rPr lang="en-GB" sz="3200" b="1" u="sng" dirty="0" err="1"/>
              <a:t>Nxitjes</a:t>
            </a:r>
            <a:endParaRPr lang="en-GB" sz="3200" b="1" u="sng" dirty="0"/>
          </a:p>
          <a:p>
            <a:endParaRPr lang="en-GB" sz="2800" dirty="0"/>
          </a:p>
          <a:p>
            <a:pPr marL="228600" indent="-228600">
              <a:buFont typeface="+mj-lt"/>
              <a:buAutoNum type="arabicPeriod" startAt="4"/>
            </a:pP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Krijon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ekuilibër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efektiv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fitimin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mbajtjen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klientëve</a:t>
            </a:r>
            <a:endParaRPr lang="en-GB" sz="2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Rezulton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arritjen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shitjeve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vazhdueshme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fitimprurëse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rritjen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shitjeve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klientit</a:t>
            </a:r>
            <a:endParaRPr lang="en-GB" sz="2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Rezulton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rritje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ekuilibruar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segmentet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produktet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tregun</a:t>
            </a:r>
            <a:endParaRPr lang="en-GB" sz="2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Zhvillon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angazhimin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afatgjatë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2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klientëve</a:t>
            </a:r>
            <a:endParaRPr lang="en-GB" sz="2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22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#2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KOMPENSIMI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>
              <a:lnSpc>
                <a:spcPct val="100000"/>
              </a:lnSpc>
            </a:pPr>
            <a:r>
              <a:rPr lang="en-GB" sz="3200" b="1" u="sng" dirty="0"/>
              <a:t>9 </a:t>
            </a:r>
            <a:r>
              <a:rPr lang="en-GB" sz="3200" b="1" u="sng" dirty="0" err="1"/>
              <a:t>Kërkesat</a:t>
            </a:r>
            <a:r>
              <a:rPr lang="en-GB" sz="3200" b="1" u="sng" dirty="0"/>
              <a:t> e </a:t>
            </a:r>
            <a:r>
              <a:rPr lang="en-GB" sz="3200" b="1" u="sng" dirty="0" err="1"/>
              <a:t>çdo</a:t>
            </a:r>
            <a:r>
              <a:rPr lang="en-GB" sz="3200" b="1" u="sng" dirty="0"/>
              <a:t> </a:t>
            </a:r>
            <a:r>
              <a:rPr lang="en-GB" sz="3200" b="1" u="sng" dirty="0" err="1"/>
              <a:t>strategjie</a:t>
            </a:r>
            <a:r>
              <a:rPr lang="en-GB" sz="3200" b="1" u="sng" dirty="0"/>
              <a:t> </a:t>
            </a:r>
            <a:r>
              <a:rPr lang="en-GB" sz="3200" b="1" u="sng" dirty="0" err="1"/>
              <a:t>efektive</a:t>
            </a:r>
            <a:r>
              <a:rPr lang="en-GB" sz="3200" b="1" u="sng" dirty="0"/>
              <a:t> </a:t>
            </a:r>
            <a:r>
              <a:rPr lang="en-GB" sz="3200" b="1" u="sng" dirty="0" err="1"/>
              <a:t>të</a:t>
            </a:r>
            <a:r>
              <a:rPr lang="en-GB" sz="3200" b="1" u="sng" dirty="0"/>
              <a:t> </a:t>
            </a:r>
            <a:r>
              <a:rPr lang="en-GB" sz="3200" b="1" u="sng" dirty="0" err="1"/>
              <a:t>Kompensimit</a:t>
            </a:r>
            <a:r>
              <a:rPr lang="en-GB" sz="3200" b="1" u="sng" dirty="0"/>
              <a:t> </a:t>
            </a:r>
            <a:r>
              <a:rPr lang="en-GB" sz="3200" b="1" u="sng" dirty="0" err="1"/>
              <a:t>dhe</a:t>
            </a:r>
            <a:r>
              <a:rPr lang="en-GB" sz="3200" b="1" u="sng" dirty="0"/>
              <a:t> </a:t>
            </a:r>
            <a:r>
              <a:rPr lang="en-GB" sz="3200" b="1" u="sng" dirty="0" err="1"/>
              <a:t>Nxitjes</a:t>
            </a:r>
            <a:r>
              <a:rPr lang="en-GB" sz="3200" b="1" u="sng" dirty="0"/>
              <a:t> 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jetë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drejtë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jetë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thjeshtë</a:t>
            </a:r>
            <a:r>
              <a:rPr lang="en-GB" sz="2800" dirty="0"/>
              <a:t>  </a:t>
            </a:r>
            <a:r>
              <a:rPr lang="en-GB" sz="2800" i="1" dirty="0"/>
              <a:t>- *Planet e </a:t>
            </a:r>
            <a:r>
              <a:rPr lang="en-GB" sz="2800" i="1" dirty="0" err="1"/>
              <a:t>kompensimit</a:t>
            </a:r>
            <a:r>
              <a:rPr lang="en-GB" sz="2800" i="1" dirty="0"/>
              <a:t> </a:t>
            </a:r>
            <a:r>
              <a:rPr lang="en-GB" sz="2800" i="1" dirty="0" err="1"/>
              <a:t>duhet</a:t>
            </a:r>
            <a:r>
              <a:rPr lang="en-GB" sz="2800" i="1" dirty="0"/>
              <a:t> </a:t>
            </a:r>
            <a:r>
              <a:rPr lang="en-GB" sz="2800" i="1" dirty="0" err="1"/>
              <a:t>të</a:t>
            </a:r>
            <a:r>
              <a:rPr lang="en-GB" sz="2800" i="1" dirty="0"/>
              <a:t> </a:t>
            </a:r>
            <a:r>
              <a:rPr lang="en-GB" sz="2800" i="1" dirty="0" err="1"/>
              <a:t>jenë</a:t>
            </a:r>
            <a:r>
              <a:rPr lang="en-GB" sz="2800" i="1" dirty="0"/>
              <a:t> </a:t>
            </a:r>
            <a:r>
              <a:rPr lang="en-GB" sz="2800" i="1" dirty="0" err="1"/>
              <a:t>të</a:t>
            </a:r>
            <a:r>
              <a:rPr lang="en-GB" sz="2800" i="1" dirty="0"/>
              <a:t> </a:t>
            </a:r>
            <a:r>
              <a:rPr lang="en-GB" sz="2800" i="1" dirty="0" err="1"/>
              <a:t>thjeshta</a:t>
            </a:r>
            <a:r>
              <a:rPr lang="en-GB" sz="2800" i="1" dirty="0"/>
              <a:t>, </a:t>
            </a:r>
            <a:r>
              <a:rPr lang="en-GB" sz="2800" i="1" dirty="0" err="1"/>
              <a:t>aq</a:t>
            </a:r>
            <a:r>
              <a:rPr lang="en-GB" sz="2800" i="1" dirty="0"/>
              <a:t> </a:t>
            </a:r>
            <a:r>
              <a:rPr lang="en-GB" sz="2800" i="1" dirty="0" err="1"/>
              <a:t>sa</a:t>
            </a:r>
            <a:r>
              <a:rPr lang="en-GB" sz="2800" i="1" dirty="0"/>
              <a:t> </a:t>
            </a:r>
            <a:r>
              <a:rPr lang="en-GB" sz="2800" i="1" dirty="0" err="1"/>
              <a:t>të</a:t>
            </a:r>
            <a:r>
              <a:rPr lang="en-GB" sz="2800" i="1" dirty="0"/>
              <a:t> </a:t>
            </a:r>
            <a:r>
              <a:rPr lang="en-GB" sz="2800" i="1" dirty="0" err="1"/>
              <a:t>përshkruhen</a:t>
            </a:r>
            <a:r>
              <a:rPr lang="en-GB" sz="2800" i="1" dirty="0"/>
              <a:t> </a:t>
            </a:r>
            <a:r>
              <a:rPr lang="en-GB" sz="2800" i="1" dirty="0" err="1"/>
              <a:t>në</a:t>
            </a:r>
            <a:r>
              <a:rPr lang="en-GB" sz="2800" i="1" dirty="0"/>
              <a:t> </a:t>
            </a:r>
            <a:r>
              <a:rPr lang="en-GB" sz="2800" i="1" dirty="0" err="1"/>
              <a:t>një</a:t>
            </a:r>
            <a:r>
              <a:rPr lang="en-GB" sz="2800" i="1" dirty="0"/>
              <a:t> </a:t>
            </a:r>
            <a:r>
              <a:rPr lang="en-GB" sz="2800" i="1" dirty="0" err="1"/>
              <a:t>faqe</a:t>
            </a:r>
            <a:r>
              <a:rPr lang="en-GB" sz="2800" i="1" dirty="0"/>
              <a:t> </a:t>
            </a:r>
            <a:r>
              <a:rPr lang="en-GB" sz="2800" i="1" dirty="0" err="1"/>
              <a:t>të</a:t>
            </a:r>
            <a:r>
              <a:rPr lang="en-GB" sz="2800" i="1" dirty="0"/>
              <a:t> </a:t>
            </a:r>
            <a:r>
              <a:rPr lang="en-GB" sz="2800" i="1" dirty="0" err="1"/>
              <a:t>vetme</a:t>
            </a:r>
            <a:r>
              <a:rPr lang="en-GB" sz="2800" i="1" dirty="0"/>
              <a:t> </a:t>
            </a:r>
            <a:r>
              <a:rPr lang="en-GB" sz="2800" i="1" dirty="0" err="1"/>
              <a:t>letre</a:t>
            </a:r>
            <a:endParaRPr lang="en-GB" sz="2800" i="1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jetë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qartë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harmonizohet</a:t>
            </a:r>
            <a:r>
              <a:rPr lang="en-GB" sz="2800" dirty="0"/>
              <a:t> me </a:t>
            </a:r>
            <a:r>
              <a:rPr lang="en-GB" sz="2800" dirty="0" err="1"/>
              <a:t>Strategjinë</a:t>
            </a:r>
            <a:r>
              <a:rPr lang="en-GB" sz="2800" dirty="0"/>
              <a:t> e </a:t>
            </a:r>
            <a:r>
              <a:rPr lang="en-GB" sz="2800" dirty="0" err="1"/>
              <a:t>marketingut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përqëndrohet</a:t>
            </a:r>
            <a:r>
              <a:rPr lang="en-GB" sz="2800" dirty="0"/>
              <a:t> </a:t>
            </a:r>
            <a:r>
              <a:rPr lang="en-GB" sz="2800" dirty="0" err="1"/>
              <a:t>në</a:t>
            </a:r>
            <a:r>
              <a:rPr lang="en-GB" sz="2800" dirty="0"/>
              <a:t> </a:t>
            </a:r>
            <a:r>
              <a:rPr lang="en-GB" sz="2800" dirty="0" err="1"/>
              <a:t>zhvillimin</a:t>
            </a:r>
            <a:r>
              <a:rPr lang="en-GB" sz="2800" dirty="0"/>
              <a:t> e </a:t>
            </a:r>
            <a:r>
              <a:rPr lang="en-GB" sz="2800" dirty="0" err="1"/>
              <a:t>klientëve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synuar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motivojë</a:t>
            </a:r>
            <a:r>
              <a:rPr lang="en-GB" sz="2800" dirty="0"/>
              <a:t> </a:t>
            </a:r>
            <a:r>
              <a:rPr lang="en-GB" sz="2800" dirty="0" err="1"/>
              <a:t>punonjësit</a:t>
            </a:r>
            <a:r>
              <a:rPr lang="en-GB" sz="2800" dirty="0"/>
              <a:t> </a:t>
            </a:r>
            <a:r>
              <a:rPr lang="en-GB" sz="2800" dirty="0" err="1"/>
              <a:t>që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japin</a:t>
            </a:r>
            <a:r>
              <a:rPr lang="en-GB" sz="2800" dirty="0"/>
              <a:t> </a:t>
            </a:r>
            <a:r>
              <a:rPr lang="en-GB" sz="2800" dirty="0" err="1"/>
              <a:t>më</a:t>
            </a:r>
            <a:r>
              <a:rPr lang="en-GB" sz="2800" dirty="0"/>
              <a:t> </a:t>
            </a:r>
            <a:r>
              <a:rPr lang="en-GB" sz="2800" dirty="0" err="1"/>
              <a:t>shumë</a:t>
            </a:r>
            <a:r>
              <a:rPr lang="en-GB" sz="2800" dirty="0"/>
              <a:t> </a:t>
            </a:r>
            <a:r>
              <a:rPr lang="en-GB" sz="2800" dirty="0" err="1"/>
              <a:t>rezultate</a:t>
            </a:r>
            <a:endParaRPr lang="en-GB" sz="2800" dirty="0"/>
          </a:p>
          <a:p>
            <a:pPr marL="514350" indent="-514350">
              <a:buFont typeface="+mj-lt"/>
              <a:buAutoNum type="arabicPeriod" startAt="7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përfshijë</a:t>
            </a:r>
            <a:r>
              <a:rPr lang="en-GB" sz="2800" dirty="0"/>
              <a:t> </a:t>
            </a:r>
            <a:r>
              <a:rPr lang="en-GB" sz="2800" dirty="0" err="1"/>
              <a:t>përshtatjen</a:t>
            </a:r>
            <a:r>
              <a:rPr lang="en-GB" sz="2800" dirty="0"/>
              <a:t> e </a:t>
            </a:r>
            <a:r>
              <a:rPr lang="en-GB" sz="2800" dirty="0" err="1"/>
              <a:t>vitit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parë</a:t>
            </a:r>
            <a:r>
              <a:rPr lang="en-GB" sz="2800" dirty="0"/>
              <a:t>, </a:t>
            </a:r>
            <a:r>
              <a:rPr lang="en-GB" sz="2800" dirty="0" err="1"/>
              <a:t>për</a:t>
            </a:r>
            <a:r>
              <a:rPr lang="en-GB" sz="2800" dirty="0"/>
              <a:t> </a:t>
            </a:r>
            <a:r>
              <a:rPr lang="en-GB" sz="2800" dirty="0" err="1"/>
              <a:t>punësimet</a:t>
            </a:r>
            <a:r>
              <a:rPr lang="en-GB" sz="2800" dirty="0"/>
              <a:t> e </a:t>
            </a:r>
            <a:r>
              <a:rPr lang="en-GB" sz="2800" dirty="0" err="1"/>
              <a:t>reja</a:t>
            </a:r>
            <a:endParaRPr lang="en-GB" sz="2800" dirty="0"/>
          </a:p>
          <a:p>
            <a:pPr marL="514350" indent="-514350">
              <a:buFont typeface="+mj-lt"/>
              <a:buAutoNum type="arabicPeriod" startAt="7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përfshijë</a:t>
            </a:r>
            <a:r>
              <a:rPr lang="en-GB" sz="2800" dirty="0"/>
              <a:t> </a:t>
            </a:r>
            <a:r>
              <a:rPr lang="en-GB" sz="2800" dirty="0" err="1"/>
              <a:t>një</a:t>
            </a:r>
            <a:r>
              <a:rPr lang="en-GB" sz="2800" dirty="0"/>
              <a:t> </a:t>
            </a:r>
            <a:r>
              <a:rPr lang="en-GB" sz="2800" dirty="0" err="1"/>
              <a:t>rregullim</a:t>
            </a:r>
            <a:r>
              <a:rPr lang="en-GB" sz="2800" dirty="0"/>
              <a:t> "</a:t>
            </a:r>
            <a:r>
              <a:rPr lang="en-GB" sz="2800" dirty="0" err="1"/>
              <a:t>në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mirë</a:t>
            </a:r>
            <a:r>
              <a:rPr lang="en-GB" sz="2800" dirty="0"/>
              <a:t>“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gjërave</a:t>
            </a:r>
            <a:endParaRPr lang="en-GB" sz="2800" dirty="0"/>
          </a:p>
          <a:p>
            <a:pPr marL="514350" indent="-514350">
              <a:buFont typeface="+mj-lt"/>
              <a:buAutoNum type="arabicPeriod" startAt="7"/>
            </a:pPr>
            <a:r>
              <a:rPr lang="en-GB" sz="2800" dirty="0" err="1"/>
              <a:t>Duhet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rritet</a:t>
            </a:r>
            <a:r>
              <a:rPr lang="en-GB" sz="2800" dirty="0"/>
              <a:t> me </a:t>
            </a:r>
            <a:r>
              <a:rPr lang="en-GB" sz="2800" dirty="0" err="1"/>
              <a:t>rritjen</a:t>
            </a:r>
            <a:r>
              <a:rPr lang="en-GB" sz="2800" dirty="0"/>
              <a:t> e </a:t>
            </a:r>
            <a:r>
              <a:rPr lang="en-GB" sz="2800" dirty="0" err="1"/>
              <a:t>nivelit</a:t>
            </a:r>
            <a:r>
              <a:rPr lang="en-GB" sz="2800" dirty="0"/>
              <a:t> </a:t>
            </a:r>
            <a:r>
              <a:rPr lang="en-GB" sz="2800" dirty="0" err="1"/>
              <a:t>të</a:t>
            </a:r>
            <a:r>
              <a:rPr lang="en-GB" sz="2800" dirty="0"/>
              <a:t> </a:t>
            </a:r>
            <a:r>
              <a:rPr lang="en-GB" sz="2800" dirty="0" err="1"/>
              <a:t>performancës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48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#2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KOMPENSIMI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GB" sz="3600" b="1" u="sng" dirty="0"/>
              <a:t>Planet e </a:t>
            </a:r>
            <a:r>
              <a:rPr lang="en-GB" sz="3600" b="1" u="sng" dirty="0" err="1"/>
              <a:t>zakonshme</a:t>
            </a:r>
            <a:r>
              <a:rPr lang="en-GB" sz="3600" b="1" u="sng" dirty="0"/>
              <a:t> </a:t>
            </a:r>
            <a:r>
              <a:rPr lang="en-GB" sz="3600" b="1" u="sng" dirty="0" err="1"/>
              <a:t>të</a:t>
            </a:r>
            <a:r>
              <a:rPr lang="en-GB" sz="3600" b="1" u="sng" dirty="0"/>
              <a:t> </a:t>
            </a:r>
            <a:r>
              <a:rPr lang="en-GB" sz="3600" b="1" u="sng" dirty="0" err="1"/>
              <a:t>kompensimit</a:t>
            </a:r>
            <a:endParaRPr lang="en-GB" sz="3600" b="1" u="sng" dirty="0"/>
          </a:p>
          <a:p>
            <a:pPr marL="0" indent="0" algn="l">
              <a:buNone/>
            </a:pPr>
            <a:r>
              <a:rPr lang="en-GB" sz="3200" dirty="0"/>
              <a:t>3 </a:t>
            </a:r>
            <a:r>
              <a:rPr lang="en-GB" sz="3200" dirty="0" err="1"/>
              <a:t>janë</a:t>
            </a:r>
            <a:r>
              <a:rPr lang="en-GB" sz="3200" dirty="0"/>
              <a:t> planet </a:t>
            </a:r>
            <a:r>
              <a:rPr lang="en-GB" sz="3200" dirty="0" err="1"/>
              <a:t>më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zakonshme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kompensimit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punonjësve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shitjes</a:t>
            </a:r>
            <a:r>
              <a:rPr lang="en-GB" sz="3200" dirty="0"/>
              <a:t>, </a:t>
            </a:r>
            <a:r>
              <a:rPr lang="en-GB" sz="3200" dirty="0" err="1"/>
              <a:t>nga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cilat</a:t>
            </a:r>
            <a:r>
              <a:rPr lang="en-GB" sz="3200" dirty="0"/>
              <a:t> </a:t>
            </a:r>
            <a:r>
              <a:rPr lang="en-GB" sz="3200" dirty="0" err="1"/>
              <a:t>mund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zgjidhni</a:t>
            </a:r>
            <a:r>
              <a:rPr lang="en-GB" sz="3200" dirty="0"/>
              <a:t>:</a:t>
            </a:r>
          </a:p>
          <a:p>
            <a:pPr marL="0" indent="0" algn="l">
              <a:buNone/>
            </a:pPr>
            <a:r>
              <a:rPr lang="en-GB" sz="3200" dirty="0"/>
              <a:t>• </a:t>
            </a:r>
            <a:r>
              <a:rPr lang="en-GB" sz="3200" dirty="0" err="1"/>
              <a:t>Vetëm</a:t>
            </a:r>
            <a:r>
              <a:rPr lang="en-GB" sz="3200" dirty="0"/>
              <a:t> </a:t>
            </a:r>
            <a:r>
              <a:rPr lang="en-GB" sz="3200" b="1" dirty="0" err="1"/>
              <a:t>Pagë</a:t>
            </a:r>
            <a:r>
              <a:rPr lang="en-GB" sz="3200" b="1" dirty="0"/>
              <a:t> </a:t>
            </a:r>
            <a:r>
              <a:rPr lang="en-GB" sz="3200" b="1" dirty="0" err="1"/>
              <a:t>fikse</a:t>
            </a:r>
            <a:endParaRPr lang="en-GB" sz="3200" b="1" dirty="0"/>
          </a:p>
          <a:p>
            <a:pPr marL="0" indent="0" algn="l">
              <a:buNone/>
            </a:pPr>
            <a:r>
              <a:rPr lang="en-GB" sz="3200" dirty="0"/>
              <a:t>• </a:t>
            </a:r>
            <a:r>
              <a:rPr lang="en-GB" sz="3200" dirty="0" err="1"/>
              <a:t>Vetëm</a:t>
            </a:r>
            <a:r>
              <a:rPr lang="en-GB" sz="3200" dirty="0"/>
              <a:t> </a:t>
            </a:r>
            <a:r>
              <a:rPr lang="en-GB" sz="3200" b="1" dirty="0" err="1"/>
              <a:t>Komision</a:t>
            </a:r>
            <a:endParaRPr lang="en-GB" sz="3200" b="1" dirty="0"/>
          </a:p>
          <a:p>
            <a:pPr marL="0" indent="0" algn="l">
              <a:buNone/>
            </a:pPr>
            <a:r>
              <a:rPr lang="en-GB" sz="3200" dirty="0"/>
              <a:t>• Me </a:t>
            </a:r>
            <a:r>
              <a:rPr lang="en-GB" sz="3200" b="1" dirty="0" err="1"/>
              <a:t>Pagë</a:t>
            </a:r>
            <a:r>
              <a:rPr lang="en-GB" sz="3200" b="1" dirty="0"/>
              <a:t> </a:t>
            </a:r>
            <a:r>
              <a:rPr lang="en-GB" sz="3200" b="1" dirty="0" err="1"/>
              <a:t>fikse</a:t>
            </a:r>
            <a:r>
              <a:rPr lang="en-GB" sz="3200" b="1" dirty="0"/>
              <a:t> + </a:t>
            </a:r>
            <a:r>
              <a:rPr lang="en-GB" sz="3200" b="1" dirty="0" err="1"/>
              <a:t>Komision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8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#2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KOMPENSIMI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US" sz="3600" dirty="0" err="1"/>
              <a:t>Kompensimi</a:t>
            </a:r>
            <a:r>
              <a:rPr lang="en-US" sz="3600" dirty="0"/>
              <a:t> </a:t>
            </a:r>
            <a:r>
              <a:rPr lang="en-GB" sz="3600" dirty="0" err="1"/>
              <a:t>është</a:t>
            </a:r>
            <a:r>
              <a:rPr lang="en-GB" sz="3600" dirty="0"/>
              <a:t> </a:t>
            </a:r>
            <a:r>
              <a:rPr lang="en-GB" sz="3600" dirty="0" err="1"/>
              <a:t>një</a:t>
            </a:r>
            <a:r>
              <a:rPr lang="en-GB" sz="3600" dirty="0"/>
              <a:t> </a:t>
            </a:r>
            <a:r>
              <a:rPr lang="en-GB" sz="3600" dirty="0" err="1"/>
              <a:t>nga</a:t>
            </a:r>
            <a:r>
              <a:rPr lang="en-GB" sz="3600" dirty="0"/>
              <a:t> </a:t>
            </a:r>
            <a:r>
              <a:rPr lang="en-GB" sz="3600" dirty="0" err="1"/>
              <a:t>elementët</a:t>
            </a:r>
            <a:r>
              <a:rPr lang="en-GB" sz="3600" dirty="0"/>
              <a:t> </a:t>
            </a:r>
            <a:r>
              <a:rPr lang="en-GB" sz="3600" dirty="0" err="1"/>
              <a:t>kryesorë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motivimit</a:t>
            </a:r>
            <a:r>
              <a:rPr lang="en-GB" sz="3600" dirty="0"/>
              <a:t> </a:t>
            </a:r>
            <a:r>
              <a:rPr lang="en-GB" sz="3600" dirty="0" err="1"/>
              <a:t>dhe</a:t>
            </a:r>
            <a:r>
              <a:rPr lang="en-GB" sz="3600" dirty="0"/>
              <a:t> </a:t>
            </a:r>
            <a:r>
              <a:rPr lang="en-GB" sz="3600" dirty="0" err="1"/>
              <a:t>si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tillë</a:t>
            </a:r>
            <a:r>
              <a:rPr lang="en-GB" sz="3600" dirty="0"/>
              <a:t> </a:t>
            </a:r>
            <a:r>
              <a:rPr lang="en-GB" sz="3600" dirty="0" err="1"/>
              <a:t>duhet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tregohet</a:t>
            </a:r>
            <a:r>
              <a:rPr lang="en-GB" sz="3600" dirty="0"/>
              <a:t> </a:t>
            </a:r>
            <a:r>
              <a:rPr lang="en-GB" sz="3600" dirty="0" err="1"/>
              <a:t>kujdes</a:t>
            </a:r>
            <a:r>
              <a:rPr lang="en-GB" sz="3600" dirty="0"/>
              <a:t> jo </a:t>
            </a:r>
            <a:r>
              <a:rPr lang="en-GB" sz="3600" dirty="0" err="1"/>
              <a:t>vetëm</a:t>
            </a:r>
            <a:r>
              <a:rPr lang="en-GB" sz="3600" dirty="0"/>
              <a:t> </a:t>
            </a:r>
            <a:r>
              <a:rPr lang="en-GB" sz="3600" dirty="0" err="1"/>
              <a:t>në</a:t>
            </a:r>
            <a:r>
              <a:rPr lang="en-GB" sz="3600" dirty="0"/>
              <a:t> </a:t>
            </a:r>
            <a:r>
              <a:rPr lang="en-GB" sz="3600" dirty="0" err="1"/>
              <a:t>mënyrën</a:t>
            </a:r>
            <a:r>
              <a:rPr lang="en-GB" sz="3600" dirty="0"/>
              <a:t> e </a:t>
            </a:r>
            <a:r>
              <a:rPr lang="en-GB" sz="3600" dirty="0" err="1"/>
              <a:t>aplikimit</a:t>
            </a:r>
            <a:r>
              <a:rPr lang="en-GB" sz="3600" dirty="0"/>
              <a:t> </a:t>
            </a:r>
            <a:r>
              <a:rPr lang="en-GB" sz="3600" dirty="0" err="1"/>
              <a:t>por</a:t>
            </a:r>
            <a:r>
              <a:rPr lang="en-GB" sz="3600" dirty="0"/>
              <a:t> </a:t>
            </a:r>
            <a:r>
              <a:rPr lang="en-GB" sz="3600" dirty="0" err="1"/>
              <a:t>edhe</a:t>
            </a:r>
            <a:r>
              <a:rPr lang="en-GB" sz="3600" dirty="0"/>
              <a:t> </a:t>
            </a:r>
            <a:r>
              <a:rPr lang="en-GB" sz="3600" dirty="0" err="1"/>
              <a:t>në</a:t>
            </a:r>
            <a:r>
              <a:rPr lang="en-GB" sz="3600" dirty="0"/>
              <a:t> </a:t>
            </a:r>
            <a:r>
              <a:rPr lang="en-GB" sz="3600" dirty="0" err="1"/>
              <a:t>vazhdimësi</a:t>
            </a:r>
            <a:r>
              <a:rPr lang="en-GB" sz="3600" dirty="0"/>
              <a:t>. </a:t>
            </a:r>
            <a:r>
              <a:rPr lang="en-US" sz="3600" dirty="0"/>
              <a:t> </a:t>
            </a:r>
          </a:p>
          <a:p>
            <a:pPr marL="0" indent="0" algn="l">
              <a:buNone/>
            </a:pPr>
            <a:endParaRPr lang="en-GB" sz="3600" dirty="0"/>
          </a:p>
          <a:p>
            <a:pPr marL="0" indent="0" algn="l">
              <a:buNone/>
            </a:pPr>
            <a:r>
              <a:rPr lang="en-GB" sz="3600" b="1" dirty="0">
                <a:solidFill>
                  <a:srgbClr val="002060"/>
                </a:solidFill>
              </a:rPr>
              <a:t>“</a:t>
            </a:r>
            <a:r>
              <a:rPr lang="en-GB" sz="3600" b="1" dirty="0" err="1">
                <a:solidFill>
                  <a:srgbClr val="002060"/>
                </a:solidFill>
              </a:rPr>
              <a:t>Njerëzit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thonë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shpesh</a:t>
            </a:r>
            <a:r>
              <a:rPr lang="en-GB" sz="3600" b="1" dirty="0">
                <a:solidFill>
                  <a:srgbClr val="002060"/>
                </a:solidFill>
              </a:rPr>
              <a:t> se </a:t>
            </a:r>
            <a:r>
              <a:rPr lang="en-GB" sz="3600" b="1" dirty="0" err="1">
                <a:solidFill>
                  <a:srgbClr val="002060"/>
                </a:solidFill>
              </a:rPr>
              <a:t>motivimi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nuk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zgjat</a:t>
            </a:r>
            <a:r>
              <a:rPr lang="en-GB" sz="3600" b="1" dirty="0">
                <a:solidFill>
                  <a:srgbClr val="00206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GB" sz="3600" b="1" dirty="0" err="1">
                <a:solidFill>
                  <a:srgbClr val="002060"/>
                </a:solidFill>
              </a:rPr>
              <a:t>Epo</a:t>
            </a:r>
            <a:r>
              <a:rPr lang="en-GB" sz="3600" b="1" dirty="0">
                <a:solidFill>
                  <a:srgbClr val="002060"/>
                </a:solidFill>
              </a:rPr>
              <a:t>, as </a:t>
            </a:r>
            <a:r>
              <a:rPr lang="en-GB" sz="3600" b="1" dirty="0" err="1">
                <a:solidFill>
                  <a:srgbClr val="002060"/>
                </a:solidFill>
              </a:rPr>
              <a:t>larja</a:t>
            </a:r>
            <a:r>
              <a:rPr lang="en-GB" sz="3600" b="1" dirty="0">
                <a:solidFill>
                  <a:srgbClr val="002060"/>
                </a:solidFill>
              </a:rPr>
              <a:t> - </a:t>
            </a:r>
            <a:r>
              <a:rPr lang="en-GB" sz="3600" b="1" dirty="0" err="1">
                <a:solidFill>
                  <a:srgbClr val="002060"/>
                </a:solidFill>
              </a:rPr>
              <a:t>kjo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është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arsyeja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pse</a:t>
            </a:r>
            <a:r>
              <a:rPr lang="en-GB" sz="3600" b="1" dirty="0">
                <a:solidFill>
                  <a:srgbClr val="002060"/>
                </a:solidFill>
              </a:rPr>
              <a:t> ne e </a:t>
            </a:r>
            <a:r>
              <a:rPr lang="en-GB" sz="3600" b="1" dirty="0" err="1">
                <a:solidFill>
                  <a:srgbClr val="002060"/>
                </a:solidFill>
              </a:rPr>
              <a:t>rekomandojmë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atë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çdo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ditë</a:t>
            </a:r>
            <a:r>
              <a:rPr lang="en-GB" sz="3600" b="1" dirty="0">
                <a:solidFill>
                  <a:srgbClr val="002060"/>
                </a:solidFill>
              </a:rPr>
              <a:t>”</a:t>
            </a:r>
          </a:p>
          <a:p>
            <a:pPr marL="0" indent="0" algn="l">
              <a:buNone/>
            </a:pPr>
            <a:r>
              <a:rPr lang="en-GB" sz="3600" b="1" dirty="0"/>
              <a:t>- Zig </a:t>
            </a:r>
            <a:r>
              <a:rPr lang="en-GB" sz="3600" b="1" dirty="0" err="1"/>
              <a:t>Ziglar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8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#2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KOMPENSIMI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US" sz="3600" dirty="0" err="1"/>
              <a:t>Gjithashtu</a:t>
            </a:r>
            <a:r>
              <a:rPr lang="en-US" sz="3600" dirty="0"/>
              <a:t>, </a:t>
            </a:r>
            <a:r>
              <a:rPr lang="en-US" sz="3600" dirty="0" err="1"/>
              <a:t>nj</a:t>
            </a:r>
            <a:r>
              <a:rPr lang="en-GB" sz="3600" dirty="0"/>
              <a:t>ë </a:t>
            </a:r>
            <a:r>
              <a:rPr lang="en-GB" sz="3600" dirty="0" err="1"/>
              <a:t>Menaxher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suksesshëm</a:t>
            </a:r>
            <a:r>
              <a:rPr lang="en-GB" sz="3600" dirty="0"/>
              <a:t> </a:t>
            </a:r>
            <a:r>
              <a:rPr lang="en-GB" sz="3600" dirty="0" err="1"/>
              <a:t>shitje</a:t>
            </a:r>
            <a:r>
              <a:rPr lang="en-GB" sz="3600" dirty="0"/>
              <a:t> </a:t>
            </a:r>
            <a:r>
              <a:rPr lang="en-US" sz="3600" dirty="0" err="1"/>
              <a:t>mban</a:t>
            </a:r>
            <a:r>
              <a:rPr lang="en-US" sz="3600" dirty="0"/>
              <a:t> </a:t>
            </a:r>
            <a:r>
              <a:rPr lang="en-US" sz="3600" dirty="0" err="1"/>
              <a:t>parasysh</a:t>
            </a:r>
            <a:r>
              <a:rPr lang="en-US" sz="3600" dirty="0"/>
              <a:t> q</a:t>
            </a:r>
            <a:r>
              <a:rPr lang="en-GB" sz="3600" dirty="0"/>
              <a:t>ë </a:t>
            </a:r>
            <a:r>
              <a:rPr lang="en-GB" sz="3600" dirty="0" err="1"/>
              <a:t>motivimi</a:t>
            </a:r>
            <a:r>
              <a:rPr lang="en-GB" sz="3600" dirty="0"/>
              <a:t> (</a:t>
            </a:r>
            <a:r>
              <a:rPr lang="en-GB" sz="3600" dirty="0" err="1"/>
              <a:t>edhe</a:t>
            </a:r>
            <a:r>
              <a:rPr lang="en-GB" sz="3600" dirty="0"/>
              <a:t> </a:t>
            </a:r>
            <a:r>
              <a:rPr lang="en-GB" sz="3600" dirty="0" err="1"/>
              <a:t>nëpërmjet</a:t>
            </a:r>
            <a:r>
              <a:rPr lang="en-GB" sz="3600" dirty="0"/>
              <a:t> </a:t>
            </a:r>
            <a:r>
              <a:rPr lang="en-GB" sz="3600" dirty="0" err="1"/>
              <a:t>Kompensimit</a:t>
            </a:r>
            <a:r>
              <a:rPr lang="en-GB" sz="3600" dirty="0"/>
              <a:t>) </a:t>
            </a:r>
            <a:r>
              <a:rPr lang="en-GB" sz="3600" dirty="0" err="1"/>
              <a:t>është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lidhur</a:t>
            </a:r>
            <a:r>
              <a:rPr lang="en-GB" sz="3600" dirty="0"/>
              <a:t> me </a:t>
            </a:r>
            <a:r>
              <a:rPr lang="en-GB" sz="3600" dirty="0" err="1"/>
              <a:t>emocionet</a:t>
            </a:r>
            <a:r>
              <a:rPr lang="en-GB" sz="3600" dirty="0"/>
              <a:t>, </a:t>
            </a:r>
            <a:r>
              <a:rPr lang="en-GB" sz="3600" dirty="0" err="1"/>
              <a:t>më</a:t>
            </a:r>
            <a:r>
              <a:rPr lang="en-GB" sz="3600" dirty="0"/>
              <a:t> </a:t>
            </a:r>
            <a:r>
              <a:rPr lang="en-GB" sz="3600" dirty="0" err="1"/>
              <a:t>shumë</a:t>
            </a:r>
            <a:r>
              <a:rPr lang="en-GB" sz="3600" dirty="0"/>
              <a:t> se me </a:t>
            </a:r>
            <a:r>
              <a:rPr lang="en-GB" sz="3600" dirty="0" err="1"/>
              <a:t>logjikën</a:t>
            </a:r>
            <a:r>
              <a:rPr lang="en-GB" sz="3600" dirty="0"/>
              <a:t>. </a:t>
            </a:r>
            <a:endParaRPr lang="en-US" sz="3600" dirty="0"/>
          </a:p>
          <a:p>
            <a:pPr marL="0" indent="0" algn="l">
              <a:buNone/>
            </a:pPr>
            <a:endParaRPr lang="en-GB" sz="3600" dirty="0"/>
          </a:p>
          <a:p>
            <a:pPr marL="0" indent="0" algn="l">
              <a:buNone/>
            </a:pPr>
            <a:r>
              <a:rPr lang="en-GB" sz="3600" b="1" dirty="0">
                <a:solidFill>
                  <a:srgbClr val="002060"/>
                </a:solidFill>
              </a:rPr>
              <a:t>“Kur </a:t>
            </a:r>
            <a:r>
              <a:rPr lang="en-GB" sz="3600" b="1" dirty="0" err="1">
                <a:solidFill>
                  <a:srgbClr val="002060"/>
                </a:solidFill>
              </a:rPr>
              <a:t>merreni</a:t>
            </a:r>
            <a:r>
              <a:rPr lang="en-GB" sz="3600" b="1" dirty="0">
                <a:solidFill>
                  <a:srgbClr val="002060"/>
                </a:solidFill>
              </a:rPr>
              <a:t> me </a:t>
            </a:r>
            <a:r>
              <a:rPr lang="en-GB" sz="3600" b="1" dirty="0" err="1">
                <a:solidFill>
                  <a:srgbClr val="002060"/>
                </a:solidFill>
              </a:rPr>
              <a:t>njerëz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mos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harroni</a:t>
            </a:r>
            <a:r>
              <a:rPr lang="en-GB" sz="3600" b="1" dirty="0">
                <a:solidFill>
                  <a:srgbClr val="002060"/>
                </a:solidFill>
              </a:rPr>
              <a:t> se </a:t>
            </a:r>
            <a:r>
              <a:rPr lang="en-GB" sz="3600" b="1" dirty="0" err="1">
                <a:solidFill>
                  <a:srgbClr val="002060"/>
                </a:solidFill>
              </a:rPr>
              <a:t>nuk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keni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të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bëni</a:t>
            </a:r>
            <a:r>
              <a:rPr lang="en-GB" sz="3600" b="1" dirty="0">
                <a:solidFill>
                  <a:srgbClr val="002060"/>
                </a:solidFill>
              </a:rPr>
              <a:t> me </a:t>
            </a:r>
            <a:r>
              <a:rPr lang="en-GB" sz="3600" b="1" dirty="0" err="1">
                <a:solidFill>
                  <a:srgbClr val="002060"/>
                </a:solidFill>
              </a:rPr>
              <a:t>krijesa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logjike</a:t>
            </a:r>
            <a:r>
              <a:rPr lang="en-GB" sz="3600" b="1" dirty="0">
                <a:solidFill>
                  <a:srgbClr val="002060"/>
                </a:solidFill>
              </a:rPr>
              <a:t>, </a:t>
            </a:r>
            <a:r>
              <a:rPr lang="en-GB" sz="3600" b="1" dirty="0" err="1">
                <a:solidFill>
                  <a:srgbClr val="002060"/>
                </a:solidFill>
              </a:rPr>
              <a:t>por</a:t>
            </a:r>
            <a:r>
              <a:rPr lang="en-GB" sz="3600" b="1" dirty="0">
                <a:solidFill>
                  <a:srgbClr val="002060"/>
                </a:solidFill>
              </a:rPr>
              <a:t> me </a:t>
            </a:r>
            <a:r>
              <a:rPr lang="en-GB" sz="3600" b="1" dirty="0" err="1">
                <a:solidFill>
                  <a:srgbClr val="002060"/>
                </a:solidFill>
              </a:rPr>
              <a:t>krijesa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emocionesh</a:t>
            </a:r>
            <a:r>
              <a:rPr lang="en-GB" sz="3600" b="1" dirty="0">
                <a:solidFill>
                  <a:srgbClr val="002060"/>
                </a:solidFill>
              </a:rPr>
              <a:t>”</a:t>
            </a:r>
          </a:p>
          <a:p>
            <a:pPr marL="0" indent="0" algn="l">
              <a:buNone/>
            </a:pPr>
            <a:r>
              <a:rPr lang="en-GB" sz="3600" b="1" dirty="0"/>
              <a:t>- Dale Carnegie 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3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47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#3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NXITJA – STIMULI</a:t>
            </a:r>
          </a:p>
          <a:p>
            <a:endParaRPr lang="en-US" dirty="0"/>
          </a:p>
          <a:p>
            <a:pPr marL="0" indent="0" algn="l">
              <a:buNone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Nxitjet-Stimujt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fuqishme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motivuar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punonjësit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shitjes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0" indent="0" algn="l">
              <a:buNone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Ideimi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aplikimi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stimujve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personalizuar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nxisin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zbulimin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potencialit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punonjësve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performancën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Shpesh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drejtuesit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shitjeve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vlerësojnë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rëndësinë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stimujve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inovativë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punojnë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gjetur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stimujt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përsosur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punonjësit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tyre.</a:t>
            </a:r>
          </a:p>
          <a:p>
            <a:pPr marL="0" indent="0" algn="l">
              <a:buNone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zbuluar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punonjësve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pastaj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përkthimin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tyre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rekomandohet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zhvillimi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takimeve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anketave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pvrputhje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tyre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ideohen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zbatohen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eksperimentale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personalizuar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2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#4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REKRUTIMI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GB" sz="3600" b="1" u="sng" dirty="0"/>
              <a:t>Formula </a:t>
            </a:r>
            <a:r>
              <a:rPr lang="en-GB" sz="3600" b="1" u="sng" dirty="0" err="1"/>
              <a:t>për</a:t>
            </a:r>
            <a:r>
              <a:rPr lang="en-GB" sz="3600" b="1" u="sng" dirty="0"/>
              <a:t> </a:t>
            </a:r>
            <a:r>
              <a:rPr lang="en-GB" sz="3600" b="1" u="sng" dirty="0" err="1"/>
              <a:t>rritjen</a:t>
            </a:r>
            <a:r>
              <a:rPr lang="en-GB" sz="3600" b="1" u="sng" dirty="0"/>
              <a:t> e </a:t>
            </a:r>
            <a:r>
              <a:rPr lang="en-GB" sz="3600" b="1" u="sng" dirty="0" err="1"/>
              <a:t>Përfitueshmërisë</a:t>
            </a:r>
            <a:r>
              <a:rPr lang="en-GB" sz="3600" b="1" u="sng" dirty="0"/>
              <a:t> </a:t>
            </a:r>
            <a:r>
              <a:rPr lang="en-GB" sz="3600" b="1" u="sng" dirty="0" err="1"/>
              <a:t>së</a:t>
            </a:r>
            <a:r>
              <a:rPr lang="en-GB" sz="3600" b="1" u="sng" dirty="0"/>
              <a:t> </a:t>
            </a:r>
            <a:r>
              <a:rPr lang="en-GB" sz="3600" b="1" u="sng" dirty="0" err="1"/>
              <a:t>Shitjeve</a:t>
            </a:r>
            <a:endParaRPr lang="en-GB" sz="3600" b="1" u="sng" dirty="0"/>
          </a:p>
          <a:p>
            <a:pPr marL="0" indent="0" algn="l">
              <a:buNone/>
            </a:pPr>
            <a:endParaRPr lang="en-GB" sz="3600" i="1" dirty="0"/>
          </a:p>
          <a:p>
            <a:pPr marL="0" indent="0" algn="l">
              <a:buNone/>
            </a:pPr>
            <a:r>
              <a:rPr lang="en-GB" sz="3600" i="1" dirty="0" err="1"/>
              <a:t>Përmirësim</a:t>
            </a:r>
            <a:r>
              <a:rPr lang="en-GB" sz="3600" i="1" dirty="0"/>
              <a:t> </a:t>
            </a:r>
            <a:r>
              <a:rPr lang="en-GB" sz="3600" i="1" dirty="0" err="1"/>
              <a:t>i</a:t>
            </a:r>
            <a:r>
              <a:rPr lang="en-GB" sz="3600" i="1" dirty="0"/>
              <a:t> </a:t>
            </a:r>
            <a:r>
              <a:rPr lang="en-GB" sz="3600" i="1" dirty="0" err="1"/>
              <a:t>Proceseve</a:t>
            </a:r>
            <a:r>
              <a:rPr lang="en-GB" sz="3600" i="1" dirty="0"/>
              <a:t> + </a:t>
            </a:r>
            <a:r>
              <a:rPr lang="en-GB" sz="3600" i="1" dirty="0" err="1"/>
              <a:t>Përmirësim</a:t>
            </a:r>
            <a:r>
              <a:rPr lang="en-GB" sz="3600" i="1" dirty="0"/>
              <a:t> </a:t>
            </a:r>
            <a:r>
              <a:rPr lang="en-GB" sz="3600" i="1" dirty="0" err="1"/>
              <a:t>i</a:t>
            </a:r>
            <a:r>
              <a:rPr lang="en-GB" sz="3600" i="1" dirty="0"/>
              <a:t> </a:t>
            </a:r>
            <a:r>
              <a:rPr lang="en-GB" sz="3600" i="1" dirty="0" err="1"/>
              <a:t>Njerëzve</a:t>
            </a:r>
            <a:r>
              <a:rPr lang="en-GB" sz="3600" i="1" dirty="0"/>
              <a:t> =</a:t>
            </a:r>
            <a:r>
              <a:rPr lang="en-GB" sz="3600" i="1" baseline="0" dirty="0"/>
              <a:t> </a:t>
            </a:r>
            <a:r>
              <a:rPr lang="en-GB" sz="3600" i="1" dirty="0" err="1"/>
              <a:t>Përmirësim</a:t>
            </a:r>
            <a:r>
              <a:rPr lang="en-GB" sz="3600" i="1" dirty="0"/>
              <a:t> </a:t>
            </a:r>
            <a:r>
              <a:rPr lang="en-GB" sz="3600" i="1" dirty="0" err="1"/>
              <a:t>i</a:t>
            </a:r>
            <a:r>
              <a:rPr lang="en-GB" sz="3600" i="1" dirty="0"/>
              <a:t> </a:t>
            </a:r>
            <a:r>
              <a:rPr lang="en-GB" sz="3600" i="1" dirty="0" err="1"/>
              <a:t>Përfitueshmërisë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54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#4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REKRUTIMI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GB" sz="3600" b="1" u="sng" dirty="0" err="1"/>
              <a:t>Rëndësia</a:t>
            </a:r>
            <a:r>
              <a:rPr lang="en-GB" sz="3600" b="1" u="sng" dirty="0"/>
              <a:t> e </a:t>
            </a:r>
            <a:r>
              <a:rPr lang="en-GB" sz="3600" b="1" u="sng" dirty="0" err="1"/>
              <a:t>punësimit</a:t>
            </a:r>
            <a:r>
              <a:rPr lang="en-GB" sz="3600" b="1" u="sng" dirty="0"/>
              <a:t> - </a:t>
            </a:r>
            <a:r>
              <a:rPr lang="en-GB" sz="3600" b="1" u="sng" dirty="0" err="1"/>
              <a:t>shitësit</a:t>
            </a:r>
            <a:r>
              <a:rPr lang="en-GB" sz="3600" b="1" u="sng" dirty="0"/>
              <a:t> "e </a:t>
            </a:r>
            <a:r>
              <a:rPr lang="en-GB" sz="3600" b="1" u="sng" dirty="0" err="1"/>
              <a:t>duhur</a:t>
            </a:r>
            <a:r>
              <a:rPr lang="en-GB" sz="3600" b="1" u="sng" dirty="0"/>
              <a:t>"</a:t>
            </a:r>
          </a:p>
          <a:p>
            <a:pPr marL="0" indent="0" algn="l">
              <a:buNone/>
            </a:pPr>
            <a:r>
              <a:rPr lang="en-GB" sz="3600" dirty="0" err="1"/>
              <a:t>Strategjia</a:t>
            </a:r>
            <a:r>
              <a:rPr lang="en-GB" sz="3600" dirty="0"/>
              <a:t> </a:t>
            </a:r>
            <a:r>
              <a:rPr lang="en-GB" sz="3600" dirty="0" err="1"/>
              <a:t>më</a:t>
            </a:r>
            <a:r>
              <a:rPr lang="en-GB" sz="3600" dirty="0"/>
              <a:t> </a:t>
            </a:r>
            <a:r>
              <a:rPr lang="en-GB" sz="3600" dirty="0" err="1"/>
              <a:t>fitimprurëse</a:t>
            </a:r>
            <a:r>
              <a:rPr lang="en-GB" sz="3600" dirty="0"/>
              <a:t> </a:t>
            </a:r>
            <a:r>
              <a:rPr lang="en-GB" sz="3600" dirty="0" err="1"/>
              <a:t>në</a:t>
            </a:r>
            <a:r>
              <a:rPr lang="en-GB" sz="3600" dirty="0"/>
              <a:t> </a:t>
            </a:r>
            <a:r>
              <a:rPr lang="en-GB" sz="3600" dirty="0" err="1"/>
              <a:t>botë</a:t>
            </a:r>
            <a:r>
              <a:rPr lang="en-GB" sz="3600" dirty="0"/>
              <a:t> </a:t>
            </a:r>
            <a:r>
              <a:rPr lang="en-GB" sz="3600" dirty="0" err="1"/>
              <a:t>nuk</a:t>
            </a:r>
            <a:r>
              <a:rPr lang="en-GB" sz="3600" dirty="0"/>
              <a:t> do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prodhojë</a:t>
            </a:r>
            <a:r>
              <a:rPr lang="en-GB" sz="3600" dirty="0"/>
              <a:t> </a:t>
            </a:r>
            <a:r>
              <a:rPr lang="en-GB" sz="3600" dirty="0" err="1"/>
              <a:t>asnjë</a:t>
            </a:r>
            <a:r>
              <a:rPr lang="en-GB" sz="3600" dirty="0"/>
              <a:t> </a:t>
            </a:r>
            <a:r>
              <a:rPr lang="en-GB" sz="3600" dirty="0" err="1"/>
              <a:t>fitim</a:t>
            </a:r>
            <a:r>
              <a:rPr lang="en-GB" sz="3600" dirty="0"/>
              <a:t> pa </a:t>
            </a:r>
            <a:r>
              <a:rPr lang="en-GB" sz="3600" dirty="0" err="1"/>
              <a:t>shitësit</a:t>
            </a:r>
            <a:r>
              <a:rPr lang="en-GB" sz="3600" dirty="0"/>
              <a:t> e </a:t>
            </a:r>
            <a:r>
              <a:rPr lang="en-GB" sz="3600" dirty="0" err="1"/>
              <a:t>duhur</a:t>
            </a:r>
            <a:r>
              <a:rPr lang="en-GB" sz="3600" dirty="0"/>
              <a:t>, </a:t>
            </a:r>
            <a:r>
              <a:rPr lang="en-GB" sz="3600" dirty="0" err="1"/>
              <a:t>për</a:t>
            </a:r>
            <a:r>
              <a:rPr lang="en-GB" sz="3600" dirty="0"/>
              <a:t> ta </a:t>
            </a:r>
            <a:r>
              <a:rPr lang="en-GB" sz="3600" dirty="0" err="1"/>
              <a:t>ekzekutuar</a:t>
            </a:r>
            <a:r>
              <a:rPr lang="en-GB" sz="3600" dirty="0"/>
              <a:t> </a:t>
            </a:r>
            <a:r>
              <a:rPr lang="en-GB" sz="3600" dirty="0" err="1"/>
              <a:t>atë</a:t>
            </a:r>
            <a:r>
              <a:rPr lang="en-GB" sz="3600" dirty="0"/>
              <a:t> </a:t>
            </a:r>
            <a:r>
              <a:rPr lang="en-GB" sz="3600" dirty="0" err="1"/>
              <a:t>në</a:t>
            </a:r>
            <a:r>
              <a:rPr lang="en-GB" sz="3600" dirty="0"/>
              <a:t> </a:t>
            </a:r>
            <a:r>
              <a:rPr lang="en-GB" sz="3600" dirty="0" err="1"/>
              <a:t>mënyrë</a:t>
            </a:r>
            <a:r>
              <a:rPr lang="en-GB" sz="3600" dirty="0"/>
              <a:t> </a:t>
            </a:r>
            <a:r>
              <a:rPr lang="en-GB" sz="3600" dirty="0" err="1"/>
              <a:t>efektive</a:t>
            </a:r>
            <a:endParaRPr lang="en-GB" sz="3600" dirty="0"/>
          </a:p>
          <a:p>
            <a:pPr marL="0" indent="0" algn="l">
              <a:buNone/>
            </a:pPr>
            <a:r>
              <a:rPr lang="en-GB" sz="3600" dirty="0" err="1"/>
              <a:t>Pra</a:t>
            </a:r>
            <a:r>
              <a:rPr lang="en-GB" sz="3600" dirty="0"/>
              <a:t>, ne </a:t>
            </a:r>
            <a:r>
              <a:rPr lang="en-GB" sz="3600" dirty="0" err="1"/>
              <a:t>tani</a:t>
            </a:r>
            <a:r>
              <a:rPr lang="en-GB" sz="3600" dirty="0"/>
              <a:t> do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diskutojmë</a:t>
            </a:r>
            <a:r>
              <a:rPr lang="en-GB" sz="3600" dirty="0"/>
              <a:t> se </a:t>
            </a:r>
            <a:r>
              <a:rPr lang="en-GB" sz="3600" dirty="0" err="1"/>
              <a:t>si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tërheqim</a:t>
            </a:r>
            <a:r>
              <a:rPr lang="en-GB" sz="3600" dirty="0"/>
              <a:t> </a:t>
            </a:r>
            <a:r>
              <a:rPr lang="en-GB" sz="3600" dirty="0" err="1"/>
              <a:t>dhe</a:t>
            </a:r>
            <a:r>
              <a:rPr lang="en-GB" sz="3600" dirty="0"/>
              <a:t> </a:t>
            </a:r>
            <a:r>
              <a:rPr lang="en-GB" sz="3600" dirty="0" err="1"/>
              <a:t>ruajmë</a:t>
            </a:r>
            <a:r>
              <a:rPr lang="en-GB" sz="3600" dirty="0"/>
              <a:t> </a:t>
            </a:r>
            <a:r>
              <a:rPr lang="en-GB" sz="3600" dirty="0" err="1"/>
              <a:t>shitësit</a:t>
            </a:r>
            <a:r>
              <a:rPr lang="en-GB" sz="3600" dirty="0"/>
              <a:t> </a:t>
            </a:r>
            <a:r>
              <a:rPr lang="en-GB" sz="3600" dirty="0" err="1"/>
              <a:t>që</a:t>
            </a:r>
            <a:r>
              <a:rPr lang="en-GB" sz="3600" dirty="0"/>
              <a:t> </a:t>
            </a:r>
            <a:r>
              <a:rPr lang="en-GB" sz="3600" dirty="0" err="1"/>
              <a:t>kanë</a:t>
            </a:r>
            <a:r>
              <a:rPr lang="en-GB" sz="3600" dirty="0"/>
              <a:t> </a:t>
            </a:r>
            <a:r>
              <a:rPr lang="en-GB" sz="3600" dirty="0" err="1"/>
              <a:t>njohuri</a:t>
            </a:r>
            <a:r>
              <a:rPr lang="en-GB" sz="3600" dirty="0"/>
              <a:t> </a:t>
            </a:r>
            <a:r>
              <a:rPr lang="en-GB" sz="3600" dirty="0" err="1"/>
              <a:t>dhe</a:t>
            </a:r>
            <a:r>
              <a:rPr lang="en-GB" sz="3600" dirty="0"/>
              <a:t> </a:t>
            </a:r>
            <a:r>
              <a:rPr lang="en-GB" sz="3600" dirty="0" err="1"/>
              <a:t>aftësi</a:t>
            </a:r>
            <a:r>
              <a:rPr lang="en-GB" sz="3600" dirty="0"/>
              <a:t> </a:t>
            </a:r>
            <a:r>
              <a:rPr lang="en-GB" sz="3600" dirty="0" err="1"/>
              <a:t>për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kthyer</a:t>
            </a:r>
            <a:r>
              <a:rPr lang="en-GB" sz="3600" dirty="0"/>
              <a:t> </a:t>
            </a:r>
            <a:r>
              <a:rPr lang="en-GB" sz="3600" dirty="0" err="1"/>
              <a:t>potencialin</a:t>
            </a:r>
            <a:r>
              <a:rPr lang="en-GB" sz="3600" dirty="0"/>
              <a:t> </a:t>
            </a:r>
            <a:r>
              <a:rPr lang="en-GB" sz="3600" dirty="0" err="1"/>
              <a:t>për</a:t>
            </a:r>
            <a:r>
              <a:rPr lang="en-GB" sz="3600" dirty="0"/>
              <a:t> </a:t>
            </a:r>
            <a:r>
              <a:rPr lang="en-GB" sz="3600" dirty="0" err="1"/>
              <a:t>arritjen</a:t>
            </a:r>
            <a:r>
              <a:rPr lang="en-GB" sz="3600" dirty="0"/>
              <a:t> </a:t>
            </a:r>
            <a:r>
              <a:rPr lang="en-GB" sz="3600" dirty="0" err="1"/>
              <a:t>dhe</a:t>
            </a:r>
            <a:r>
              <a:rPr lang="en-GB" sz="3600" dirty="0"/>
              <a:t> </a:t>
            </a:r>
            <a:r>
              <a:rPr lang="en-GB" sz="3600" dirty="0" err="1"/>
              <a:t>mirëmbajtjen</a:t>
            </a:r>
            <a:r>
              <a:rPr lang="en-GB" sz="3600" dirty="0"/>
              <a:t> e </a:t>
            </a:r>
            <a:r>
              <a:rPr lang="en-GB" sz="3600" dirty="0" err="1"/>
              <a:t>rritjes</a:t>
            </a:r>
            <a:r>
              <a:rPr lang="en-GB" sz="3600" dirty="0"/>
              <a:t> </a:t>
            </a:r>
            <a:r>
              <a:rPr lang="en-GB" sz="3600" dirty="0" err="1"/>
              <a:t>së</a:t>
            </a:r>
            <a:r>
              <a:rPr lang="en-GB" sz="3600" dirty="0"/>
              <a:t> </a:t>
            </a:r>
            <a:r>
              <a:rPr lang="en-GB" sz="3600" dirty="0" err="1"/>
              <a:t>vazhdueshme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shitjeve</a:t>
            </a:r>
            <a:r>
              <a:rPr lang="en-GB" sz="3600" dirty="0"/>
              <a:t> </a:t>
            </a:r>
            <a:r>
              <a:rPr lang="en-GB" sz="3600" dirty="0" err="1"/>
              <a:t>fitimprurëse</a:t>
            </a:r>
            <a:r>
              <a:rPr lang="en-GB" sz="3600" dirty="0"/>
              <a:t> </a:t>
            </a:r>
            <a:r>
              <a:rPr lang="en-GB" sz="3600" dirty="0" err="1"/>
              <a:t>në</a:t>
            </a:r>
            <a:r>
              <a:rPr lang="en-GB" sz="3600" dirty="0"/>
              <a:t> </a:t>
            </a:r>
            <a:r>
              <a:rPr lang="en-GB" sz="3600" dirty="0" err="1"/>
              <a:t>performancën</a:t>
            </a:r>
            <a:r>
              <a:rPr lang="en-GB" sz="3600" dirty="0"/>
              <a:t> </a:t>
            </a:r>
            <a:r>
              <a:rPr lang="en-GB" sz="3600" dirty="0" err="1"/>
              <a:t>aktuale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fitimit</a:t>
            </a:r>
            <a:r>
              <a:rPr lang="en-GB" sz="3600" dirty="0"/>
              <a:t> </a:t>
            </a:r>
            <a:r>
              <a:rPr lang="en-GB" sz="3600" dirty="0" err="1"/>
              <a:t>dhe</a:t>
            </a:r>
            <a:r>
              <a:rPr lang="en-GB" sz="3600" dirty="0"/>
              <a:t> </a:t>
            </a:r>
            <a:r>
              <a:rPr lang="en-GB" sz="3600" dirty="0" err="1"/>
              <a:t>rezultateve</a:t>
            </a:r>
            <a:endParaRPr lang="en-GB" sz="3600" dirty="0"/>
          </a:p>
          <a:p>
            <a:pPr marL="0" indent="0" algn="l">
              <a:buNone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601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#4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REKRUTIMI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GB" sz="3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Kostoja</a:t>
            </a:r>
            <a:r>
              <a:rPr lang="en-GB" sz="3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3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punësimeve</a:t>
            </a:r>
            <a:r>
              <a:rPr lang="en-GB" sz="3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3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këqija</a:t>
            </a:r>
            <a:endParaRPr lang="en-GB" sz="3200" b="1" i="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en-GB" sz="3200" i="0" dirty="0"/>
              <a:t>Para se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futeni</a:t>
            </a:r>
            <a:r>
              <a:rPr lang="en-GB" sz="3200" i="0" dirty="0"/>
              <a:t> </a:t>
            </a:r>
            <a:r>
              <a:rPr lang="en-GB" sz="3200" i="0" dirty="0" err="1"/>
              <a:t>në</a:t>
            </a:r>
            <a:r>
              <a:rPr lang="en-GB" sz="3200" i="0" dirty="0"/>
              <a:t> </a:t>
            </a:r>
            <a:r>
              <a:rPr lang="en-GB" sz="3200" i="0" dirty="0" err="1"/>
              <a:t>proceset</a:t>
            </a:r>
            <a:r>
              <a:rPr lang="en-GB" sz="3200" i="0" dirty="0"/>
              <a:t> </a:t>
            </a:r>
            <a:r>
              <a:rPr lang="en-GB" sz="3200" i="0" dirty="0" err="1"/>
              <a:t>që</a:t>
            </a:r>
            <a:r>
              <a:rPr lang="en-GB" sz="3200" i="0" dirty="0"/>
              <a:t> </a:t>
            </a:r>
            <a:r>
              <a:rPr lang="en-GB" sz="3200" i="0" dirty="0" err="1"/>
              <a:t>çojnë</a:t>
            </a:r>
            <a:r>
              <a:rPr lang="en-GB" sz="3200" i="0" dirty="0"/>
              <a:t> </a:t>
            </a:r>
            <a:r>
              <a:rPr lang="en-GB" sz="3200" i="0" dirty="0" err="1"/>
              <a:t>në</a:t>
            </a:r>
            <a:r>
              <a:rPr lang="en-GB" sz="3200" i="0" dirty="0"/>
              <a:t> </a:t>
            </a:r>
            <a:r>
              <a:rPr lang="en-GB" sz="3200" i="0" dirty="0" err="1"/>
              <a:t>vendime</a:t>
            </a:r>
            <a:r>
              <a:rPr lang="en-GB" sz="3200" i="0" dirty="0"/>
              <a:t> </a:t>
            </a:r>
            <a:r>
              <a:rPr lang="en-GB" sz="3200" i="0" dirty="0" err="1"/>
              <a:t>më</a:t>
            </a:r>
            <a:r>
              <a:rPr lang="en-GB" sz="3200" i="0" dirty="0"/>
              <a:t> </a:t>
            </a:r>
            <a:r>
              <a:rPr lang="en-GB" sz="3200" i="0" dirty="0" err="1"/>
              <a:t>fitimprurëse</a:t>
            </a:r>
            <a:r>
              <a:rPr lang="en-GB" sz="3200" i="0" dirty="0"/>
              <a:t> </a:t>
            </a:r>
            <a:r>
              <a:rPr lang="en-GB" sz="3200" i="0" dirty="0" err="1"/>
              <a:t>për</a:t>
            </a:r>
            <a:r>
              <a:rPr lang="en-GB" sz="3200" i="0" dirty="0"/>
              <a:t> </a:t>
            </a:r>
            <a:r>
              <a:rPr lang="en-GB" sz="3200" i="0" dirty="0" err="1"/>
              <a:t>marrjen</a:t>
            </a:r>
            <a:r>
              <a:rPr lang="en-GB" sz="3200" i="0" dirty="0"/>
              <a:t> </a:t>
            </a:r>
            <a:r>
              <a:rPr lang="en-GB" sz="3200" i="0" dirty="0" err="1"/>
              <a:t>në</a:t>
            </a:r>
            <a:r>
              <a:rPr lang="en-GB" sz="3200" i="0" dirty="0"/>
              <a:t> </a:t>
            </a:r>
            <a:r>
              <a:rPr lang="en-GB" sz="3200" i="0" dirty="0" err="1"/>
              <a:t>punë</a:t>
            </a:r>
            <a:r>
              <a:rPr lang="en-GB" sz="3200" i="0" dirty="0"/>
              <a:t>, </a:t>
            </a:r>
            <a:r>
              <a:rPr lang="en-GB" sz="3200" i="0" dirty="0" err="1"/>
              <a:t>këtu</a:t>
            </a:r>
            <a:r>
              <a:rPr lang="en-GB" sz="3200" i="0" dirty="0"/>
              <a:t> </a:t>
            </a:r>
            <a:r>
              <a:rPr lang="en-GB" sz="3200" i="0" dirty="0" err="1"/>
              <a:t>keni</a:t>
            </a:r>
            <a:r>
              <a:rPr lang="en-GB" sz="3200" i="0" dirty="0"/>
              <a:t> </a:t>
            </a:r>
            <a:r>
              <a:rPr lang="en-GB" sz="3200" i="0" dirty="0" err="1"/>
              <a:t>një</a:t>
            </a:r>
            <a:r>
              <a:rPr lang="en-GB" sz="3200" i="0" dirty="0"/>
              <a:t> </a:t>
            </a:r>
            <a:r>
              <a:rPr lang="en-GB" sz="3200" i="0" dirty="0" err="1"/>
              <a:t>listë</a:t>
            </a:r>
            <a:r>
              <a:rPr lang="en-GB" sz="3200" i="0" dirty="0"/>
              <a:t> </a:t>
            </a:r>
            <a:r>
              <a:rPr lang="en-GB" sz="3200" i="0" dirty="0" err="1"/>
              <a:t>arsyesh</a:t>
            </a:r>
            <a:r>
              <a:rPr lang="en-GB" sz="3200" i="0" dirty="0"/>
              <a:t> </a:t>
            </a:r>
            <a:r>
              <a:rPr lang="en-GB" sz="3200" i="0" dirty="0" err="1"/>
              <a:t>pse</a:t>
            </a:r>
            <a:r>
              <a:rPr lang="en-GB" sz="3200" i="0" dirty="0"/>
              <a:t> </a:t>
            </a:r>
            <a:r>
              <a:rPr lang="en-GB" sz="3200" i="0" dirty="0" err="1"/>
              <a:t>zhvillimi</a:t>
            </a:r>
            <a:r>
              <a:rPr lang="en-GB" sz="3200" i="0" dirty="0"/>
              <a:t> </a:t>
            </a:r>
            <a:r>
              <a:rPr lang="en-GB" sz="3200" i="0" dirty="0" err="1"/>
              <a:t>i</a:t>
            </a:r>
            <a:r>
              <a:rPr lang="en-GB" sz="3200" i="0" dirty="0"/>
              <a:t> </a:t>
            </a:r>
            <a:r>
              <a:rPr lang="en-GB" sz="3200" i="0" dirty="0" err="1"/>
              <a:t>një</a:t>
            </a:r>
            <a:r>
              <a:rPr lang="en-GB" sz="3200" i="0" dirty="0"/>
              <a:t> </a:t>
            </a:r>
            <a:r>
              <a:rPr lang="en-GB" sz="3200" i="0" dirty="0" err="1"/>
              <a:t>strategjie</a:t>
            </a:r>
            <a:r>
              <a:rPr lang="en-GB" sz="3200" i="0" dirty="0"/>
              <a:t> </a:t>
            </a:r>
            <a:r>
              <a:rPr lang="en-GB" sz="3200" i="0" dirty="0" err="1"/>
              <a:t>më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efektshme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rekrutimit</a:t>
            </a:r>
            <a:r>
              <a:rPr lang="en-GB" sz="3200" i="0" dirty="0"/>
              <a:t> </a:t>
            </a:r>
            <a:r>
              <a:rPr lang="en-GB" sz="3200" i="0" dirty="0" err="1"/>
              <a:t>është</a:t>
            </a:r>
            <a:r>
              <a:rPr lang="en-GB" sz="3200" i="0" dirty="0"/>
              <a:t> </a:t>
            </a:r>
            <a:r>
              <a:rPr lang="en-GB" sz="3200" i="0" dirty="0" err="1"/>
              <a:t>kaq</a:t>
            </a:r>
            <a:r>
              <a:rPr lang="en-GB" sz="3200" i="0" dirty="0"/>
              <a:t> </a:t>
            </a:r>
            <a:r>
              <a:rPr lang="en-GB" sz="3200" i="0" dirty="0" err="1"/>
              <a:t>i</a:t>
            </a:r>
            <a:r>
              <a:rPr lang="en-GB" sz="3200" i="0" dirty="0"/>
              <a:t> </a:t>
            </a:r>
            <a:r>
              <a:rPr lang="en-GB" sz="3200" i="0" dirty="0" err="1"/>
              <a:t>rëndësishëm</a:t>
            </a:r>
            <a:r>
              <a:rPr lang="en-GB" sz="3200" i="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600" dirty="0" err="1"/>
              <a:t>Një</a:t>
            </a:r>
            <a:r>
              <a:rPr lang="en-GB" sz="3600" dirty="0"/>
              <a:t> </a:t>
            </a:r>
            <a:r>
              <a:rPr lang="en-GB" sz="3600" dirty="0" err="1"/>
              <a:t>vendim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keq</a:t>
            </a:r>
            <a:r>
              <a:rPr lang="en-GB" sz="3600" dirty="0"/>
              <a:t> </a:t>
            </a:r>
            <a:r>
              <a:rPr lang="en-GB" sz="3600" dirty="0" err="1"/>
              <a:t>për</a:t>
            </a:r>
            <a:r>
              <a:rPr lang="en-GB" sz="3600" dirty="0"/>
              <a:t> </a:t>
            </a:r>
            <a:r>
              <a:rPr lang="en-GB" sz="3600" dirty="0" err="1"/>
              <a:t>punësimin</a:t>
            </a:r>
            <a:r>
              <a:rPr lang="en-GB" sz="3600" dirty="0"/>
              <a:t> 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• </a:t>
            </a:r>
            <a:r>
              <a:rPr lang="en-GB" sz="3200" dirty="0" err="1"/>
              <a:t>Ul</a:t>
            </a:r>
            <a:r>
              <a:rPr lang="en-GB" sz="3200" dirty="0"/>
              <a:t> </a:t>
            </a:r>
            <a:r>
              <a:rPr lang="en-GB" sz="3200" dirty="0" err="1"/>
              <a:t>moralin</a:t>
            </a:r>
            <a:r>
              <a:rPr lang="en-GB" sz="3200" dirty="0"/>
              <a:t> e </a:t>
            </a:r>
            <a:r>
              <a:rPr lang="en-GB" sz="3200" dirty="0" err="1"/>
              <a:t>ekipit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• </a:t>
            </a:r>
            <a:r>
              <a:rPr lang="en-GB" sz="3200" dirty="0" err="1"/>
              <a:t>Rrit</a:t>
            </a:r>
            <a:r>
              <a:rPr lang="en-GB" sz="3200" dirty="0"/>
              <a:t> </a:t>
            </a:r>
            <a:r>
              <a:rPr lang="en-GB" sz="3200" dirty="0" err="1"/>
              <a:t>qarkullimin</a:t>
            </a:r>
            <a:r>
              <a:rPr lang="en-GB" sz="3200" dirty="0"/>
              <a:t> e </a:t>
            </a:r>
            <a:r>
              <a:rPr lang="en-GB" sz="3200" dirty="0" err="1"/>
              <a:t>punonjësve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• </a:t>
            </a:r>
            <a:r>
              <a:rPr lang="en-GB" sz="3200" dirty="0" err="1"/>
              <a:t>Absorbon</a:t>
            </a:r>
            <a:r>
              <a:rPr lang="en-GB" sz="3200" dirty="0"/>
              <a:t> </a:t>
            </a:r>
            <a:r>
              <a:rPr lang="en-GB" sz="3200" dirty="0" err="1"/>
              <a:t>dhe</a:t>
            </a:r>
            <a:r>
              <a:rPr lang="en-GB" sz="3200" dirty="0"/>
              <a:t> </a:t>
            </a:r>
            <a:r>
              <a:rPr lang="en-GB" sz="3200" dirty="0" err="1"/>
              <a:t>shpërdoron</a:t>
            </a:r>
            <a:r>
              <a:rPr lang="en-GB" sz="3200" dirty="0"/>
              <a:t> </a:t>
            </a:r>
            <a:r>
              <a:rPr lang="en-GB" sz="3200" dirty="0" err="1"/>
              <a:t>burimet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• </a:t>
            </a:r>
            <a:r>
              <a:rPr lang="en-GB" sz="3200" dirty="0" err="1"/>
              <a:t>Ul</a:t>
            </a:r>
            <a:r>
              <a:rPr lang="en-GB" sz="3200" dirty="0"/>
              <a:t> </a:t>
            </a:r>
            <a:r>
              <a:rPr lang="en-GB" sz="3200" dirty="0" err="1"/>
              <a:t>besueshmërinë</a:t>
            </a:r>
            <a:r>
              <a:rPr lang="en-GB" sz="3200" dirty="0"/>
              <a:t> e </a:t>
            </a:r>
            <a:r>
              <a:rPr lang="en-GB" sz="3200" dirty="0" err="1"/>
              <a:t>lidershipit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• </a:t>
            </a:r>
            <a:r>
              <a:rPr lang="en-GB" sz="3200" dirty="0" err="1"/>
              <a:t>Përkeqëson</a:t>
            </a:r>
            <a:r>
              <a:rPr lang="en-GB" sz="3200" dirty="0"/>
              <a:t> </a:t>
            </a:r>
            <a:r>
              <a:rPr lang="en-GB" sz="3200" dirty="0" err="1"/>
              <a:t>kulturën</a:t>
            </a:r>
            <a:r>
              <a:rPr lang="en-GB" sz="3200" dirty="0"/>
              <a:t> e </a:t>
            </a:r>
            <a:r>
              <a:rPr lang="en-GB" sz="3200" dirty="0" err="1"/>
              <a:t>shitjeve</a:t>
            </a:r>
            <a:r>
              <a:rPr lang="en-GB" sz="3200" dirty="0"/>
              <a:t> </a:t>
            </a:r>
            <a:r>
              <a:rPr lang="en-GB" sz="3200" dirty="0" err="1"/>
              <a:t>pozitive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• </a:t>
            </a:r>
            <a:r>
              <a:rPr lang="en-GB" sz="3200" dirty="0" err="1"/>
              <a:t>Ul</a:t>
            </a:r>
            <a:r>
              <a:rPr lang="en-GB" sz="3200" dirty="0"/>
              <a:t> </a:t>
            </a:r>
            <a:r>
              <a:rPr lang="en-GB" sz="3200" dirty="0" err="1"/>
              <a:t>normën</a:t>
            </a:r>
            <a:r>
              <a:rPr lang="en-GB" sz="3200" dirty="0"/>
              <a:t> e </a:t>
            </a:r>
            <a:r>
              <a:rPr lang="en-GB" sz="3200" dirty="0" err="1"/>
              <a:t>mbajtjes</a:t>
            </a:r>
            <a:r>
              <a:rPr lang="en-GB" sz="3200" dirty="0"/>
              <a:t> </a:t>
            </a:r>
            <a:r>
              <a:rPr lang="en-GB" sz="3200" dirty="0" err="1"/>
              <a:t>së</a:t>
            </a:r>
            <a:r>
              <a:rPr lang="en-GB" sz="3200" dirty="0"/>
              <a:t> </a:t>
            </a:r>
            <a:r>
              <a:rPr lang="en-GB" sz="3200" dirty="0" err="1"/>
              <a:t>klientit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• </a:t>
            </a:r>
            <a:r>
              <a:rPr lang="en-GB" sz="3200" dirty="0" err="1"/>
              <a:t>Kushton</a:t>
            </a:r>
            <a:r>
              <a:rPr lang="en-GB" sz="3200" dirty="0"/>
              <a:t> </a:t>
            </a:r>
            <a:r>
              <a:rPr lang="en-GB" sz="3200" dirty="0" err="1"/>
              <a:t>mesatarisht</a:t>
            </a:r>
            <a:r>
              <a:rPr lang="en-GB" sz="3200" dirty="0"/>
              <a:t> 2.5x </a:t>
            </a:r>
            <a:r>
              <a:rPr lang="en-GB" sz="3200" dirty="0" err="1"/>
              <a:t>më</a:t>
            </a:r>
            <a:r>
              <a:rPr lang="en-GB" sz="3200" dirty="0"/>
              <a:t> </a:t>
            </a:r>
            <a:r>
              <a:rPr lang="en-GB" sz="3200" dirty="0" err="1"/>
              <a:t>shumë</a:t>
            </a:r>
            <a:r>
              <a:rPr lang="en-GB" sz="3200" dirty="0"/>
              <a:t> se </a:t>
            </a:r>
            <a:r>
              <a:rPr lang="en-GB" sz="3200" dirty="0" err="1"/>
              <a:t>Kompensimi</a:t>
            </a:r>
            <a:r>
              <a:rPr lang="en-GB" sz="3200" dirty="0"/>
              <a:t> </a:t>
            </a:r>
            <a:r>
              <a:rPr lang="en-GB" sz="3200" dirty="0" err="1"/>
              <a:t>vjetor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punësimeve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reja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• </a:t>
            </a:r>
            <a:r>
              <a:rPr lang="en-GB" sz="3200" dirty="0" err="1"/>
              <a:t>Frustron</a:t>
            </a:r>
            <a:r>
              <a:rPr lang="en-GB" sz="3200" dirty="0"/>
              <a:t> </a:t>
            </a:r>
            <a:r>
              <a:rPr lang="en-GB" sz="3200" dirty="0" err="1"/>
              <a:t>punonjësit</a:t>
            </a:r>
            <a:r>
              <a:rPr lang="en-GB" sz="3200" dirty="0"/>
              <a:t> me </a:t>
            </a:r>
            <a:r>
              <a:rPr lang="en-GB" sz="3200" dirty="0" err="1"/>
              <a:t>përvojë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shitjeve</a:t>
            </a:r>
            <a:endParaRPr lang="en-GB" sz="32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3200" dirty="0"/>
              <a:t>- Ata do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mbulojnë</a:t>
            </a:r>
            <a:r>
              <a:rPr lang="en-GB" sz="3200" dirty="0"/>
              <a:t> </a:t>
            </a:r>
            <a:r>
              <a:rPr lang="en-GB" sz="3200" dirty="0" err="1"/>
              <a:t>kuotat</a:t>
            </a:r>
            <a:r>
              <a:rPr lang="en-GB" sz="3200" dirty="0"/>
              <a:t> e </a:t>
            </a:r>
            <a:r>
              <a:rPr lang="en-GB" sz="3200" dirty="0" err="1"/>
              <a:t>punonjësve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larguar</a:t>
            </a:r>
            <a:endParaRPr lang="en-GB" sz="3200" dirty="0"/>
          </a:p>
          <a:p>
            <a:pPr marL="0" indent="0" algn="l">
              <a:buNone/>
            </a:pPr>
            <a:endParaRPr lang="en-GB" sz="3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941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#4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REKRUTIMI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u="sng" dirty="0" err="1">
                <a:solidFill>
                  <a:schemeClr val="tx1"/>
                </a:solidFill>
              </a:rPr>
              <a:t>Profili</a:t>
            </a:r>
            <a:r>
              <a:rPr lang="en-GB" sz="3200" b="1" u="sng" dirty="0">
                <a:solidFill>
                  <a:schemeClr val="tx1"/>
                </a:solidFill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</a:rPr>
              <a:t>i</a:t>
            </a:r>
            <a:r>
              <a:rPr lang="en-GB" sz="3200" b="1" u="sng" dirty="0">
                <a:solidFill>
                  <a:schemeClr val="tx1"/>
                </a:solidFill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</a:rPr>
              <a:t>kandidatit</a:t>
            </a:r>
            <a:r>
              <a:rPr lang="en-GB" sz="3200" b="1" u="sng" dirty="0">
                <a:solidFill>
                  <a:schemeClr val="tx1"/>
                </a:solidFill>
              </a:rPr>
              <a:t> ideal </a:t>
            </a:r>
            <a:r>
              <a:rPr lang="en-GB" sz="3200" b="1" u="sng" dirty="0" err="1">
                <a:solidFill>
                  <a:schemeClr val="tx1"/>
                </a:solidFill>
              </a:rPr>
              <a:t>i</a:t>
            </a:r>
            <a:r>
              <a:rPr lang="en-GB" sz="3200" b="1" u="sng" dirty="0">
                <a:solidFill>
                  <a:schemeClr val="tx1"/>
                </a:solidFill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</a:rPr>
              <a:t>shitjeve</a:t>
            </a:r>
            <a:endParaRPr lang="en-GB" sz="3200" b="1" u="sng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GB" sz="3200" b="1" i="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en-GB" sz="3200" i="0" dirty="0" err="1"/>
              <a:t>Është</a:t>
            </a:r>
            <a:r>
              <a:rPr lang="en-GB" sz="3200" i="0" dirty="0"/>
              <a:t> </a:t>
            </a:r>
            <a:r>
              <a:rPr lang="en-GB" sz="3200" i="0" dirty="0" err="1"/>
              <a:t>përgjegjësi</a:t>
            </a:r>
            <a:r>
              <a:rPr lang="en-GB" sz="3200" i="0" dirty="0"/>
              <a:t> e </a:t>
            </a:r>
            <a:r>
              <a:rPr lang="en-GB" sz="3200" i="0" dirty="0" err="1"/>
              <a:t>Menaxherit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shitjeve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përmirësojë</a:t>
            </a:r>
            <a:r>
              <a:rPr lang="en-GB" sz="3200" i="0" dirty="0"/>
              <a:t> </a:t>
            </a:r>
            <a:r>
              <a:rPr lang="en-GB" sz="3200" i="0" dirty="0" err="1"/>
              <a:t>vazhdimisht</a:t>
            </a:r>
            <a:r>
              <a:rPr lang="en-GB" sz="3200" i="0" dirty="0"/>
              <a:t> </a:t>
            </a:r>
            <a:r>
              <a:rPr lang="en-GB" sz="3200" i="0" dirty="0" err="1"/>
              <a:t>ekipin</a:t>
            </a:r>
            <a:r>
              <a:rPr lang="en-GB" sz="3200" i="0" dirty="0"/>
              <a:t> e </a:t>
            </a:r>
            <a:r>
              <a:rPr lang="en-GB" sz="3200" i="0" dirty="0" err="1"/>
              <a:t>shitjes</a:t>
            </a:r>
            <a:r>
              <a:rPr lang="en-GB" sz="3200" i="0" baseline="0" dirty="0"/>
              <a:t> </a:t>
            </a:r>
            <a:r>
              <a:rPr lang="en-GB" sz="3200" i="0" dirty="0" err="1"/>
              <a:t>dhe</a:t>
            </a:r>
            <a:r>
              <a:rPr lang="en-GB" sz="3200" i="0" dirty="0"/>
              <a:t> </a:t>
            </a:r>
            <a:r>
              <a:rPr lang="en-GB" sz="3200" i="0" dirty="0" err="1"/>
              <a:t>cilësia</a:t>
            </a:r>
            <a:r>
              <a:rPr lang="en-GB" sz="3200" i="0" dirty="0"/>
              <a:t> e </a:t>
            </a:r>
            <a:r>
              <a:rPr lang="en-GB" sz="3200" i="0" dirty="0" err="1"/>
              <a:t>rekrutimit</a:t>
            </a:r>
            <a:r>
              <a:rPr lang="en-GB" sz="3200" i="0" dirty="0"/>
              <a:t> </a:t>
            </a:r>
            <a:r>
              <a:rPr lang="en-GB" sz="3200" i="0" dirty="0" err="1"/>
              <a:t>është</a:t>
            </a:r>
            <a:r>
              <a:rPr lang="en-GB" sz="3200" i="0" dirty="0"/>
              <a:t> </a:t>
            </a:r>
            <a:r>
              <a:rPr lang="en-GB" sz="3200" i="0" dirty="0" err="1"/>
              <a:t>një</a:t>
            </a:r>
            <a:r>
              <a:rPr lang="en-GB" sz="3200" i="0" dirty="0"/>
              <a:t> </a:t>
            </a:r>
            <a:r>
              <a:rPr lang="en-GB" sz="3200" i="0" dirty="0" err="1"/>
              <a:t>nga</a:t>
            </a:r>
            <a:r>
              <a:rPr lang="en-GB" sz="3200" i="0" dirty="0"/>
              <a:t> </a:t>
            </a:r>
            <a:r>
              <a:rPr lang="en-GB" sz="3200" i="0" dirty="0" err="1"/>
              <a:t>mjetet</a:t>
            </a:r>
            <a:r>
              <a:rPr lang="en-GB" sz="3200" i="0" dirty="0"/>
              <a:t> </a:t>
            </a:r>
            <a:r>
              <a:rPr lang="en-GB" sz="3200" i="0" dirty="0" err="1"/>
              <a:t>thelbësore</a:t>
            </a:r>
            <a:r>
              <a:rPr lang="en-GB" sz="3200" i="0" dirty="0"/>
              <a:t> </a:t>
            </a:r>
            <a:r>
              <a:rPr lang="en-GB" sz="3200" i="0" dirty="0" err="1"/>
              <a:t>për</a:t>
            </a:r>
            <a:r>
              <a:rPr lang="en-GB" sz="3200" i="0" dirty="0"/>
              <a:t> </a:t>
            </a:r>
            <a:r>
              <a:rPr lang="en-GB" sz="3200" i="0" dirty="0" err="1"/>
              <a:t>këtë</a:t>
            </a:r>
            <a:r>
              <a:rPr lang="en-GB" sz="3200" i="0" dirty="0"/>
              <a:t> </a:t>
            </a:r>
            <a:r>
              <a:rPr lang="en-GB" sz="3200" i="0" dirty="0" err="1"/>
              <a:t>qëllim</a:t>
            </a:r>
            <a:r>
              <a:rPr lang="en-GB" sz="3200" i="0" dirty="0"/>
              <a:t>. </a:t>
            </a:r>
          </a:p>
          <a:p>
            <a:pPr marL="0" indent="0" algn="l">
              <a:buNone/>
            </a:pPr>
            <a:r>
              <a:rPr lang="en-GB" sz="3200" i="0" dirty="0" err="1"/>
              <a:t>Mjet</a:t>
            </a:r>
            <a:r>
              <a:rPr lang="en-GB" sz="3200" i="0" dirty="0"/>
              <a:t> </a:t>
            </a:r>
            <a:r>
              <a:rPr lang="en-GB" sz="3200" i="0" dirty="0" err="1"/>
              <a:t>i</a:t>
            </a:r>
            <a:r>
              <a:rPr lang="en-GB" sz="3200" i="0" dirty="0"/>
              <a:t> </a:t>
            </a:r>
            <a:r>
              <a:rPr lang="en-GB" sz="3200" i="0" dirty="0" err="1"/>
              <a:t>rëndësishëm</a:t>
            </a:r>
            <a:r>
              <a:rPr lang="en-GB" sz="3200" i="0" dirty="0"/>
              <a:t> </a:t>
            </a:r>
            <a:r>
              <a:rPr lang="en-GB" sz="3200" i="0" dirty="0" err="1"/>
              <a:t>është</a:t>
            </a:r>
            <a:r>
              <a:rPr lang="en-GB" sz="3200" i="0" dirty="0"/>
              <a:t> </a:t>
            </a:r>
            <a:r>
              <a:rPr lang="en-GB" sz="3200" i="0" dirty="0" err="1"/>
              <a:t>Profili</a:t>
            </a:r>
            <a:r>
              <a:rPr lang="en-GB" sz="3200" i="0" dirty="0"/>
              <a:t> </a:t>
            </a:r>
            <a:r>
              <a:rPr lang="en-GB" sz="3200" i="0" dirty="0" err="1"/>
              <a:t>i</a:t>
            </a:r>
            <a:r>
              <a:rPr lang="en-GB" sz="3200" i="0" dirty="0"/>
              <a:t>  </a:t>
            </a:r>
            <a:r>
              <a:rPr lang="en-GB" sz="3200" i="0" dirty="0" err="1"/>
              <a:t>kandidatit</a:t>
            </a:r>
            <a:r>
              <a:rPr lang="en-GB" sz="3200" i="0" dirty="0"/>
              <a:t> ideal </a:t>
            </a:r>
            <a:r>
              <a:rPr lang="en-GB" sz="3200" i="0" dirty="0" err="1"/>
              <a:t>për</a:t>
            </a:r>
            <a:r>
              <a:rPr lang="en-GB" sz="3200" i="0" dirty="0"/>
              <a:t> </a:t>
            </a:r>
            <a:r>
              <a:rPr lang="en-GB" sz="3200" i="0" dirty="0" err="1"/>
              <a:t>shitje</a:t>
            </a:r>
            <a:r>
              <a:rPr lang="en-GB" sz="3200" i="0" dirty="0"/>
              <a:t>, </a:t>
            </a:r>
            <a:r>
              <a:rPr lang="en-GB" sz="3200" i="0" dirty="0" err="1"/>
              <a:t>elemente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cilit</a:t>
            </a:r>
            <a:r>
              <a:rPr lang="en-GB" sz="3200" i="0" dirty="0"/>
              <a:t> </a:t>
            </a:r>
            <a:r>
              <a:rPr lang="en-GB" sz="3200" i="0" dirty="0" err="1"/>
              <a:t>janë</a:t>
            </a:r>
            <a:r>
              <a:rPr lang="en-GB" sz="3200" i="0" dirty="0"/>
              <a:t> </a:t>
            </a:r>
            <a:r>
              <a:rPr lang="en-GB" sz="3200" i="0" dirty="0" err="1"/>
              <a:t>përcaktuar</a:t>
            </a:r>
            <a:r>
              <a:rPr lang="en-GB" sz="3200" i="0" dirty="0"/>
              <a:t> </a:t>
            </a:r>
            <a:r>
              <a:rPr lang="en-GB" sz="3200" i="0" dirty="0" err="1"/>
              <a:t>në</a:t>
            </a:r>
            <a:r>
              <a:rPr lang="en-GB" sz="3200" i="0" dirty="0"/>
              <a:t> </a:t>
            </a:r>
            <a:r>
              <a:rPr lang="en-GB" sz="3200" i="0" dirty="0" err="1"/>
              <a:t>Përshkrimin</a:t>
            </a:r>
            <a:r>
              <a:rPr lang="en-GB" sz="3200" i="0" dirty="0"/>
              <a:t> e </a:t>
            </a:r>
            <a:r>
              <a:rPr lang="en-GB" sz="3200" i="0" dirty="0" err="1"/>
              <a:t>detyrave</a:t>
            </a:r>
            <a:r>
              <a:rPr lang="en-GB" sz="3200" i="0" dirty="0"/>
              <a:t>.</a:t>
            </a:r>
          </a:p>
          <a:p>
            <a:pPr marL="0" indent="0" algn="l">
              <a:buNone/>
            </a:pPr>
            <a:endParaRPr lang="en-US" sz="3200" i="0" dirty="0"/>
          </a:p>
          <a:p>
            <a:pPr marL="0" indent="0" algn="l">
              <a:buNone/>
            </a:pPr>
            <a:r>
              <a:rPr lang="en-GB" sz="3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Shanset</a:t>
            </a:r>
            <a:r>
              <a:rPr lang="en-GB" sz="3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3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suksesit</a:t>
            </a:r>
            <a:r>
              <a:rPr lang="en-GB" sz="3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 </a:t>
            </a:r>
            <a:r>
              <a:rPr lang="en-GB" sz="3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GB" sz="3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 </a:t>
            </a:r>
          </a:p>
          <a:p>
            <a:pPr marL="0" indent="0" algn="l">
              <a:buNone/>
            </a:pPr>
            <a:r>
              <a:rPr lang="en-GB" sz="3200" i="0" dirty="0" err="1"/>
              <a:t>Nga</a:t>
            </a:r>
            <a:r>
              <a:rPr lang="en-GB" sz="3200" i="0" dirty="0"/>
              <a:t> 16 profile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mundshme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shitjeve</a:t>
            </a:r>
            <a:r>
              <a:rPr lang="en-GB" sz="3200" i="0" dirty="0"/>
              <a:t> </a:t>
            </a:r>
            <a:r>
              <a:rPr lang="en-GB" sz="3200" i="0" dirty="0" err="1"/>
              <a:t>vetëm</a:t>
            </a:r>
            <a:r>
              <a:rPr lang="en-GB" sz="3200" i="0" dirty="0"/>
              <a:t> 1 </a:t>
            </a:r>
            <a:r>
              <a:rPr lang="en-GB" sz="3200" i="0" dirty="0" err="1"/>
              <a:t>profil</a:t>
            </a:r>
            <a:r>
              <a:rPr lang="en-GB" sz="3200" i="0" dirty="0"/>
              <a:t> </a:t>
            </a:r>
            <a:r>
              <a:rPr lang="en-GB" sz="3200" i="0" dirty="0" err="1"/>
              <a:t>përputhet</a:t>
            </a:r>
            <a:r>
              <a:rPr lang="en-GB" sz="3200" i="0" dirty="0"/>
              <a:t> me </a:t>
            </a:r>
            <a:r>
              <a:rPr lang="en-GB" sz="3200" i="0" dirty="0" err="1"/>
              <a:t>deri</a:t>
            </a:r>
            <a:r>
              <a:rPr lang="en-GB" sz="3200" i="0" dirty="0"/>
              <a:t> </a:t>
            </a:r>
            <a:r>
              <a:rPr lang="en-GB" sz="3200" i="0" dirty="0" err="1"/>
              <a:t>në</a:t>
            </a:r>
            <a:r>
              <a:rPr lang="en-GB" sz="3200" i="0" dirty="0"/>
              <a:t> 76%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punonjësit</a:t>
            </a:r>
            <a:r>
              <a:rPr lang="en-GB" sz="3200" i="0" dirty="0"/>
              <a:t> </a:t>
            </a:r>
            <a:r>
              <a:rPr lang="en-GB" sz="3200" i="0" dirty="0" err="1"/>
              <a:t>më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përshtatshëm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shitjeve</a:t>
            </a:r>
            <a:r>
              <a:rPr lang="en-GB" sz="3200" i="0" dirty="0"/>
              <a:t>.</a:t>
            </a:r>
          </a:p>
          <a:p>
            <a:pPr marL="0" indent="0" algn="l">
              <a:buNone/>
            </a:pPr>
            <a:r>
              <a:rPr lang="en-US" sz="3200" i="0" dirty="0" err="1"/>
              <a:t>Urgjencat</a:t>
            </a:r>
            <a:r>
              <a:rPr lang="en-US" sz="3200" i="0" dirty="0"/>
              <a:t> n</a:t>
            </a:r>
            <a:r>
              <a:rPr lang="en-GB" sz="3200" i="0" dirty="0"/>
              <a:t>ë </a:t>
            </a:r>
            <a:r>
              <a:rPr lang="en-GB" sz="3200" i="0" dirty="0" err="1"/>
              <a:t>plotësimin</a:t>
            </a:r>
            <a:r>
              <a:rPr lang="en-GB" sz="3200" i="0" dirty="0"/>
              <a:t> e </a:t>
            </a:r>
            <a:r>
              <a:rPr lang="en-GB" sz="3200" i="0" dirty="0" err="1"/>
              <a:t>posteve</a:t>
            </a:r>
            <a:r>
              <a:rPr lang="en-GB" sz="3200" i="0" dirty="0"/>
              <a:t> </a:t>
            </a:r>
            <a:r>
              <a:rPr lang="en-GB" sz="3200" i="0" dirty="0" err="1"/>
              <a:t>vakant</a:t>
            </a:r>
            <a:r>
              <a:rPr lang="en-GB" sz="3200" i="0" dirty="0"/>
              <a:t>, </a:t>
            </a:r>
            <a:r>
              <a:rPr lang="en-GB" sz="3200" i="0" dirty="0" err="1"/>
              <a:t>nuk</a:t>
            </a:r>
            <a:r>
              <a:rPr lang="en-GB" sz="3200" i="0" dirty="0"/>
              <a:t> </a:t>
            </a:r>
            <a:r>
              <a:rPr lang="en-GB" sz="3200" i="0" dirty="0" err="1"/>
              <a:t>duhet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prekë</a:t>
            </a:r>
            <a:r>
              <a:rPr lang="en-GB" sz="3200" i="0" dirty="0"/>
              <a:t> </a:t>
            </a:r>
            <a:r>
              <a:rPr lang="en-GB" sz="3200" i="0" dirty="0" err="1"/>
              <a:t>cilësinë</a:t>
            </a:r>
            <a:r>
              <a:rPr lang="en-GB" sz="3200" i="0" dirty="0"/>
              <a:t> e </a:t>
            </a:r>
            <a:r>
              <a:rPr lang="en-GB" sz="3200" i="0" dirty="0" err="1"/>
              <a:t>rekrutimeve</a:t>
            </a:r>
            <a:r>
              <a:rPr lang="en-GB" sz="3200" i="0" dirty="0"/>
              <a:t>. </a:t>
            </a:r>
          </a:p>
          <a:p>
            <a:pPr marL="0" indent="0" algn="l">
              <a:buNone/>
            </a:pPr>
            <a:r>
              <a:rPr lang="en-GB" sz="3200" i="0" dirty="0" err="1"/>
              <a:t>Kjo</a:t>
            </a:r>
            <a:r>
              <a:rPr lang="en-GB" sz="3200" i="0" dirty="0"/>
              <a:t> </a:t>
            </a:r>
            <a:r>
              <a:rPr lang="en-GB" sz="3200" i="0" dirty="0" err="1"/>
              <a:t>duhet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jetë</a:t>
            </a:r>
            <a:r>
              <a:rPr lang="en-GB" sz="3200" i="0" dirty="0"/>
              <a:t> </a:t>
            </a:r>
            <a:r>
              <a:rPr lang="en-GB" sz="3200" i="0" dirty="0" err="1"/>
              <a:t>pjesë</a:t>
            </a:r>
            <a:r>
              <a:rPr lang="en-GB" sz="3200" i="0" dirty="0"/>
              <a:t> e </a:t>
            </a:r>
            <a:r>
              <a:rPr lang="en-GB" sz="3200" i="0" dirty="0" err="1"/>
              <a:t>strategjisë</a:t>
            </a:r>
            <a:r>
              <a:rPr lang="en-GB" sz="3200" i="0" dirty="0"/>
              <a:t> </a:t>
            </a:r>
            <a:r>
              <a:rPr lang="en-GB" sz="3200" i="0" dirty="0" err="1"/>
              <a:t>së</a:t>
            </a:r>
            <a:r>
              <a:rPr lang="en-GB" sz="3200" i="0" dirty="0"/>
              <a:t> </a:t>
            </a:r>
            <a:r>
              <a:rPr lang="en-GB" sz="3200" i="0" dirty="0" err="1"/>
              <a:t>rekrutimit</a:t>
            </a:r>
            <a:r>
              <a:rPr lang="en-GB" sz="3200" i="0" dirty="0"/>
              <a:t> </a:t>
            </a:r>
            <a:r>
              <a:rPr lang="en-GB" sz="3200" i="0" dirty="0" err="1"/>
              <a:t>nëse</a:t>
            </a:r>
            <a:r>
              <a:rPr lang="en-GB" sz="3200" i="0" dirty="0"/>
              <a:t> </a:t>
            </a:r>
            <a:r>
              <a:rPr lang="en-GB" sz="3200" i="0" dirty="0" err="1"/>
              <a:t>qëllimi</a:t>
            </a:r>
            <a:r>
              <a:rPr lang="en-GB" sz="3200" i="0" dirty="0"/>
              <a:t> </a:t>
            </a:r>
            <a:r>
              <a:rPr lang="en-GB" sz="3200" i="0" dirty="0" err="1"/>
              <a:t>juaj</a:t>
            </a:r>
            <a:r>
              <a:rPr lang="en-GB" sz="3200" i="0" dirty="0"/>
              <a:t> </a:t>
            </a:r>
            <a:r>
              <a:rPr lang="en-GB" sz="3200" i="0" dirty="0" err="1"/>
              <a:t>është</a:t>
            </a:r>
            <a:r>
              <a:rPr lang="en-GB" sz="3200" i="0" dirty="0"/>
              <a:t> </a:t>
            </a:r>
            <a:r>
              <a:rPr lang="en-GB" sz="3200" i="0" dirty="0" err="1"/>
              <a:t>të</a:t>
            </a:r>
            <a:r>
              <a:rPr lang="en-GB" sz="3200" i="0" dirty="0"/>
              <a:t> </a:t>
            </a:r>
            <a:r>
              <a:rPr lang="en-GB" sz="3200" i="0" dirty="0" err="1"/>
              <a:t>rrisni</a:t>
            </a:r>
            <a:r>
              <a:rPr lang="en-GB" sz="3200" i="0" dirty="0"/>
              <a:t> </a:t>
            </a:r>
            <a:r>
              <a:rPr lang="en-GB" sz="3200" i="0" dirty="0" err="1"/>
              <a:t>dhe</a:t>
            </a:r>
            <a:r>
              <a:rPr lang="en-GB" sz="3200" i="0" dirty="0"/>
              <a:t> </a:t>
            </a:r>
            <a:r>
              <a:rPr lang="en-GB" sz="3200" i="0" dirty="0" err="1"/>
              <a:t>mbani</a:t>
            </a:r>
            <a:r>
              <a:rPr lang="en-GB" sz="3200" i="0" dirty="0"/>
              <a:t> </a:t>
            </a:r>
            <a:r>
              <a:rPr lang="en-GB" sz="3200" i="0" dirty="0" err="1"/>
              <a:t>vazhdimisht</a:t>
            </a:r>
            <a:r>
              <a:rPr lang="en-GB" sz="3200" i="0" dirty="0"/>
              <a:t> </a:t>
            </a:r>
            <a:r>
              <a:rPr lang="en-GB" sz="3200" i="0" dirty="0" err="1"/>
              <a:t>shitje</a:t>
            </a:r>
            <a:r>
              <a:rPr lang="en-GB" sz="3200" i="0" dirty="0"/>
              <a:t> "</a:t>
            </a:r>
            <a:r>
              <a:rPr lang="en-GB" sz="3200" i="0" dirty="0" err="1"/>
              <a:t>fitimprurëse</a:t>
            </a:r>
            <a:r>
              <a:rPr lang="en-GB" sz="3200" i="0" dirty="0"/>
              <a:t>" </a:t>
            </a:r>
            <a:r>
              <a:rPr lang="en-GB" sz="3200" i="0" dirty="0" err="1"/>
              <a:t>dhe</a:t>
            </a:r>
            <a:r>
              <a:rPr lang="en-GB" sz="3200" i="0" dirty="0"/>
              <a:t> </a:t>
            </a:r>
            <a:r>
              <a:rPr lang="en-GB" sz="3200" i="0" dirty="0" err="1"/>
              <a:t>rritjen</a:t>
            </a:r>
            <a:r>
              <a:rPr lang="en-GB" sz="3200" i="0" dirty="0"/>
              <a:t> e </a:t>
            </a:r>
            <a:r>
              <a:rPr lang="en-GB" sz="3200" i="0" dirty="0" err="1"/>
              <a:t>klientit</a:t>
            </a:r>
            <a:endParaRPr lang="en-GB" sz="3200" i="0" dirty="0"/>
          </a:p>
          <a:p>
            <a:pPr marL="0" indent="0" algn="l">
              <a:buNone/>
            </a:pPr>
            <a:endParaRPr lang="en-US" sz="3200" i="0" dirty="0"/>
          </a:p>
          <a:p>
            <a:pPr marL="0" indent="0">
              <a:buNone/>
            </a:pPr>
            <a:r>
              <a:rPr lang="en-GB" sz="3200" b="1" u="sng" dirty="0" err="1">
                <a:solidFill>
                  <a:schemeClr val="tx1"/>
                </a:solidFill>
              </a:rPr>
              <a:t>Ulni</a:t>
            </a:r>
            <a:r>
              <a:rPr lang="en-GB" sz="3200" b="1" u="sng" dirty="0">
                <a:solidFill>
                  <a:schemeClr val="tx1"/>
                </a:solidFill>
              </a:rPr>
              <a:t> 70% </a:t>
            </a:r>
            <a:r>
              <a:rPr lang="en-GB" sz="3200" b="1" u="sng" dirty="0" err="1">
                <a:solidFill>
                  <a:schemeClr val="tx1"/>
                </a:solidFill>
              </a:rPr>
              <a:t>kostot</a:t>
            </a:r>
            <a:r>
              <a:rPr lang="en-GB" sz="3200" b="1" u="sng" dirty="0">
                <a:solidFill>
                  <a:schemeClr val="tx1"/>
                </a:solidFill>
              </a:rPr>
              <a:t> e </a:t>
            </a:r>
            <a:r>
              <a:rPr lang="en-GB" sz="3200" b="1" u="sng" dirty="0" err="1">
                <a:solidFill>
                  <a:schemeClr val="tx1"/>
                </a:solidFill>
              </a:rPr>
              <a:t>punësimeve</a:t>
            </a:r>
            <a:r>
              <a:rPr lang="en-GB" sz="3200" b="1" u="sng" dirty="0">
                <a:solidFill>
                  <a:schemeClr val="tx1"/>
                </a:solidFill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</a:rPr>
              <a:t>të</a:t>
            </a:r>
            <a:r>
              <a:rPr lang="en-GB" sz="3200" b="1" u="sng" dirty="0">
                <a:solidFill>
                  <a:schemeClr val="tx1"/>
                </a:solidFill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</a:rPr>
              <a:t>këqija</a:t>
            </a:r>
            <a:endParaRPr lang="en-GB" sz="32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200" dirty="0"/>
              <a:t>Duke </a:t>
            </a:r>
            <a:r>
              <a:rPr lang="en-GB" sz="3200" dirty="0" err="1"/>
              <a:t>shtuar</a:t>
            </a:r>
            <a:r>
              <a:rPr lang="en-GB" sz="3200" dirty="0"/>
              <a:t> </a:t>
            </a:r>
            <a:r>
              <a:rPr lang="en-GB" sz="3200" dirty="0" err="1"/>
              <a:t>këtë</a:t>
            </a:r>
            <a:r>
              <a:rPr lang="en-GB" sz="3200" dirty="0"/>
              <a:t> "</a:t>
            </a:r>
            <a:r>
              <a:rPr lang="en-GB" sz="3200" dirty="0" err="1"/>
              <a:t>proces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vetëm</a:t>
            </a:r>
            <a:r>
              <a:rPr lang="en-GB" sz="3200" dirty="0"/>
              <a:t>" - </a:t>
            </a:r>
            <a:r>
              <a:rPr lang="en-GB" sz="3200" dirty="0" err="1"/>
              <a:t>Profili</a:t>
            </a:r>
            <a:r>
              <a:rPr lang="en-GB" sz="3200" dirty="0"/>
              <a:t> ideal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kandidatit</a:t>
            </a:r>
            <a:r>
              <a:rPr lang="en-GB" sz="3200" dirty="0"/>
              <a:t> </a:t>
            </a:r>
            <a:r>
              <a:rPr lang="en-GB" sz="3200" dirty="0" err="1"/>
              <a:t>për</a:t>
            </a:r>
            <a:r>
              <a:rPr lang="en-GB" sz="3200" dirty="0"/>
              <a:t> </a:t>
            </a:r>
            <a:r>
              <a:rPr lang="en-GB" sz="3200" dirty="0" err="1"/>
              <a:t>shitje</a:t>
            </a:r>
            <a:r>
              <a:rPr lang="en-GB" sz="3200" dirty="0"/>
              <a:t> - </a:t>
            </a:r>
            <a:r>
              <a:rPr lang="en-GB" sz="3200" dirty="0" err="1"/>
              <a:t>në</a:t>
            </a:r>
            <a:r>
              <a:rPr lang="en-GB" sz="3200" dirty="0"/>
              <a:t> </a:t>
            </a:r>
            <a:r>
              <a:rPr lang="en-GB" sz="3200" dirty="0" err="1"/>
              <a:t>strategjinë</a:t>
            </a:r>
            <a:r>
              <a:rPr lang="en-GB" sz="3200" dirty="0"/>
              <a:t> </a:t>
            </a:r>
            <a:r>
              <a:rPr lang="en-GB" sz="3200" dirty="0" err="1"/>
              <a:t>tuaj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rritjes</a:t>
            </a:r>
            <a:r>
              <a:rPr lang="en-GB" sz="3200" dirty="0"/>
              <a:t> </a:t>
            </a:r>
            <a:r>
              <a:rPr lang="en-GB" sz="3200" dirty="0" err="1"/>
              <a:t>së</a:t>
            </a:r>
            <a:r>
              <a:rPr lang="en-GB" sz="3200" dirty="0"/>
              <a:t> </a:t>
            </a:r>
            <a:r>
              <a:rPr lang="en-GB" sz="3200" dirty="0" err="1"/>
              <a:t>shitjeve</a:t>
            </a:r>
            <a:r>
              <a:rPr lang="en-GB" sz="3200" dirty="0"/>
              <a:t> </a:t>
            </a:r>
            <a:r>
              <a:rPr lang="en-GB" sz="3200" dirty="0" err="1"/>
              <a:t>ekzistuese</a:t>
            </a:r>
            <a:r>
              <a:rPr lang="en-GB" sz="3200" dirty="0"/>
              <a:t>, </a:t>
            </a:r>
            <a:r>
              <a:rPr lang="en-GB" sz="3200" dirty="0" err="1"/>
              <a:t>ju</a:t>
            </a:r>
            <a:r>
              <a:rPr lang="en-GB" sz="3200" dirty="0"/>
              <a:t> </a:t>
            </a:r>
            <a:r>
              <a:rPr lang="en-GB" sz="3200" dirty="0" err="1"/>
              <a:t>mund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eleminoni</a:t>
            </a:r>
            <a:r>
              <a:rPr lang="en-GB" sz="3200" dirty="0"/>
              <a:t> </a:t>
            </a:r>
            <a:r>
              <a:rPr lang="en-GB" sz="3200" dirty="0" err="1"/>
              <a:t>deri</a:t>
            </a:r>
            <a:r>
              <a:rPr lang="en-GB" sz="3200" dirty="0"/>
              <a:t> </a:t>
            </a:r>
            <a:r>
              <a:rPr lang="en-GB" sz="3200" dirty="0" err="1"/>
              <a:t>në</a:t>
            </a:r>
            <a:r>
              <a:rPr lang="en-GB" sz="3200" dirty="0"/>
              <a:t> 70%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kostove</a:t>
            </a:r>
            <a:r>
              <a:rPr lang="en-GB" sz="3200" dirty="0"/>
              <a:t> </a:t>
            </a:r>
            <a:r>
              <a:rPr lang="en-GB" sz="3200" dirty="0" err="1"/>
              <a:t>që</a:t>
            </a:r>
            <a:r>
              <a:rPr lang="en-GB" sz="3200" dirty="0"/>
              <a:t> </a:t>
            </a:r>
            <a:r>
              <a:rPr lang="en-GB" sz="3200" dirty="0" err="1"/>
              <a:t>keni</a:t>
            </a:r>
            <a:r>
              <a:rPr lang="en-GB" sz="3200" dirty="0"/>
              <a:t> </a:t>
            </a:r>
            <a:r>
              <a:rPr lang="en-GB" sz="3200" dirty="0" err="1"/>
              <a:t>shpenzuar</a:t>
            </a:r>
            <a:r>
              <a:rPr lang="en-GB" sz="3200" dirty="0"/>
              <a:t> </a:t>
            </a:r>
            <a:r>
              <a:rPr lang="en-GB" sz="3200" dirty="0" err="1"/>
              <a:t>më</a:t>
            </a:r>
            <a:r>
              <a:rPr lang="en-GB" sz="3200" dirty="0"/>
              <a:t> </a:t>
            </a:r>
            <a:r>
              <a:rPr lang="en-GB" sz="3200" dirty="0" err="1"/>
              <a:t>parë</a:t>
            </a:r>
            <a:r>
              <a:rPr lang="en-GB" sz="3200" dirty="0"/>
              <a:t> </a:t>
            </a:r>
            <a:r>
              <a:rPr lang="en-GB" sz="3200" dirty="0" err="1"/>
              <a:t>për</a:t>
            </a:r>
            <a:r>
              <a:rPr lang="en-GB" sz="3200" dirty="0"/>
              <a:t> </a:t>
            </a:r>
            <a:r>
              <a:rPr lang="en-GB" sz="3200" dirty="0" err="1"/>
              <a:t>rekrutimin</a:t>
            </a:r>
            <a:r>
              <a:rPr lang="en-GB" sz="3200" dirty="0"/>
              <a:t>, </a:t>
            </a:r>
            <a:r>
              <a:rPr lang="en-GB" sz="3200" dirty="0" err="1"/>
              <a:t>marrjen</a:t>
            </a:r>
            <a:r>
              <a:rPr lang="en-GB" sz="3200" dirty="0"/>
              <a:t> </a:t>
            </a:r>
            <a:r>
              <a:rPr lang="en-GB" sz="3200" dirty="0" err="1"/>
              <a:t>në</a:t>
            </a:r>
            <a:r>
              <a:rPr lang="en-GB" sz="3200" dirty="0"/>
              <a:t> </a:t>
            </a:r>
            <a:r>
              <a:rPr lang="en-GB" sz="3200" dirty="0" err="1"/>
              <a:t>punë</a:t>
            </a:r>
            <a:r>
              <a:rPr lang="en-GB" sz="3200" dirty="0"/>
              <a:t>, </a:t>
            </a:r>
            <a:r>
              <a:rPr lang="en-GB" sz="3200" dirty="0" err="1"/>
              <a:t>trajnimin</a:t>
            </a:r>
            <a:r>
              <a:rPr lang="en-GB" sz="3200" dirty="0"/>
              <a:t> </a:t>
            </a:r>
            <a:r>
              <a:rPr lang="en-GB" sz="3200" dirty="0" err="1"/>
              <a:t>dhe</a:t>
            </a:r>
            <a:r>
              <a:rPr lang="en-GB" sz="3200" dirty="0"/>
              <a:t> </a:t>
            </a:r>
            <a:r>
              <a:rPr lang="en-GB" sz="3200" dirty="0" err="1"/>
              <a:t>zhvillimin</a:t>
            </a:r>
            <a:r>
              <a:rPr lang="en-GB" sz="3200" dirty="0"/>
              <a:t> e "</a:t>
            </a:r>
            <a:r>
              <a:rPr lang="en-GB" sz="3200" dirty="0" err="1"/>
              <a:t>kandidatëve</a:t>
            </a:r>
            <a:r>
              <a:rPr lang="en-GB" sz="3200" dirty="0"/>
              <a:t> </a:t>
            </a:r>
            <a:r>
              <a:rPr lang="en-GB" sz="3200" dirty="0" err="1"/>
              <a:t>të</a:t>
            </a:r>
            <a:r>
              <a:rPr lang="en-GB" sz="3200" dirty="0"/>
              <a:t> </a:t>
            </a:r>
            <a:r>
              <a:rPr lang="en-GB" sz="3200" dirty="0" err="1"/>
              <a:t>dobët</a:t>
            </a:r>
            <a:r>
              <a:rPr lang="en-GB" sz="3200" dirty="0"/>
              <a:t>".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GB" sz="2400" b="1" u="sng" dirty="0" err="1">
                <a:solidFill>
                  <a:schemeClr val="tx1"/>
                </a:solidFill>
              </a:rPr>
              <a:t>Kosto</a:t>
            </a:r>
            <a:r>
              <a:rPr lang="en-GB" sz="2400" b="1" u="sng" dirty="0">
                <a:solidFill>
                  <a:schemeClr val="tx1"/>
                </a:solidFill>
              </a:rPr>
              <a:t> e </a:t>
            </a:r>
            <a:r>
              <a:rPr lang="en-GB" sz="2400" b="1" u="sng" dirty="0" err="1">
                <a:solidFill>
                  <a:schemeClr val="tx1"/>
                </a:solidFill>
              </a:rPr>
              <a:t>Punësimit</a:t>
            </a:r>
            <a:r>
              <a:rPr lang="en-GB" sz="2400" b="1" u="sng" dirty="0">
                <a:solidFill>
                  <a:schemeClr val="tx1"/>
                </a:solidFill>
              </a:rPr>
              <a:t> </a:t>
            </a:r>
            <a:r>
              <a:rPr lang="en-GB" sz="2400" b="1" u="sng" dirty="0" err="1">
                <a:solidFill>
                  <a:schemeClr val="tx1"/>
                </a:solidFill>
              </a:rPr>
              <a:t>të</a:t>
            </a:r>
            <a:r>
              <a:rPr lang="en-GB" sz="2400" b="1" u="sng" dirty="0">
                <a:solidFill>
                  <a:schemeClr val="tx1"/>
                </a:solidFill>
              </a:rPr>
              <a:t> </a:t>
            </a:r>
            <a:r>
              <a:rPr lang="en-GB" sz="2400" b="1" u="sng" dirty="0" err="1">
                <a:solidFill>
                  <a:schemeClr val="tx1"/>
                </a:solidFill>
              </a:rPr>
              <a:t>gabuar</a:t>
            </a:r>
            <a:endParaRPr lang="en-GB" sz="24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b="1" u="sng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err="1">
                <a:solidFill>
                  <a:schemeClr val="tx1"/>
                </a:solidFill>
              </a:rPr>
              <a:t>Kostot</a:t>
            </a:r>
            <a:r>
              <a:rPr lang="en-GB" sz="2000" b="1" dirty="0">
                <a:solidFill>
                  <a:schemeClr val="tx1"/>
                </a:solidFill>
              </a:rPr>
              <a:t> e para-</a:t>
            </a:r>
            <a:r>
              <a:rPr lang="en-GB" sz="2000" b="1" dirty="0" err="1">
                <a:solidFill>
                  <a:schemeClr val="tx1"/>
                </a:solidFill>
              </a:rPr>
              <a:t>punësimit</a:t>
            </a:r>
            <a:r>
              <a:rPr lang="en-GB" sz="2000" b="1" dirty="0">
                <a:solidFill>
                  <a:schemeClr val="tx1"/>
                </a:solidFill>
              </a:rPr>
              <a:t>:</a:t>
            </a:r>
            <a:r>
              <a:rPr lang="en-GB" sz="20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err="1">
                <a:solidFill>
                  <a:schemeClr val="tx1"/>
                </a:solidFill>
              </a:rPr>
              <a:t>Kostot</a:t>
            </a:r>
            <a:r>
              <a:rPr lang="en-GB" sz="2000" b="1" dirty="0">
                <a:solidFill>
                  <a:schemeClr val="tx1"/>
                </a:solidFill>
              </a:rPr>
              <a:t> e </a:t>
            </a:r>
            <a:r>
              <a:rPr lang="en-GB" sz="2000" b="1" dirty="0" err="1">
                <a:solidFill>
                  <a:schemeClr val="tx1"/>
                </a:solidFill>
              </a:rPr>
              <a:t>punësimit</a:t>
            </a:r>
            <a:r>
              <a:rPr lang="en-GB" sz="2000" b="1" dirty="0">
                <a:solidFill>
                  <a:schemeClr val="tx1"/>
                </a:solidFill>
              </a:rPr>
              <a:t>:</a:t>
            </a:r>
            <a:r>
              <a:rPr lang="en-GB" sz="20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err="1">
                <a:solidFill>
                  <a:schemeClr val="tx1"/>
                </a:solidFill>
              </a:rPr>
              <a:t>Kostot</a:t>
            </a:r>
            <a:r>
              <a:rPr lang="en-GB" sz="2000" b="1" dirty="0">
                <a:solidFill>
                  <a:schemeClr val="tx1"/>
                </a:solidFill>
              </a:rPr>
              <a:t> e </a:t>
            </a:r>
            <a:r>
              <a:rPr lang="en-GB" sz="2000" b="1" dirty="0" err="1">
                <a:solidFill>
                  <a:schemeClr val="tx1"/>
                </a:solidFill>
              </a:rPr>
              <a:t>mbështetjes</a:t>
            </a:r>
            <a:r>
              <a:rPr lang="en-GB" sz="2000" b="1" dirty="0">
                <a:solidFill>
                  <a:schemeClr val="tx1"/>
                </a:solidFill>
              </a:rPr>
              <a:t>:</a:t>
            </a:r>
            <a:r>
              <a:rPr lang="en-GB" sz="20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1" dirty="0" err="1">
                <a:solidFill>
                  <a:schemeClr val="tx1"/>
                </a:solidFill>
              </a:rPr>
              <a:t>Kosto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të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tjera</a:t>
            </a:r>
            <a:r>
              <a:rPr lang="en-GB" sz="2000" b="1" dirty="0">
                <a:solidFill>
                  <a:schemeClr val="tx1"/>
                </a:solidFill>
              </a:rPr>
              <a:t>:</a:t>
            </a: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chemeClr val="tx1"/>
                </a:solidFill>
              </a:rPr>
              <a:t>Kostoja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totale</a:t>
            </a:r>
            <a:r>
              <a:rPr lang="en-GB" sz="2400" b="1" dirty="0">
                <a:solidFill>
                  <a:schemeClr val="tx1"/>
                </a:solidFill>
              </a:rPr>
              <a:t> e </a:t>
            </a:r>
            <a:r>
              <a:rPr lang="en-GB" sz="2400" b="1" dirty="0" err="1">
                <a:solidFill>
                  <a:schemeClr val="tx1"/>
                </a:solidFill>
              </a:rPr>
              <a:t>vendosj</a:t>
            </a:r>
            <a:r>
              <a:rPr lang="en-GB" sz="2400" b="1" u="none" dirty="0" err="1">
                <a:solidFill>
                  <a:schemeClr val="tx1"/>
                </a:solidFill>
              </a:rPr>
              <a:t>es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dirty="0" err="1">
                <a:solidFill>
                  <a:schemeClr val="tx1"/>
                </a:solidFill>
              </a:rPr>
              <a:t>së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dirty="0" err="1">
                <a:solidFill>
                  <a:schemeClr val="tx1"/>
                </a:solidFill>
              </a:rPr>
              <a:t>një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dirty="0" err="1">
                <a:solidFill>
                  <a:schemeClr val="tx1"/>
                </a:solidFill>
              </a:rPr>
              <a:t>personi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dirty="0" err="1">
                <a:solidFill>
                  <a:schemeClr val="tx1"/>
                </a:solidFill>
              </a:rPr>
              <a:t>në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punën</a:t>
            </a:r>
            <a:r>
              <a:rPr lang="en-GB" sz="24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gabuar</a:t>
            </a:r>
            <a:r>
              <a:rPr lang="en-GB" sz="24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largimi</a:t>
            </a:r>
            <a:r>
              <a:rPr lang="en-GB" sz="24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24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</a:t>
            </a:r>
            <a:r>
              <a:rPr lang="en-GB" sz="24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GB" sz="24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zëvendësimi</a:t>
            </a:r>
            <a:r>
              <a:rPr lang="en-GB" sz="24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shkon</a:t>
            </a:r>
            <a:r>
              <a:rPr lang="en-GB" sz="24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GB" sz="2400" b="1" u="none" dirty="0" err="1">
                <a:solidFill>
                  <a:schemeClr val="tx1"/>
                </a:solidFill>
              </a:rPr>
              <a:t>ë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dirty="0" err="1">
                <a:solidFill>
                  <a:schemeClr val="tx1"/>
                </a:solidFill>
              </a:rPr>
              <a:t>shumë</a:t>
            </a:r>
            <a:r>
              <a:rPr lang="en-GB" sz="2400" b="1" u="none" dirty="0">
                <a:solidFill>
                  <a:schemeClr val="tx1"/>
                </a:solidFill>
              </a:rPr>
              <a:t> se </a:t>
            </a:r>
            <a:r>
              <a:rPr lang="en-GB" sz="2400" b="1" u="none" dirty="0" err="1">
                <a:solidFill>
                  <a:schemeClr val="tx1"/>
                </a:solidFill>
              </a:rPr>
              <a:t>paga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dirty="0" err="1">
                <a:solidFill>
                  <a:schemeClr val="tx1"/>
                </a:solidFill>
              </a:rPr>
              <a:t>vjetore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dirty="0" err="1">
                <a:solidFill>
                  <a:schemeClr val="tx1"/>
                </a:solidFill>
              </a:rPr>
              <a:t>në</a:t>
            </a:r>
            <a:r>
              <a:rPr lang="en-GB" sz="2400" b="1" u="none" dirty="0">
                <a:solidFill>
                  <a:schemeClr val="tx1"/>
                </a:solidFill>
              </a:rPr>
              <a:t> </a:t>
            </a:r>
            <a:r>
              <a:rPr lang="en-GB" sz="2400" b="1" u="none" dirty="0" err="1">
                <a:solidFill>
                  <a:schemeClr val="tx1"/>
                </a:solidFill>
              </a:rPr>
              <a:t>atë</a:t>
            </a:r>
            <a:r>
              <a:rPr lang="en-GB" sz="2400" b="1" u="none" dirty="0">
                <a:solidFill>
                  <a:schemeClr val="tx1"/>
                </a:solidFill>
              </a:rPr>
              <a:t> post </a:t>
            </a:r>
            <a:r>
              <a:rPr lang="en-GB" sz="2400" b="1" u="none" dirty="0" err="1">
                <a:solidFill>
                  <a:schemeClr val="tx1"/>
                </a:solidFill>
              </a:rPr>
              <a:t>pune</a:t>
            </a:r>
            <a:endParaRPr lang="en-GB" sz="2400" b="1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 algn="l">
              <a:buNone/>
            </a:pPr>
            <a:endParaRPr lang="en-GB" sz="3200" i="0" dirty="0"/>
          </a:p>
          <a:p>
            <a:pPr marL="0" indent="0" algn="l">
              <a:buNone/>
            </a:pPr>
            <a:endParaRPr lang="en-GB" sz="3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550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#5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PUNËSIMI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GB" sz="1200" i="1" dirty="0" err="1"/>
              <a:t>Përmirësim</a:t>
            </a:r>
            <a:r>
              <a:rPr lang="en-GB" sz="1200" i="1" dirty="0"/>
              <a:t> </a:t>
            </a:r>
            <a:r>
              <a:rPr lang="en-GB" sz="1200" i="1" dirty="0" err="1"/>
              <a:t>i</a:t>
            </a:r>
            <a:r>
              <a:rPr lang="en-GB" sz="1200" i="1" dirty="0"/>
              <a:t> </a:t>
            </a:r>
            <a:r>
              <a:rPr lang="en-GB" sz="1200" b="1" i="1" dirty="0" err="1">
                <a:solidFill>
                  <a:srgbClr val="FF0000"/>
                </a:solidFill>
              </a:rPr>
              <a:t>Proceseve</a:t>
            </a:r>
            <a:r>
              <a:rPr lang="en-GB" sz="1200" i="1" dirty="0"/>
              <a:t> + </a:t>
            </a:r>
            <a:r>
              <a:rPr lang="en-GB" sz="1200" i="1" dirty="0" err="1"/>
              <a:t>Përmirësim</a:t>
            </a:r>
            <a:r>
              <a:rPr lang="en-GB" sz="1200" i="1" dirty="0"/>
              <a:t> </a:t>
            </a:r>
            <a:r>
              <a:rPr lang="en-GB" sz="1200" i="1" dirty="0" err="1"/>
              <a:t>i</a:t>
            </a:r>
            <a:r>
              <a:rPr lang="en-GB" sz="1200" i="1" dirty="0"/>
              <a:t> </a:t>
            </a:r>
            <a:r>
              <a:rPr lang="en-GB" sz="1200" b="1" i="1" dirty="0" err="1">
                <a:solidFill>
                  <a:srgbClr val="FF0000"/>
                </a:solidFill>
              </a:rPr>
              <a:t>Njerëzve</a:t>
            </a:r>
            <a:r>
              <a:rPr lang="en-GB" sz="1200" i="1" dirty="0"/>
              <a:t> </a:t>
            </a:r>
          </a:p>
          <a:p>
            <a:pPr marL="0" indent="0" algn="l">
              <a:buNone/>
            </a:pPr>
            <a:r>
              <a:rPr lang="en-GB" sz="1200" i="1" dirty="0"/>
              <a:t>=</a:t>
            </a:r>
          </a:p>
          <a:p>
            <a:pPr marL="0" indent="0" algn="l">
              <a:buNone/>
            </a:pPr>
            <a:r>
              <a:rPr lang="en-GB" sz="1200" i="1" dirty="0" err="1"/>
              <a:t>Përmirësim</a:t>
            </a:r>
            <a:r>
              <a:rPr lang="en-GB" sz="1200" i="1" dirty="0"/>
              <a:t> </a:t>
            </a:r>
            <a:r>
              <a:rPr lang="en-GB" sz="1200" i="1" dirty="0" err="1"/>
              <a:t>i</a:t>
            </a:r>
            <a:r>
              <a:rPr lang="en-GB" sz="1200" i="1" dirty="0"/>
              <a:t> </a:t>
            </a:r>
            <a:r>
              <a:rPr lang="en-GB" sz="1200" b="1" i="1" dirty="0" err="1">
                <a:solidFill>
                  <a:srgbClr val="FF0000"/>
                </a:solidFill>
              </a:rPr>
              <a:t>Përfitueshmërisë</a:t>
            </a:r>
            <a:endParaRPr lang="en-GB" sz="1200" b="1" i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GB" sz="1200" b="1" u="sng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GB" sz="1200" dirty="0" err="1">
                <a:solidFill>
                  <a:schemeClr val="tx1"/>
                </a:solidFill>
              </a:rPr>
              <a:t>Pasuria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më</a:t>
            </a:r>
            <a:r>
              <a:rPr lang="en-GB" sz="1200" dirty="0">
                <a:solidFill>
                  <a:schemeClr val="tx1"/>
                </a:solidFill>
              </a:rPr>
              <a:t> e </a:t>
            </a:r>
            <a:r>
              <a:rPr lang="en-GB" sz="1200" dirty="0" err="1">
                <a:solidFill>
                  <a:schemeClr val="tx1"/>
                </a:solidFill>
              </a:rPr>
              <a:t>vlefshme</a:t>
            </a:r>
            <a:r>
              <a:rPr lang="en-GB" sz="1200" dirty="0">
                <a:solidFill>
                  <a:schemeClr val="tx1"/>
                </a:solidFill>
              </a:rPr>
              <a:t> e </a:t>
            </a:r>
            <a:r>
              <a:rPr lang="en-GB" sz="1200" dirty="0" err="1">
                <a:solidFill>
                  <a:schemeClr val="tx1"/>
                </a:solidFill>
              </a:rPr>
              <a:t>çdo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organizate</a:t>
            </a:r>
            <a:r>
              <a:rPr lang="en-GB" sz="1200" dirty="0">
                <a:solidFill>
                  <a:schemeClr val="tx1"/>
                </a:solidFill>
              </a:rPr>
              <a:t> – </a:t>
            </a:r>
            <a:r>
              <a:rPr lang="en-GB" sz="1200" dirty="0" err="1">
                <a:solidFill>
                  <a:schemeClr val="tx1"/>
                </a:solidFill>
              </a:rPr>
              <a:t>janë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njerëzit</a:t>
            </a:r>
            <a:r>
              <a:rPr lang="en-GB" sz="1200" dirty="0">
                <a:solidFill>
                  <a:schemeClr val="tx1"/>
                </a:solidFill>
              </a:rPr>
              <a:t> e </a:t>
            </a:r>
            <a:r>
              <a:rPr lang="en-GB" sz="1200" dirty="0" err="1">
                <a:solidFill>
                  <a:schemeClr val="tx1"/>
                </a:solidFill>
              </a:rPr>
              <a:t>saj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dhe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kjo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duhet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të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mbahet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parasysh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nga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Menaxherët</a:t>
            </a:r>
            <a:r>
              <a:rPr lang="en-GB" sz="1200" dirty="0">
                <a:solidFill>
                  <a:schemeClr val="tx1"/>
                </a:solidFill>
              </a:rPr>
              <a:t> e </a:t>
            </a:r>
            <a:r>
              <a:rPr lang="en-GB" sz="1200" dirty="0" err="1">
                <a:solidFill>
                  <a:schemeClr val="tx1"/>
                </a:solidFill>
              </a:rPr>
              <a:t>shitjeve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dirty="0" err="1">
                <a:solidFill>
                  <a:schemeClr val="tx1"/>
                </a:solidFill>
              </a:rPr>
              <a:t>për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të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kryer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hulumtime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dhe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testime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të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gjera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dirty="0" err="1">
                <a:solidFill>
                  <a:schemeClr val="tx1"/>
                </a:solidFill>
              </a:rPr>
              <a:t>në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përmirësimin</a:t>
            </a:r>
            <a:r>
              <a:rPr lang="en-GB" sz="1200" dirty="0">
                <a:solidFill>
                  <a:schemeClr val="tx1"/>
                </a:solidFill>
              </a:rPr>
              <a:t> e </a:t>
            </a:r>
            <a:r>
              <a:rPr lang="en-GB" sz="1200" dirty="0" err="1">
                <a:solidFill>
                  <a:schemeClr val="tx1"/>
                </a:solidFill>
              </a:rPr>
              <a:t>proceseve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të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përdorura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për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të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punësuar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përfaqësuesit</a:t>
            </a:r>
            <a:r>
              <a:rPr lang="en-GB" sz="1200" dirty="0">
                <a:solidFill>
                  <a:schemeClr val="tx1"/>
                </a:solidFill>
              </a:rPr>
              <a:t> e </a:t>
            </a:r>
            <a:r>
              <a:rPr lang="en-GB" sz="1200" dirty="0" err="1">
                <a:solidFill>
                  <a:schemeClr val="tx1"/>
                </a:solidFill>
              </a:rPr>
              <a:t>shitjeve</a:t>
            </a:r>
            <a:endParaRPr lang="en-GB" sz="1050" i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GB" sz="3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Qëllimi</a:t>
            </a:r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një</a:t>
            </a:r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strategjie</a:t>
            </a:r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fitimprurëse</a:t>
            </a:r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punësimit</a:t>
            </a:r>
            <a:endParaRPr lang="en-GB" sz="32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en-GB" sz="3200" dirty="0" err="1">
                <a:solidFill>
                  <a:schemeClr val="tx1"/>
                </a:solidFill>
              </a:rPr>
              <a:t>Qëllimi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procesit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marrjes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në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punë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është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tërhiqen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ata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kandidatë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shitje</a:t>
            </a:r>
            <a:r>
              <a:rPr lang="en-GB" sz="3200" dirty="0">
                <a:solidFill>
                  <a:schemeClr val="tx1"/>
                </a:solidFill>
              </a:rPr>
              <a:t>, </a:t>
            </a:r>
            <a:r>
              <a:rPr lang="en-GB" sz="3200" dirty="0" err="1">
                <a:solidFill>
                  <a:schemeClr val="tx1"/>
                </a:solidFill>
              </a:rPr>
              <a:t>që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kanë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probabilitetin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më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madh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në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zbulimin</a:t>
            </a:r>
            <a:r>
              <a:rPr lang="en-GB" sz="3200" dirty="0">
                <a:solidFill>
                  <a:schemeClr val="tx1"/>
                </a:solidFill>
              </a:rPr>
              <a:t> e </a:t>
            </a:r>
            <a:r>
              <a:rPr lang="en-GB" sz="3200" dirty="0" err="1">
                <a:solidFill>
                  <a:schemeClr val="tx1"/>
                </a:solidFill>
              </a:rPr>
              <a:t>nevojave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të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klientit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dhe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përmbushjes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së</a:t>
            </a:r>
            <a:r>
              <a:rPr lang="en-GB" sz="3200" dirty="0">
                <a:solidFill>
                  <a:schemeClr val="tx1"/>
                </a:solidFill>
              </a:rPr>
              <a:t> tyre.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96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#5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PUNËSIMI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r>
              <a:rPr lang="en-GB" sz="1200" b="1" u="sng" dirty="0">
                <a:solidFill>
                  <a:schemeClr val="tx1"/>
                </a:solidFill>
              </a:rPr>
              <a:t>5 </a:t>
            </a:r>
            <a:r>
              <a:rPr lang="en-GB" sz="1200" b="1" u="sng" dirty="0" err="1">
                <a:solidFill>
                  <a:schemeClr val="tx1"/>
                </a:solidFill>
              </a:rPr>
              <a:t>Mënyrat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më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efektive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të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vlerësimit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të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njohurive</a:t>
            </a:r>
            <a:r>
              <a:rPr lang="en-GB" sz="1200" b="1" u="sng" dirty="0">
                <a:solidFill>
                  <a:schemeClr val="tx1"/>
                </a:solidFill>
              </a:rPr>
              <a:t>, </a:t>
            </a:r>
            <a:r>
              <a:rPr lang="en-GB" sz="1200" b="1" u="sng" dirty="0" err="1">
                <a:solidFill>
                  <a:schemeClr val="tx1"/>
                </a:solidFill>
              </a:rPr>
              <a:t>zotësive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dhe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aftësive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të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kandidatëve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për</a:t>
            </a:r>
            <a:r>
              <a:rPr lang="en-GB" sz="1200" b="1" u="sng" dirty="0">
                <a:solidFill>
                  <a:schemeClr val="tx1"/>
                </a:solidFill>
              </a:rPr>
              <a:t> </a:t>
            </a:r>
            <a:r>
              <a:rPr lang="en-GB" sz="1200" b="1" u="sng" dirty="0" err="1">
                <a:solidFill>
                  <a:schemeClr val="tx1"/>
                </a:solidFill>
              </a:rPr>
              <a:t>shitje</a:t>
            </a:r>
            <a:endParaRPr lang="en-GB" sz="12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</a:rPr>
              <a:t>1. </a:t>
            </a:r>
            <a:r>
              <a:rPr lang="en-GB" sz="1200" dirty="0" err="1">
                <a:solidFill>
                  <a:schemeClr val="tx1"/>
                </a:solidFill>
              </a:rPr>
              <a:t>Testimi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Sjelljes</a:t>
            </a:r>
            <a:r>
              <a:rPr lang="en-GB" sz="1200" dirty="0">
                <a:solidFill>
                  <a:schemeClr val="tx1"/>
                </a:solidFill>
              </a:rPr>
              <a:t> / </a:t>
            </a:r>
            <a:r>
              <a:rPr lang="en-GB" sz="1200" dirty="0" err="1">
                <a:solidFill>
                  <a:schemeClr val="tx1"/>
                </a:solidFill>
              </a:rPr>
              <a:t>Aftësisë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</a:rPr>
              <a:t>2. </a:t>
            </a:r>
            <a:r>
              <a:rPr lang="en-GB" sz="1200" dirty="0" err="1">
                <a:solidFill>
                  <a:schemeClr val="tx1"/>
                </a:solidFill>
              </a:rPr>
              <a:t>Ushtrimet</a:t>
            </a:r>
            <a:r>
              <a:rPr lang="en-GB" sz="1200" dirty="0">
                <a:solidFill>
                  <a:schemeClr val="tx1"/>
                </a:solidFill>
              </a:rPr>
              <a:t> e </a:t>
            </a:r>
            <a:r>
              <a:rPr lang="en-GB" sz="1200" dirty="0" err="1">
                <a:solidFill>
                  <a:schemeClr val="tx1"/>
                </a:solidFill>
              </a:rPr>
              <a:t>përzgjedhjes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së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klientit</a:t>
            </a:r>
            <a:r>
              <a:rPr lang="en-GB" sz="1200" dirty="0">
                <a:solidFill>
                  <a:schemeClr val="tx1"/>
                </a:solidFill>
              </a:rPr>
              <a:t> / </a:t>
            </a:r>
            <a:r>
              <a:rPr lang="en-GB" sz="1200" dirty="0" err="1">
                <a:solidFill>
                  <a:schemeClr val="tx1"/>
                </a:solidFill>
              </a:rPr>
              <a:t>shitjes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</a:rPr>
              <a:t>3. </a:t>
            </a:r>
            <a:r>
              <a:rPr lang="en-GB" sz="1200" dirty="0" err="1">
                <a:solidFill>
                  <a:schemeClr val="tx1"/>
                </a:solidFill>
              </a:rPr>
              <a:t>Vëzhgimi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Analizës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dhe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Auditimit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</a:rPr>
              <a:t>4. </a:t>
            </a:r>
            <a:r>
              <a:rPr lang="en-GB" sz="1200" dirty="0" err="1">
                <a:solidFill>
                  <a:schemeClr val="tx1"/>
                </a:solidFill>
              </a:rPr>
              <a:t>Verifikimi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Referencave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</a:rPr>
              <a:t>5. </a:t>
            </a:r>
            <a:r>
              <a:rPr lang="en-GB" sz="1200" dirty="0" err="1">
                <a:solidFill>
                  <a:schemeClr val="tx1"/>
                </a:solidFill>
              </a:rPr>
              <a:t>Përvojat</a:t>
            </a:r>
            <a:r>
              <a:rPr lang="en-GB" sz="1200" dirty="0">
                <a:solidFill>
                  <a:schemeClr val="tx1"/>
                </a:solidFill>
              </a:rPr>
              <a:t> e </a:t>
            </a:r>
            <a:r>
              <a:rPr lang="en-GB" sz="1200" dirty="0" err="1">
                <a:solidFill>
                  <a:schemeClr val="tx1"/>
                </a:solidFill>
              </a:rPr>
              <a:t>mëparshme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në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lidhje</a:t>
            </a:r>
            <a:r>
              <a:rPr lang="en-GB" sz="1200" dirty="0">
                <a:solidFill>
                  <a:schemeClr val="tx1"/>
                </a:solidFill>
              </a:rPr>
              <a:t> me </a:t>
            </a:r>
            <a:r>
              <a:rPr lang="en-GB" sz="1200" dirty="0" err="1">
                <a:solidFill>
                  <a:schemeClr val="tx1"/>
                </a:solidFill>
              </a:rPr>
              <a:t>punën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95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#5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PUNËSIMI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Merrni</a:t>
            </a:r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kohën</a:t>
            </a:r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nevojshme</a:t>
            </a:r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bërë</a:t>
            </a:r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punësimet</a:t>
            </a:r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duhura</a:t>
            </a:r>
            <a:endParaRPr lang="en-GB" sz="12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en-GB" sz="1200" b="0" u="none" dirty="0" err="1">
                <a:solidFill>
                  <a:schemeClr val="tx1"/>
                </a:solidFill>
              </a:rPr>
              <a:t>Duket</a:t>
            </a:r>
            <a:r>
              <a:rPr lang="en-GB" sz="1200" b="0" u="none" dirty="0">
                <a:solidFill>
                  <a:schemeClr val="tx1"/>
                </a:solidFill>
              </a:rPr>
              <a:t> se </a:t>
            </a:r>
            <a:r>
              <a:rPr lang="en-GB" sz="1200" b="0" u="none" dirty="0" err="1">
                <a:solidFill>
                  <a:schemeClr val="tx1"/>
                </a:solidFill>
              </a:rPr>
              <a:t>shumë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shpesh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shfaqen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raste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kur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organizatat</a:t>
            </a:r>
            <a:r>
              <a:rPr lang="en-GB" sz="1200" b="0" u="none" dirty="0">
                <a:solidFill>
                  <a:schemeClr val="tx1"/>
                </a:solidFill>
              </a:rPr>
              <a:t> e </a:t>
            </a:r>
            <a:r>
              <a:rPr lang="en-GB" sz="1200" b="0" u="none" dirty="0" err="1">
                <a:solidFill>
                  <a:schemeClr val="tx1"/>
                </a:solidFill>
              </a:rPr>
              <a:t>shitjeve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nuk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po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i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përmbushin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objektivat</a:t>
            </a:r>
            <a:r>
              <a:rPr lang="en-GB" sz="1200" b="0" u="none" dirty="0">
                <a:solidFill>
                  <a:schemeClr val="tx1"/>
                </a:solidFill>
              </a:rPr>
              <a:t> e tyre </a:t>
            </a:r>
            <a:r>
              <a:rPr lang="en-GB" sz="1200" b="0" u="none" dirty="0" err="1">
                <a:solidFill>
                  <a:schemeClr val="tx1"/>
                </a:solidFill>
              </a:rPr>
              <a:t>të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parashikuara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për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punësimin</a:t>
            </a:r>
            <a:r>
              <a:rPr lang="en-GB" sz="1200" b="0" u="none" dirty="0">
                <a:solidFill>
                  <a:schemeClr val="tx1"/>
                </a:solidFill>
              </a:rPr>
              <a:t>, </a:t>
            </a:r>
            <a:r>
              <a:rPr lang="en-GB" sz="1200" b="0" u="none" dirty="0" err="1">
                <a:solidFill>
                  <a:schemeClr val="tx1"/>
                </a:solidFill>
              </a:rPr>
              <a:t>pasi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krijohet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një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urgjencë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në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rritje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për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të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marrë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punonjës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të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rinj</a:t>
            </a:r>
            <a:r>
              <a:rPr lang="en-GB" sz="1200" b="0" u="none" dirty="0">
                <a:solidFill>
                  <a:schemeClr val="tx1"/>
                </a:solidFill>
              </a:rPr>
              <a:t>, </a:t>
            </a:r>
            <a:r>
              <a:rPr lang="en-GB" sz="1200" b="0" u="none" dirty="0" err="1">
                <a:solidFill>
                  <a:schemeClr val="tx1"/>
                </a:solidFill>
              </a:rPr>
              <a:t>sa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më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shpejt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që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të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jetë</a:t>
            </a:r>
            <a:r>
              <a:rPr lang="en-GB" sz="1200" b="0" u="none" dirty="0">
                <a:solidFill>
                  <a:schemeClr val="tx1"/>
                </a:solidFill>
              </a:rPr>
              <a:t> e </a:t>
            </a:r>
            <a:r>
              <a:rPr lang="en-GB" sz="1200" b="0" u="none" dirty="0" err="1">
                <a:solidFill>
                  <a:schemeClr val="tx1"/>
                </a:solidFill>
              </a:rPr>
              <a:t>mundur</a:t>
            </a:r>
            <a:r>
              <a:rPr lang="en-GB" sz="1200" b="0" u="none" dirty="0">
                <a:solidFill>
                  <a:schemeClr val="tx1"/>
                </a:solidFill>
              </a:rPr>
              <a:t>, duke </a:t>
            </a:r>
            <a:r>
              <a:rPr lang="en-GB" sz="1200" b="0" u="none" dirty="0" err="1">
                <a:solidFill>
                  <a:schemeClr val="tx1"/>
                </a:solidFill>
              </a:rPr>
              <a:t>rezultuar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në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organizata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shitjesh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të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mbushura</a:t>
            </a:r>
            <a:r>
              <a:rPr lang="en-GB" sz="1200" b="0" u="none" dirty="0">
                <a:solidFill>
                  <a:schemeClr val="tx1"/>
                </a:solidFill>
              </a:rPr>
              <a:t> me </a:t>
            </a:r>
            <a:r>
              <a:rPr lang="en-GB" sz="1200" b="0" u="none" dirty="0" err="1">
                <a:solidFill>
                  <a:schemeClr val="tx1"/>
                </a:solidFill>
              </a:rPr>
              <a:t>punonjës</a:t>
            </a:r>
            <a:r>
              <a:rPr lang="en-GB" sz="1200" b="0" u="none" dirty="0">
                <a:solidFill>
                  <a:schemeClr val="tx1"/>
                </a:solidFill>
              </a:rPr>
              <a:t> me </a:t>
            </a:r>
            <a:r>
              <a:rPr lang="en-GB" sz="1200" b="0" u="none" dirty="0" err="1">
                <a:solidFill>
                  <a:schemeClr val="tx1"/>
                </a:solidFill>
              </a:rPr>
              <a:t>rezultate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të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moderuara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dhe</a:t>
            </a:r>
            <a:r>
              <a:rPr lang="en-GB" sz="1200" b="0" u="none" dirty="0">
                <a:solidFill>
                  <a:schemeClr val="tx1"/>
                </a:solidFill>
              </a:rPr>
              <a:t> me </a:t>
            </a:r>
            <a:r>
              <a:rPr lang="en-GB" sz="1200" b="0" u="none" dirty="0" err="1">
                <a:solidFill>
                  <a:schemeClr val="tx1"/>
                </a:solidFill>
              </a:rPr>
              <a:t>përfitime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minimale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në</a:t>
            </a:r>
            <a:r>
              <a:rPr lang="en-GB" sz="1200" b="0" u="none" dirty="0">
                <a:solidFill>
                  <a:schemeClr val="tx1"/>
                </a:solidFill>
              </a:rPr>
              <a:t> </a:t>
            </a:r>
            <a:r>
              <a:rPr lang="en-GB" sz="1200" b="0" u="none" dirty="0" err="1">
                <a:solidFill>
                  <a:schemeClr val="tx1"/>
                </a:solidFill>
              </a:rPr>
              <a:t>shitje</a:t>
            </a:r>
            <a:r>
              <a:rPr lang="en-GB" sz="1200" b="0" u="none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buNone/>
            </a:pPr>
            <a:endParaRPr lang="en-US" sz="1200" b="0" u="none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none" dirty="0" err="1">
                <a:solidFill>
                  <a:schemeClr val="tx1"/>
                </a:solidFill>
              </a:rPr>
              <a:t>Merrni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kohën</a:t>
            </a:r>
            <a:r>
              <a:rPr lang="en-GB" sz="1200" b="1" u="none" dirty="0">
                <a:solidFill>
                  <a:schemeClr val="tx1"/>
                </a:solidFill>
              </a:rPr>
              <a:t> e </a:t>
            </a:r>
            <a:r>
              <a:rPr lang="en-GB" sz="1200" b="1" u="none" dirty="0" err="1">
                <a:solidFill>
                  <a:schemeClr val="tx1"/>
                </a:solidFill>
              </a:rPr>
              <a:t>nevojshme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për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të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bërë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punësimet</a:t>
            </a:r>
            <a:r>
              <a:rPr lang="en-GB" sz="1200" b="1" u="none" dirty="0">
                <a:solidFill>
                  <a:schemeClr val="tx1"/>
                </a:solidFill>
              </a:rPr>
              <a:t> e </a:t>
            </a:r>
            <a:r>
              <a:rPr lang="en-GB" sz="1200" b="1" u="none" dirty="0" err="1">
                <a:solidFill>
                  <a:schemeClr val="tx1"/>
                </a:solidFill>
              </a:rPr>
              <a:t>duhura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pasi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kostoja</a:t>
            </a:r>
            <a:r>
              <a:rPr lang="en-GB" sz="1200" b="1" u="none" dirty="0">
                <a:solidFill>
                  <a:schemeClr val="tx1"/>
                </a:solidFill>
              </a:rPr>
              <a:t> e </a:t>
            </a:r>
            <a:r>
              <a:rPr lang="en-GB" sz="1200" b="1" u="none" dirty="0" err="1">
                <a:solidFill>
                  <a:schemeClr val="tx1"/>
                </a:solidFill>
              </a:rPr>
              <a:t>marrjes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në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punë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të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punonjësve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të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gabuar</a:t>
            </a:r>
            <a:r>
              <a:rPr lang="en-GB" sz="1200" b="1" u="none" dirty="0">
                <a:solidFill>
                  <a:schemeClr val="tx1"/>
                </a:solidFill>
              </a:rPr>
              <a:t> do </a:t>
            </a:r>
            <a:r>
              <a:rPr lang="en-GB" sz="1200" b="1" u="none" dirty="0" err="1">
                <a:solidFill>
                  <a:schemeClr val="tx1"/>
                </a:solidFill>
              </a:rPr>
              <a:t>të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tejkalojë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koston</a:t>
            </a:r>
            <a:r>
              <a:rPr lang="en-GB" sz="1200" b="1" u="none" dirty="0">
                <a:solidFill>
                  <a:schemeClr val="tx1"/>
                </a:solidFill>
              </a:rPr>
              <a:t> e </a:t>
            </a:r>
            <a:r>
              <a:rPr lang="en-GB" sz="1200" b="1" u="none" dirty="0" err="1">
                <a:solidFill>
                  <a:schemeClr val="tx1"/>
                </a:solidFill>
              </a:rPr>
              <a:t>kohës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së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kaluar</a:t>
            </a:r>
            <a:r>
              <a:rPr lang="en-GB" sz="1200" b="1" u="none" dirty="0">
                <a:solidFill>
                  <a:schemeClr val="tx1"/>
                </a:solidFill>
              </a:rPr>
              <a:t>, </a:t>
            </a:r>
            <a:r>
              <a:rPr lang="en-GB" sz="1200" b="1" u="none" dirty="0" err="1">
                <a:solidFill>
                  <a:schemeClr val="tx1"/>
                </a:solidFill>
              </a:rPr>
              <a:t>për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të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gjetur</a:t>
            </a:r>
            <a:r>
              <a:rPr lang="en-GB" sz="1200" b="1" u="none" dirty="0">
                <a:solidFill>
                  <a:schemeClr val="tx1"/>
                </a:solidFill>
              </a:rPr>
              <a:t> </a:t>
            </a:r>
            <a:r>
              <a:rPr lang="en-GB" sz="1200" b="1" u="none" dirty="0" err="1">
                <a:solidFill>
                  <a:schemeClr val="tx1"/>
                </a:solidFill>
              </a:rPr>
              <a:t>personat</a:t>
            </a:r>
            <a:r>
              <a:rPr lang="en-GB" sz="1200" b="1" u="none" dirty="0">
                <a:solidFill>
                  <a:schemeClr val="tx1"/>
                </a:solidFill>
              </a:rPr>
              <a:t> e </a:t>
            </a:r>
            <a:r>
              <a:rPr lang="en-GB" sz="1200" b="1" u="none" dirty="0" err="1">
                <a:solidFill>
                  <a:schemeClr val="tx1"/>
                </a:solidFill>
              </a:rPr>
              <a:t>duhur</a:t>
            </a:r>
            <a:r>
              <a:rPr lang="en-GB" sz="1200" b="1" u="none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buNone/>
            </a:pPr>
            <a:endParaRPr lang="en-GB" sz="1200" b="0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953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#5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PUNËSIMI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r>
              <a:rPr lang="en-GB" sz="1800" b="1" u="sng" dirty="0"/>
              <a:t>8 </a:t>
            </a:r>
            <a:r>
              <a:rPr lang="en-GB" sz="1800" b="1" u="sng" dirty="0" err="1"/>
              <a:t>Mënyra</a:t>
            </a:r>
            <a:r>
              <a:rPr lang="en-GB" sz="1800" b="1" u="sng" dirty="0"/>
              <a:t> </a:t>
            </a:r>
            <a:r>
              <a:rPr lang="en-GB" sz="1800" b="1" u="sng" dirty="0" err="1"/>
              <a:t>për</a:t>
            </a:r>
            <a:r>
              <a:rPr lang="en-GB" sz="1800" b="1" u="sng" dirty="0"/>
              <a:t> </a:t>
            </a:r>
            <a:r>
              <a:rPr lang="en-GB" sz="1800" b="1" u="sng" dirty="0" err="1"/>
              <a:t>të</a:t>
            </a:r>
            <a:r>
              <a:rPr lang="en-GB" sz="1800" b="1" u="sng" dirty="0"/>
              <a:t> </a:t>
            </a:r>
            <a:r>
              <a:rPr lang="en-GB" sz="1800" b="1" u="sng" dirty="0" err="1"/>
              <a:t>përmirësuar</a:t>
            </a:r>
            <a:r>
              <a:rPr lang="en-GB" sz="1800" b="1" u="sng" dirty="0"/>
              <a:t> </a:t>
            </a:r>
            <a:r>
              <a:rPr lang="en-GB" sz="1800" b="1" u="sng" dirty="0" err="1"/>
              <a:t>përfitimin</a:t>
            </a:r>
            <a:r>
              <a:rPr lang="en-GB" sz="1800" b="1" u="sng" dirty="0"/>
              <a:t> e </a:t>
            </a:r>
            <a:r>
              <a:rPr lang="en-GB" sz="1800" b="1" u="sng" dirty="0" err="1"/>
              <a:t>strategjisë</a:t>
            </a:r>
            <a:r>
              <a:rPr lang="en-GB" sz="1800" b="1" u="sng" dirty="0"/>
              <a:t> </a:t>
            </a:r>
            <a:r>
              <a:rPr lang="en-GB" sz="1800" b="1" u="sng" dirty="0" err="1"/>
              <a:t>së</a:t>
            </a:r>
            <a:r>
              <a:rPr lang="en-GB" sz="1800" b="1" u="sng" dirty="0"/>
              <a:t> </a:t>
            </a:r>
            <a:r>
              <a:rPr lang="en-GB" sz="1800" b="1" u="sng" dirty="0" err="1"/>
              <a:t>punësimit</a:t>
            </a:r>
            <a:endParaRPr lang="en-GB" sz="1800" b="1" u="sng" dirty="0"/>
          </a:p>
          <a:p>
            <a:pPr marL="0" indent="0">
              <a:buNone/>
            </a:pPr>
            <a:r>
              <a:rPr lang="en-GB" sz="1800" dirty="0" err="1"/>
              <a:t>Implementoni</a:t>
            </a:r>
            <a:r>
              <a:rPr lang="en-GB" sz="1800" dirty="0"/>
              <a:t> </a:t>
            </a:r>
            <a:r>
              <a:rPr lang="en-GB" sz="1800" dirty="0" err="1"/>
              <a:t>proceset</a:t>
            </a:r>
            <a:r>
              <a:rPr lang="en-GB" sz="1800" dirty="0"/>
              <a:t> e </a:t>
            </a:r>
            <a:r>
              <a:rPr lang="en-GB" sz="1800" dirty="0" err="1"/>
              <a:t>mëposhtme</a:t>
            </a:r>
            <a:r>
              <a:rPr lang="en-GB" sz="1800" dirty="0"/>
              <a:t> </a:t>
            </a:r>
            <a:r>
              <a:rPr lang="en-GB" sz="1800" dirty="0" err="1"/>
              <a:t>në</a:t>
            </a:r>
            <a:r>
              <a:rPr lang="en-GB" sz="1800" dirty="0"/>
              <a:t> </a:t>
            </a:r>
            <a:r>
              <a:rPr lang="en-GB" sz="1800" dirty="0" err="1"/>
              <a:t>Strategjinë</a:t>
            </a:r>
            <a:r>
              <a:rPr lang="en-GB" sz="1800" dirty="0"/>
              <a:t> </a:t>
            </a:r>
            <a:r>
              <a:rPr lang="en-GB" sz="1800" dirty="0" err="1"/>
              <a:t>tuaj</a:t>
            </a:r>
            <a:r>
              <a:rPr lang="en-GB" sz="1800" dirty="0"/>
              <a:t> </a:t>
            </a:r>
            <a:r>
              <a:rPr lang="en-GB" sz="1800" dirty="0" err="1"/>
              <a:t>ekzistuese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punësimit</a:t>
            </a:r>
            <a:r>
              <a:rPr lang="en-GB" sz="1800" dirty="0"/>
              <a:t>:</a:t>
            </a:r>
          </a:p>
          <a:p>
            <a:pPr marL="0" indent="0">
              <a:buNone/>
            </a:pPr>
            <a:r>
              <a:rPr lang="en-GB" sz="1800" dirty="0"/>
              <a:t>1. </a:t>
            </a:r>
            <a:r>
              <a:rPr lang="en-GB" sz="1800" dirty="0" err="1"/>
              <a:t>Profilizoni</a:t>
            </a:r>
            <a:r>
              <a:rPr lang="en-GB" sz="1800" dirty="0"/>
              <a:t> </a:t>
            </a:r>
            <a:r>
              <a:rPr lang="en-GB" sz="1800" dirty="0" err="1"/>
              <a:t>kandidatin</a:t>
            </a:r>
            <a:r>
              <a:rPr lang="en-GB" sz="1800" dirty="0"/>
              <a:t> ideal</a:t>
            </a:r>
          </a:p>
          <a:p>
            <a:pPr marL="0" indent="0">
              <a:buNone/>
            </a:pPr>
            <a:r>
              <a:rPr lang="en-GB" sz="1800" dirty="0"/>
              <a:t>2. </a:t>
            </a:r>
            <a:r>
              <a:rPr lang="en-GB" sz="1800" dirty="0" err="1"/>
              <a:t>Punësoni</a:t>
            </a:r>
            <a:r>
              <a:rPr lang="en-GB" sz="1800" dirty="0"/>
              <a:t> </a:t>
            </a:r>
            <a:r>
              <a:rPr lang="en-GB" sz="1800" dirty="0" err="1"/>
              <a:t>në</a:t>
            </a:r>
            <a:r>
              <a:rPr lang="en-GB" sz="1800" dirty="0"/>
              <a:t> </a:t>
            </a:r>
            <a:r>
              <a:rPr lang="en-GB" sz="1800" dirty="0" err="1"/>
              <a:t>grupe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synuara</a:t>
            </a:r>
            <a:endParaRPr lang="en-GB" sz="1800" dirty="0"/>
          </a:p>
          <a:p>
            <a:pPr marL="457200" lvl="1" indent="0">
              <a:buNone/>
            </a:pPr>
            <a:r>
              <a:rPr lang="en-GB" dirty="0"/>
              <a:t>- me </a:t>
            </a:r>
            <a:r>
              <a:rPr lang="en-GB" dirty="0" err="1"/>
              <a:t>përvojë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- pa </a:t>
            </a:r>
            <a:r>
              <a:rPr lang="en-GB" dirty="0" err="1"/>
              <a:t>përvojë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3. </a:t>
            </a:r>
            <a:r>
              <a:rPr lang="en-GB" sz="1800" dirty="0" err="1"/>
              <a:t>Vlerësoni</a:t>
            </a:r>
            <a:r>
              <a:rPr lang="en-GB" sz="1800" dirty="0"/>
              <a:t> </a:t>
            </a:r>
            <a:r>
              <a:rPr lang="en-GB" sz="1800" dirty="0" err="1"/>
              <a:t>njohuritë</a:t>
            </a:r>
            <a:r>
              <a:rPr lang="en-GB" sz="1800" dirty="0"/>
              <a:t> + </a:t>
            </a:r>
            <a:r>
              <a:rPr lang="en-GB" sz="1800" dirty="0" err="1"/>
              <a:t>zotësitë</a:t>
            </a:r>
            <a:r>
              <a:rPr lang="en-GB" sz="1800" dirty="0"/>
              <a:t> + </a:t>
            </a:r>
            <a:r>
              <a:rPr lang="en-GB" sz="1800" dirty="0" err="1"/>
              <a:t>aftësitë</a:t>
            </a:r>
            <a:endParaRPr lang="en-GB" sz="1800" dirty="0"/>
          </a:p>
          <a:p>
            <a:pPr marL="342900" lvl="1" indent="0">
              <a:buNone/>
            </a:pPr>
            <a:r>
              <a:rPr lang="en-GB" sz="1500" dirty="0"/>
              <a:t>- </a:t>
            </a:r>
            <a:r>
              <a:rPr lang="en-GB" dirty="0" err="1"/>
              <a:t>Përdorni</a:t>
            </a:r>
            <a:r>
              <a:rPr lang="en-GB" dirty="0"/>
              <a:t> "</a:t>
            </a:r>
            <a:r>
              <a:rPr lang="en-GB" dirty="0" err="1"/>
              <a:t>Ushtrime</a:t>
            </a:r>
            <a:r>
              <a:rPr lang="en-GB" dirty="0"/>
              <a:t> </a:t>
            </a:r>
            <a:r>
              <a:rPr lang="en-GB" dirty="0" err="1"/>
              <a:t>mbi</a:t>
            </a:r>
            <a:r>
              <a:rPr lang="en-GB" dirty="0"/>
              <a:t> </a:t>
            </a:r>
            <a:r>
              <a:rPr lang="en-GB" dirty="0" err="1"/>
              <a:t>shitjen</a:t>
            </a:r>
            <a:r>
              <a:rPr lang="en-GB" dirty="0"/>
              <a:t>"</a:t>
            </a:r>
          </a:p>
          <a:p>
            <a:pPr marL="0" indent="0">
              <a:buNone/>
            </a:pPr>
            <a:r>
              <a:rPr lang="en-GB" sz="1800" dirty="0"/>
              <a:t>4. </a:t>
            </a:r>
            <a:r>
              <a:rPr lang="en-GB" sz="1800" dirty="0" err="1"/>
              <a:t>Kontrolloni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</a:t>
            </a:r>
            <a:r>
              <a:rPr lang="en-GB" sz="1800" dirty="0" err="1"/>
              <a:t>konfirmoni</a:t>
            </a:r>
            <a:r>
              <a:rPr lang="en-GB" sz="1800" dirty="0"/>
              <a:t> </a:t>
            </a:r>
            <a:r>
              <a:rPr lang="en-GB" sz="1800" dirty="0" err="1"/>
              <a:t>karakterin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5. </a:t>
            </a:r>
            <a:r>
              <a:rPr lang="en-GB" sz="1800" dirty="0" err="1"/>
              <a:t>Vlerësoni</a:t>
            </a:r>
            <a:r>
              <a:rPr lang="en-GB" sz="1800" dirty="0"/>
              <a:t> </a:t>
            </a:r>
            <a:r>
              <a:rPr lang="en-GB" sz="1800" dirty="0" err="1"/>
              <a:t>vetë</a:t>
            </a:r>
            <a:r>
              <a:rPr lang="en-GB" sz="1800" dirty="0"/>
              <a:t> </a:t>
            </a:r>
            <a:r>
              <a:rPr lang="en-GB" sz="1800" dirty="0" err="1"/>
              <a:t>motivimin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6. </a:t>
            </a:r>
            <a:r>
              <a:rPr lang="en-GB" sz="1800" dirty="0" err="1"/>
              <a:t>Kërkoni</a:t>
            </a:r>
            <a:r>
              <a:rPr lang="en-GB" sz="1800" dirty="0"/>
              <a:t> </a:t>
            </a:r>
            <a:r>
              <a:rPr lang="en-GB" sz="1800" dirty="0" err="1"/>
              <a:t>testet</a:t>
            </a:r>
            <a:r>
              <a:rPr lang="en-GB" sz="1800" dirty="0"/>
              <a:t> </a:t>
            </a:r>
            <a:r>
              <a:rPr lang="en-GB" sz="1800" dirty="0" err="1"/>
              <a:t>mbi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shkuarën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7. </a:t>
            </a:r>
            <a:r>
              <a:rPr lang="en-GB" sz="1800" dirty="0" err="1"/>
              <a:t>Përdorni</a:t>
            </a:r>
            <a:r>
              <a:rPr lang="en-GB" sz="1800" dirty="0"/>
              <a:t> </a:t>
            </a:r>
            <a:r>
              <a:rPr lang="en-GB" sz="1800" dirty="0" err="1"/>
              <a:t>formatin</a:t>
            </a:r>
            <a:r>
              <a:rPr lang="en-GB" sz="1800" dirty="0"/>
              <a:t> e </a:t>
            </a:r>
            <a:r>
              <a:rPr lang="en-GB" sz="1800" dirty="0" err="1"/>
              <a:t>pyetjeve</a:t>
            </a:r>
            <a:r>
              <a:rPr lang="en-GB" sz="1800" dirty="0"/>
              <a:t> </a:t>
            </a:r>
            <a:r>
              <a:rPr lang="en-GB" sz="1800" dirty="0" err="1"/>
              <a:t>për</a:t>
            </a:r>
            <a:r>
              <a:rPr lang="en-GB" sz="1800" dirty="0"/>
              <a:t> </a:t>
            </a:r>
            <a:r>
              <a:rPr lang="en-GB" sz="1800" dirty="0" err="1"/>
              <a:t>intervistimin</a:t>
            </a:r>
            <a:r>
              <a:rPr lang="en-GB" sz="1800" dirty="0"/>
              <a:t> e </a:t>
            </a:r>
            <a:r>
              <a:rPr lang="en-GB" sz="1800" dirty="0" err="1"/>
              <a:t>sjelljes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8. </a:t>
            </a:r>
            <a:r>
              <a:rPr lang="en-GB" sz="1800" dirty="0" err="1"/>
              <a:t>Kryeni</a:t>
            </a:r>
            <a:r>
              <a:rPr lang="en-GB" sz="1800" dirty="0"/>
              <a:t> </a:t>
            </a:r>
            <a:r>
              <a:rPr lang="en-GB" sz="1800" dirty="0" err="1"/>
              <a:t>intervistat</a:t>
            </a:r>
            <a:r>
              <a:rPr lang="en-GB" sz="1800" dirty="0"/>
              <a:t> </a:t>
            </a:r>
            <a:r>
              <a:rPr lang="en-GB" sz="1800" dirty="0" err="1"/>
              <a:t>standarde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daljes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37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#5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PUNËSIMI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FontTx/>
              <a:buNone/>
            </a:pP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Profilizimi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kandidatit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ideal</a:t>
            </a:r>
          </a:p>
          <a:p>
            <a:pPr marL="0" indent="0" algn="l">
              <a:buFontTx/>
              <a:buNone/>
            </a:pP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Cilësitë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zakonshme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performancë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jashtëzakonshme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punësimeve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reja</a:t>
            </a:r>
            <a:endParaRPr lang="en-GB" sz="18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vendosur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Bindës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prirur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ndaj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tjerëve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Ekstrovert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Konkurrues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vetëbesim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vlera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forta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etike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Përshtatet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kulturën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organizatës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dëshirë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t'i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shërbyer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tjerëve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prirje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t'i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lehtësuar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tjerët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I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përkushtuar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përmirësim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shkathtësi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efektive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komunikim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dëshirë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gatishmëri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dëgjuar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aftësi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analizuar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kuptuar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informacionin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kryesor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klientit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aftësi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menaxhimin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kohës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detyrave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Shumë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motivuar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me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pune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GB" sz="18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fortë</a:t>
            </a: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endParaRPr lang="en-GB" sz="1800" b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8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#6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  <a:cs typeface="+mn-cs"/>
              </a:rPr>
              <a:t>TRAJ</a:t>
            </a: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NIMI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r>
              <a:rPr lang="en-US" sz="1800" b="1" u="sng" dirty="0" err="1"/>
              <a:t>Trajnimi</a:t>
            </a:r>
            <a:r>
              <a:rPr lang="en-US" sz="1800" b="1" u="sng" dirty="0"/>
              <a:t> – </a:t>
            </a:r>
            <a:r>
              <a:rPr lang="en-US" sz="1800" b="1" u="sng" dirty="0" err="1"/>
              <a:t>nj</a:t>
            </a:r>
            <a:r>
              <a:rPr lang="en-GB" sz="1800" b="1" u="sng" dirty="0"/>
              <a:t>ë </a:t>
            </a:r>
            <a:r>
              <a:rPr lang="en-GB" sz="1800" b="1" u="sng" dirty="0" err="1"/>
              <a:t>nga</a:t>
            </a:r>
            <a:r>
              <a:rPr lang="en-GB" sz="1800" b="1" u="sng" dirty="0"/>
              <a:t> </a:t>
            </a:r>
            <a:r>
              <a:rPr lang="en-GB" sz="1800" b="1" u="sng" dirty="0" err="1"/>
              <a:t>përgjegjësitë</a:t>
            </a:r>
            <a:r>
              <a:rPr lang="en-GB" sz="1800" b="1" u="sng" dirty="0"/>
              <a:t> </a:t>
            </a:r>
            <a:r>
              <a:rPr lang="en-GB" sz="1800" b="1" u="sng" dirty="0" err="1"/>
              <a:t>kryesore</a:t>
            </a:r>
            <a:r>
              <a:rPr lang="en-GB" sz="1800" b="1" u="sng" dirty="0"/>
              <a:t> </a:t>
            </a:r>
            <a:r>
              <a:rPr lang="en-GB" sz="1800" b="1" u="sng" dirty="0" err="1"/>
              <a:t>të</a:t>
            </a:r>
            <a:r>
              <a:rPr lang="en-GB" sz="1800" b="1" u="sng" dirty="0"/>
              <a:t> </a:t>
            </a:r>
            <a:r>
              <a:rPr lang="en-GB" sz="1800" b="1" u="sng" dirty="0" err="1"/>
              <a:t>Menaxherit</a:t>
            </a:r>
            <a:r>
              <a:rPr lang="en-GB" sz="1800" b="1" u="sng" dirty="0"/>
              <a:t> </a:t>
            </a:r>
            <a:r>
              <a:rPr lang="en-GB" sz="1800" b="1" u="sng" dirty="0" err="1"/>
              <a:t>të</a:t>
            </a:r>
            <a:r>
              <a:rPr lang="en-GB" sz="1800" b="1" u="sng" dirty="0"/>
              <a:t> </a:t>
            </a:r>
            <a:r>
              <a:rPr lang="en-GB" sz="1800" b="1" u="sng" dirty="0" err="1"/>
              <a:t>shitjeve</a:t>
            </a:r>
            <a:endParaRPr lang="en-GB" sz="1800" b="1" u="sng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err="1"/>
              <a:t>Trajnimi</a:t>
            </a:r>
            <a:r>
              <a:rPr lang="en-GB" sz="1800" dirty="0"/>
              <a:t> </a:t>
            </a:r>
            <a:r>
              <a:rPr lang="en-GB" sz="1800" dirty="0" err="1"/>
              <a:t>siguron</a:t>
            </a:r>
            <a:r>
              <a:rPr lang="en-GB" sz="1800" dirty="0"/>
              <a:t>: </a:t>
            </a:r>
          </a:p>
          <a:p>
            <a:pPr marL="342900" indent="-342900">
              <a:buAutoNum type="arabicPeriod"/>
            </a:pPr>
            <a:r>
              <a:rPr lang="en-GB" sz="1800" dirty="0" err="1"/>
              <a:t>Zhvillimin</a:t>
            </a:r>
            <a:r>
              <a:rPr lang="en-GB" sz="1800" dirty="0"/>
              <a:t> </a:t>
            </a:r>
            <a:r>
              <a:rPr lang="en-GB" sz="1800" dirty="0" err="1"/>
              <a:t>mbi</a:t>
            </a:r>
            <a:r>
              <a:rPr lang="en-GB" sz="1800" dirty="0"/>
              <a:t> </a:t>
            </a:r>
            <a:r>
              <a:rPr lang="en-GB" sz="1800" dirty="0" err="1"/>
              <a:t>një</a:t>
            </a:r>
            <a:r>
              <a:rPr lang="en-GB" sz="1800" dirty="0"/>
              <a:t> standard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caktuar</a:t>
            </a:r>
            <a:r>
              <a:rPr lang="en-GB" sz="1800" dirty="0"/>
              <a:t> e uniform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aktivitetit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gjithë</a:t>
            </a:r>
            <a:r>
              <a:rPr lang="en-GB" sz="1800" dirty="0"/>
              <a:t> </a:t>
            </a:r>
            <a:r>
              <a:rPr lang="en-GB" sz="1800" dirty="0" err="1"/>
              <a:t>anëtarëve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ekipit</a:t>
            </a:r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 err="1"/>
              <a:t>Punonjës</a:t>
            </a:r>
            <a:r>
              <a:rPr lang="en-GB" sz="1800" dirty="0"/>
              <a:t> </a:t>
            </a:r>
            <a:r>
              <a:rPr lang="en-GB" sz="1800" dirty="0" err="1"/>
              <a:t>shitje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trajnuar</a:t>
            </a:r>
            <a:r>
              <a:rPr lang="en-GB" sz="1800" dirty="0"/>
              <a:t>,  </a:t>
            </a:r>
            <a:r>
              <a:rPr lang="en-GB" sz="1800" dirty="0" err="1"/>
              <a:t>që</a:t>
            </a:r>
            <a:r>
              <a:rPr lang="en-GB" sz="1800" dirty="0"/>
              <a:t> </a:t>
            </a:r>
            <a:r>
              <a:rPr lang="en-GB" sz="1800" dirty="0" err="1"/>
              <a:t>sjellin</a:t>
            </a:r>
            <a:r>
              <a:rPr lang="en-GB" sz="1800" dirty="0"/>
              <a:t> </a:t>
            </a:r>
            <a:r>
              <a:rPr lang="en-GB" sz="1800" dirty="0" err="1"/>
              <a:t>më</a:t>
            </a:r>
            <a:r>
              <a:rPr lang="en-GB" sz="1800" dirty="0"/>
              <a:t> </a:t>
            </a:r>
            <a:r>
              <a:rPr lang="en-GB" sz="1800" dirty="0" err="1"/>
              <a:t>shumë</a:t>
            </a:r>
            <a:r>
              <a:rPr lang="en-GB" sz="1800" dirty="0"/>
              <a:t> </a:t>
            </a:r>
            <a:r>
              <a:rPr lang="en-GB" sz="1800" dirty="0" err="1"/>
              <a:t>shitje</a:t>
            </a:r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 err="1"/>
              <a:t>Që</a:t>
            </a:r>
            <a:r>
              <a:rPr lang="en-GB" sz="1800" dirty="0"/>
              <a:t> </a:t>
            </a:r>
            <a:r>
              <a:rPr lang="en-GB" sz="1800" dirty="0" err="1"/>
              <a:t>ju</a:t>
            </a:r>
            <a:r>
              <a:rPr lang="en-GB" sz="1800" dirty="0"/>
              <a:t> do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tërhiqni</a:t>
            </a:r>
            <a:r>
              <a:rPr lang="en-GB" sz="1800" dirty="0"/>
              <a:t> </a:t>
            </a:r>
            <a:r>
              <a:rPr lang="en-GB" sz="1800" dirty="0" err="1"/>
              <a:t>më</a:t>
            </a:r>
            <a:r>
              <a:rPr lang="en-GB" sz="1800" dirty="0"/>
              <a:t> </a:t>
            </a:r>
            <a:r>
              <a:rPr lang="en-GB" sz="1800" dirty="0" err="1"/>
              <a:t>shumë</a:t>
            </a:r>
            <a:r>
              <a:rPr lang="en-GB" sz="1800" dirty="0"/>
              <a:t> </a:t>
            </a:r>
            <a:r>
              <a:rPr lang="en-GB" sz="1800" dirty="0" err="1"/>
              <a:t>punonjës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talentuar</a:t>
            </a:r>
            <a:r>
              <a:rPr lang="en-GB" sz="1800" dirty="0"/>
              <a:t>, e </a:t>
            </a:r>
            <a:r>
              <a:rPr lang="en-GB" sz="1800" dirty="0" err="1"/>
              <a:t>që</a:t>
            </a:r>
            <a:r>
              <a:rPr lang="en-GB" sz="1800" dirty="0"/>
              <a:t> </a:t>
            </a:r>
            <a:r>
              <a:rPr lang="en-GB" sz="1800" dirty="0" err="1"/>
              <a:t>pëlqejnë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punojnë</a:t>
            </a:r>
            <a:r>
              <a:rPr lang="en-GB" sz="1800" dirty="0"/>
              <a:t> </a:t>
            </a:r>
            <a:r>
              <a:rPr lang="en-GB" sz="1800" dirty="0" err="1"/>
              <a:t>në</a:t>
            </a:r>
            <a:r>
              <a:rPr lang="en-GB" sz="1800" dirty="0"/>
              <a:t> </a:t>
            </a:r>
            <a:r>
              <a:rPr lang="en-GB" sz="1800" dirty="0" err="1"/>
              <a:t>kompaninë</a:t>
            </a:r>
            <a:r>
              <a:rPr lang="en-GB" sz="1800" dirty="0"/>
              <a:t> </a:t>
            </a:r>
            <a:r>
              <a:rPr lang="en-GB" sz="1800" dirty="0" err="1"/>
              <a:t>tuaj</a:t>
            </a:r>
            <a:r>
              <a:rPr lang="en-GB" sz="1800" dirty="0"/>
              <a:t> (duke </a:t>
            </a:r>
            <a:r>
              <a:rPr lang="en-GB" sz="1800" dirty="0" err="1"/>
              <a:t>rezultuar</a:t>
            </a:r>
            <a:r>
              <a:rPr lang="en-GB" sz="1800" dirty="0"/>
              <a:t> </a:t>
            </a:r>
            <a:r>
              <a:rPr lang="en-GB" sz="1800" dirty="0" err="1"/>
              <a:t>në</a:t>
            </a:r>
            <a:r>
              <a:rPr lang="en-GB" sz="1800" dirty="0"/>
              <a:t> </a:t>
            </a:r>
            <a:r>
              <a:rPr lang="en-GB" sz="1800" dirty="0" err="1"/>
              <a:t>uljen</a:t>
            </a:r>
            <a:r>
              <a:rPr lang="en-GB" sz="1800" dirty="0"/>
              <a:t> e </a:t>
            </a:r>
            <a:r>
              <a:rPr lang="en-GB" sz="1800" dirty="0" err="1"/>
              <a:t>qarkullimit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punonjësve</a:t>
            </a:r>
            <a:r>
              <a:rPr lang="en-GB" sz="1800" dirty="0"/>
              <a:t>)</a:t>
            </a:r>
          </a:p>
          <a:p>
            <a:pPr marL="342900" indent="-342900">
              <a:buAutoNum type="arabicPeriod"/>
            </a:pPr>
            <a:r>
              <a:rPr lang="en-GB" sz="1800" dirty="0" err="1"/>
              <a:t>Që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përmirësoni</a:t>
            </a:r>
            <a:r>
              <a:rPr lang="en-GB" sz="1800" dirty="0"/>
              <a:t> </a:t>
            </a:r>
            <a:r>
              <a:rPr lang="en-GB" sz="1800" dirty="0" err="1"/>
              <a:t>vazhdimisht</a:t>
            </a:r>
            <a:r>
              <a:rPr lang="en-GB" sz="1800" dirty="0"/>
              <a:t> </a:t>
            </a:r>
            <a:r>
              <a:rPr lang="en-GB" sz="1800" dirty="0" err="1"/>
              <a:t>njohuritë</a:t>
            </a:r>
            <a:r>
              <a:rPr lang="en-GB" sz="1800" dirty="0"/>
              <a:t>, </a:t>
            </a:r>
            <a:r>
              <a:rPr lang="en-GB" sz="1800" dirty="0" err="1"/>
              <a:t>aftësitë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</a:t>
            </a:r>
            <a:r>
              <a:rPr lang="en-GB" sz="1800" dirty="0" err="1"/>
              <a:t>teknikat</a:t>
            </a:r>
            <a:r>
              <a:rPr lang="en-GB" sz="1800" dirty="0"/>
              <a:t> e </a:t>
            </a:r>
            <a:r>
              <a:rPr lang="en-GB" sz="1800" dirty="0" err="1"/>
              <a:t>ekipit</a:t>
            </a:r>
            <a:r>
              <a:rPr lang="en-GB" sz="1800" dirty="0"/>
              <a:t> </a:t>
            </a:r>
            <a:r>
              <a:rPr lang="en-GB" sz="1800" dirty="0" err="1"/>
              <a:t>tuaj</a:t>
            </a:r>
            <a:r>
              <a:rPr lang="en-GB" sz="1800" dirty="0"/>
              <a:t>,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</a:t>
            </a:r>
            <a:r>
              <a:rPr lang="en-GB" sz="1800" dirty="0" err="1"/>
              <a:t>proceset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</a:t>
            </a:r>
            <a:r>
              <a:rPr lang="en-GB" sz="1800" dirty="0" err="1"/>
              <a:t>mjedisin</a:t>
            </a:r>
            <a:r>
              <a:rPr lang="en-GB" sz="1800" dirty="0"/>
              <a:t> e </a:t>
            </a:r>
            <a:r>
              <a:rPr lang="en-GB" sz="1800" dirty="0" err="1"/>
              <a:t>shitjes</a:t>
            </a:r>
            <a:r>
              <a:rPr lang="en-GB" sz="1800" dirty="0"/>
              <a:t>.</a:t>
            </a:r>
          </a:p>
          <a:p>
            <a:pPr marL="342900" indent="-342900">
              <a:buAutoNum type="arabicPeriod"/>
            </a:pPr>
            <a:r>
              <a:rPr lang="en-GB" sz="1800" dirty="0" err="1"/>
              <a:t>Punonjës</a:t>
            </a:r>
            <a:r>
              <a:rPr lang="en-GB" sz="1800" dirty="0"/>
              <a:t> </a:t>
            </a:r>
            <a:r>
              <a:rPr lang="en-GB" sz="1800" dirty="0" err="1"/>
              <a:t>shitje</a:t>
            </a:r>
            <a:r>
              <a:rPr lang="en-GB" sz="1800" dirty="0"/>
              <a:t> </a:t>
            </a:r>
            <a:r>
              <a:rPr lang="en-GB" sz="1800" dirty="0" err="1"/>
              <a:t>më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motivuar</a:t>
            </a:r>
            <a:r>
              <a:rPr lang="en-GB" sz="1800" dirty="0"/>
              <a:t>,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angazhuar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</a:t>
            </a:r>
            <a:r>
              <a:rPr lang="en-GB" sz="1800" dirty="0" err="1"/>
              <a:t>që</a:t>
            </a:r>
            <a:r>
              <a:rPr lang="en-GB" sz="1800" dirty="0"/>
              <a:t> </a:t>
            </a:r>
            <a:r>
              <a:rPr lang="en-GB" sz="1800" dirty="0" err="1"/>
              <a:t>fuqizojnë</a:t>
            </a:r>
            <a:r>
              <a:rPr lang="en-GB" sz="1800" dirty="0"/>
              <a:t> </a:t>
            </a:r>
            <a:r>
              <a:rPr lang="en-GB" sz="1800" dirty="0" err="1"/>
              <a:t>ekipin</a:t>
            </a:r>
            <a:r>
              <a:rPr lang="en-GB" sz="1800" dirty="0"/>
              <a:t> </a:t>
            </a:r>
            <a:r>
              <a:rPr lang="en-GB" sz="1800" dirty="0" err="1"/>
              <a:t>tuaj</a:t>
            </a:r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 err="1"/>
              <a:t>Përmirësimin</a:t>
            </a:r>
            <a:r>
              <a:rPr lang="en-GB" sz="1800" dirty="0"/>
              <a:t> e </a:t>
            </a:r>
            <a:r>
              <a:rPr lang="en-GB" sz="1800" dirty="0" err="1"/>
              <a:t>ndërveprimit</a:t>
            </a:r>
            <a:r>
              <a:rPr lang="en-GB" sz="1800" dirty="0"/>
              <a:t> me </a:t>
            </a:r>
            <a:r>
              <a:rPr lang="en-GB" sz="1800" dirty="0" err="1"/>
              <a:t>klientët</a:t>
            </a:r>
            <a:r>
              <a:rPr lang="en-GB" sz="1800" dirty="0"/>
              <a:t>, </a:t>
            </a:r>
            <a:r>
              <a:rPr lang="en-GB" sz="1800" dirty="0" err="1"/>
              <a:t>ndërtimin</a:t>
            </a:r>
            <a:r>
              <a:rPr lang="en-GB" sz="1800" dirty="0"/>
              <a:t> e </a:t>
            </a:r>
            <a:r>
              <a:rPr lang="en-GB" sz="1800" dirty="0" err="1"/>
              <a:t>marrëdhënieve</a:t>
            </a:r>
            <a:r>
              <a:rPr lang="en-GB" sz="1800" dirty="0"/>
              <a:t> </a:t>
            </a:r>
            <a:r>
              <a:rPr lang="en-GB" sz="1800" dirty="0" err="1"/>
              <a:t>më</a:t>
            </a:r>
            <a:r>
              <a:rPr lang="en-GB" sz="1800" dirty="0"/>
              <a:t> </a:t>
            </a:r>
            <a:r>
              <a:rPr lang="en-GB" sz="1800" dirty="0" err="1"/>
              <a:t>të</a:t>
            </a:r>
            <a:r>
              <a:rPr lang="en-GB" sz="1800" dirty="0"/>
              <a:t> </a:t>
            </a:r>
            <a:r>
              <a:rPr lang="en-GB" sz="1800" dirty="0" err="1"/>
              <a:t>mira</a:t>
            </a:r>
            <a:r>
              <a:rPr lang="en-GB" sz="1800" dirty="0"/>
              <a:t> </a:t>
            </a:r>
            <a:r>
              <a:rPr lang="en-GB" sz="1800" dirty="0" err="1"/>
              <a:t>dhe</a:t>
            </a:r>
            <a:r>
              <a:rPr lang="en-GB" sz="1800" dirty="0"/>
              <a:t> </a:t>
            </a:r>
            <a:r>
              <a:rPr lang="en-GB" sz="1800" dirty="0" err="1"/>
              <a:t>një</a:t>
            </a:r>
            <a:r>
              <a:rPr lang="en-GB" sz="1800" dirty="0"/>
              <a:t> </a:t>
            </a:r>
            <a:r>
              <a:rPr lang="en-GB" sz="1800" dirty="0" err="1"/>
              <a:t>ndikim</a:t>
            </a:r>
            <a:r>
              <a:rPr lang="en-GB" sz="1800" dirty="0"/>
              <a:t> </a:t>
            </a:r>
            <a:r>
              <a:rPr lang="en-GB" sz="1800" dirty="0" err="1"/>
              <a:t>më</a:t>
            </a:r>
            <a:r>
              <a:rPr lang="en-GB" sz="1800" dirty="0"/>
              <a:t> </a:t>
            </a:r>
            <a:r>
              <a:rPr lang="en-GB" sz="1800" dirty="0" err="1"/>
              <a:t>pozitiv</a:t>
            </a:r>
            <a:r>
              <a:rPr lang="en-GB" sz="1800" dirty="0"/>
              <a:t> </a:t>
            </a:r>
            <a:r>
              <a:rPr lang="en-GB" sz="1800" dirty="0" err="1"/>
              <a:t>në</a:t>
            </a:r>
            <a:r>
              <a:rPr lang="en-GB" sz="1800" dirty="0"/>
              <a:t> </a:t>
            </a:r>
            <a:r>
              <a:rPr lang="en-GB" sz="1800" dirty="0" err="1"/>
              <a:t>shërbimin</a:t>
            </a:r>
            <a:r>
              <a:rPr lang="en-GB" sz="1800" dirty="0"/>
              <a:t> </a:t>
            </a:r>
            <a:r>
              <a:rPr lang="en-GB" sz="1800" dirty="0" err="1"/>
              <a:t>ndaj</a:t>
            </a:r>
            <a:r>
              <a:rPr lang="en-GB" sz="1800" dirty="0"/>
              <a:t> </a:t>
            </a:r>
            <a:r>
              <a:rPr lang="en-GB" sz="1800" dirty="0" err="1"/>
              <a:t>klientit</a:t>
            </a:r>
            <a:endParaRPr lang="en-GB" sz="1800" dirty="0"/>
          </a:p>
          <a:p>
            <a:pPr marL="342900" indent="-342900">
              <a:buAutoNum type="arabicPeriod"/>
            </a:pPr>
            <a:r>
              <a:rPr lang="en-US" sz="1800" dirty="0" err="1"/>
              <a:t>Etj</a:t>
            </a:r>
            <a:r>
              <a:rPr lang="en-US" sz="1800" dirty="0"/>
              <a:t>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16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#6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  <a:cs typeface="+mn-cs"/>
              </a:rPr>
              <a:t>TRAJ</a:t>
            </a: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NIMI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r>
              <a:rPr lang="en-US" sz="1800" b="1" u="sng" dirty="0" err="1"/>
              <a:t>Llojet</a:t>
            </a:r>
            <a:r>
              <a:rPr lang="en-US" sz="1800" b="1" u="sng" dirty="0"/>
              <a:t> e </a:t>
            </a:r>
            <a:r>
              <a:rPr lang="en-US" sz="1800" b="1" u="sng" dirty="0" err="1"/>
              <a:t>trajnimit</a:t>
            </a:r>
            <a:endParaRPr lang="en-US" sz="1800" b="1" u="sng" dirty="0"/>
          </a:p>
          <a:p>
            <a:pPr marL="0" indent="0">
              <a:buNone/>
            </a:pPr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 err="1"/>
              <a:t>Trajnimi</a:t>
            </a:r>
            <a:r>
              <a:rPr lang="en-GB" sz="1800" dirty="0"/>
              <a:t> </a:t>
            </a:r>
            <a:r>
              <a:rPr lang="en-GB" sz="1800" dirty="0" err="1"/>
              <a:t>fillestar</a:t>
            </a:r>
            <a:r>
              <a:rPr lang="en-GB" sz="1800" dirty="0"/>
              <a:t>/</a:t>
            </a:r>
            <a:r>
              <a:rPr lang="en-GB" sz="1800" dirty="0" err="1"/>
              <a:t>hyrës</a:t>
            </a:r>
            <a:r>
              <a:rPr lang="en-GB" sz="1800" dirty="0"/>
              <a:t> (</a:t>
            </a:r>
            <a:r>
              <a:rPr lang="en-GB" sz="1800" dirty="0" err="1"/>
              <a:t>onboarding</a:t>
            </a:r>
            <a:r>
              <a:rPr lang="en-GB" sz="1800" dirty="0"/>
              <a:t>)</a:t>
            </a:r>
          </a:p>
          <a:p>
            <a:pPr marL="685800" lvl="1" indent="-342900">
              <a:buAutoNum type="arabicPeriod"/>
            </a:pPr>
            <a:r>
              <a:rPr lang="en-GB" sz="1500" dirty="0" err="1"/>
              <a:t>Njohja</a:t>
            </a:r>
            <a:r>
              <a:rPr lang="en-GB" sz="1500" dirty="0"/>
              <a:t> me </a:t>
            </a:r>
            <a:r>
              <a:rPr lang="en-GB" sz="1500" dirty="0" err="1"/>
              <a:t>kompanin</a:t>
            </a:r>
            <a:r>
              <a:rPr lang="en-GB" sz="1600" dirty="0" err="1"/>
              <a:t>ë</a:t>
            </a:r>
            <a:r>
              <a:rPr lang="en-GB" sz="1600" dirty="0"/>
              <a:t> (</a:t>
            </a:r>
            <a:r>
              <a:rPr lang="en-GB" sz="1600" dirty="0" err="1"/>
              <a:t>misioni</a:t>
            </a:r>
            <a:r>
              <a:rPr lang="en-GB" sz="1600" dirty="0"/>
              <a:t>, </a:t>
            </a:r>
            <a:r>
              <a:rPr lang="en-GB" sz="1600" dirty="0" err="1"/>
              <a:t>vizioni</a:t>
            </a:r>
            <a:r>
              <a:rPr lang="en-GB" sz="1600" dirty="0"/>
              <a:t>, </a:t>
            </a:r>
            <a:r>
              <a:rPr lang="en-GB" sz="1600" dirty="0" err="1"/>
              <a:t>organizimi</a:t>
            </a:r>
            <a:r>
              <a:rPr lang="en-GB" sz="1600" dirty="0"/>
              <a:t>, </a:t>
            </a:r>
            <a:r>
              <a:rPr lang="en-GB" sz="1600" dirty="0" err="1"/>
              <a:t>funksionimi</a:t>
            </a:r>
            <a:r>
              <a:rPr lang="en-GB" sz="1600" dirty="0"/>
              <a:t> </a:t>
            </a:r>
            <a:r>
              <a:rPr lang="en-GB" sz="1600" dirty="0" err="1"/>
              <a:t>etj</a:t>
            </a:r>
            <a:r>
              <a:rPr lang="en-GB" sz="1600" dirty="0"/>
              <a:t>.)</a:t>
            </a:r>
          </a:p>
          <a:p>
            <a:pPr marL="685800" lvl="1" indent="-342900">
              <a:buAutoNum type="arabicPeriod"/>
            </a:pPr>
            <a:r>
              <a:rPr lang="en-GB" sz="1600" dirty="0" err="1"/>
              <a:t>Njohja</a:t>
            </a:r>
            <a:r>
              <a:rPr lang="en-GB" sz="1600" dirty="0"/>
              <a:t> me </a:t>
            </a:r>
            <a:r>
              <a:rPr lang="en-GB" sz="1500" dirty="0" err="1"/>
              <a:t>procedurat</a:t>
            </a:r>
            <a:r>
              <a:rPr lang="en-GB" sz="1500" dirty="0"/>
              <a:t>, </a:t>
            </a:r>
            <a:r>
              <a:rPr lang="en-GB" sz="1500" dirty="0" err="1"/>
              <a:t>rregullat</a:t>
            </a:r>
            <a:r>
              <a:rPr lang="en-GB" sz="1500" dirty="0"/>
              <a:t>, </a:t>
            </a:r>
            <a:r>
              <a:rPr lang="en-GB" sz="1500" dirty="0" err="1"/>
              <a:t>rregulloret</a:t>
            </a:r>
            <a:endParaRPr lang="en-GB" sz="1500" dirty="0"/>
          </a:p>
          <a:p>
            <a:pPr marL="685800" lvl="1" indent="-342900">
              <a:buAutoNum type="arabicPeriod"/>
            </a:pPr>
            <a:r>
              <a:rPr lang="en-US" sz="1500" dirty="0" err="1"/>
              <a:t>Prezantimi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njohurive</a:t>
            </a:r>
            <a:r>
              <a:rPr lang="en-US" sz="1500" dirty="0"/>
              <a:t>, </a:t>
            </a:r>
            <a:r>
              <a:rPr lang="en-US" sz="1500" dirty="0" err="1"/>
              <a:t>proceseve</a:t>
            </a:r>
            <a:r>
              <a:rPr lang="en-US" sz="1500" dirty="0"/>
              <a:t>, </a:t>
            </a:r>
            <a:r>
              <a:rPr lang="en-US" sz="1500" dirty="0" err="1"/>
              <a:t>teknikave</a:t>
            </a:r>
            <a:r>
              <a:rPr lang="en-US" sz="1500" dirty="0"/>
              <a:t> t</a:t>
            </a:r>
            <a:r>
              <a:rPr lang="en-GB" sz="1600" dirty="0"/>
              <a:t>ë </a:t>
            </a:r>
            <a:r>
              <a:rPr lang="en-GB" sz="1600" dirty="0" err="1"/>
              <a:t>shitjes</a:t>
            </a:r>
            <a:r>
              <a:rPr lang="en-GB" sz="1600" dirty="0"/>
              <a:t> </a:t>
            </a:r>
            <a:r>
              <a:rPr lang="en-GB" sz="1600" dirty="0" err="1"/>
              <a:t>dhe</a:t>
            </a:r>
            <a:r>
              <a:rPr lang="en-GB" sz="1600" dirty="0"/>
              <a:t> </a:t>
            </a:r>
            <a:r>
              <a:rPr lang="en-GB" sz="1600" dirty="0" err="1"/>
              <a:t>mjeteve</a:t>
            </a:r>
            <a:r>
              <a:rPr lang="en-GB" sz="1600" dirty="0"/>
              <a:t> </a:t>
            </a:r>
            <a:r>
              <a:rPr lang="en-GB" sz="1600" dirty="0" err="1"/>
              <a:t>në</a:t>
            </a:r>
            <a:r>
              <a:rPr lang="en-GB" sz="1600" dirty="0"/>
              <a:t> </a:t>
            </a:r>
            <a:r>
              <a:rPr lang="en-GB" sz="1600" dirty="0" err="1"/>
              <a:t>dispozicion</a:t>
            </a:r>
            <a:endParaRPr lang="en-GB" sz="1600" dirty="0"/>
          </a:p>
          <a:p>
            <a:pPr marL="685800" lvl="1" indent="-342900">
              <a:buAutoNum type="arabicPeriod"/>
            </a:pPr>
            <a:r>
              <a:rPr lang="en-US" sz="1500" dirty="0" err="1"/>
              <a:t>Njohja</a:t>
            </a:r>
            <a:r>
              <a:rPr lang="en-US" sz="1500" dirty="0"/>
              <a:t> e </a:t>
            </a:r>
            <a:r>
              <a:rPr lang="en-US" sz="1500" dirty="0" err="1"/>
              <a:t>produkteve</a:t>
            </a:r>
            <a:r>
              <a:rPr lang="en-US" sz="1500" dirty="0"/>
              <a:t>, </a:t>
            </a:r>
            <a:r>
              <a:rPr lang="en-US" sz="1500" dirty="0" err="1"/>
              <a:t>universit</a:t>
            </a:r>
            <a:r>
              <a:rPr lang="en-US" sz="1500" dirty="0"/>
              <a:t> t</a:t>
            </a:r>
            <a:r>
              <a:rPr lang="en-GB" sz="1600" dirty="0"/>
              <a:t>ë </a:t>
            </a:r>
            <a:r>
              <a:rPr lang="en-GB" sz="1600" dirty="0" err="1"/>
              <a:t>klientëve</a:t>
            </a:r>
            <a:r>
              <a:rPr lang="en-GB" sz="1600" dirty="0"/>
              <a:t>, </a:t>
            </a:r>
            <a:r>
              <a:rPr lang="en-GB" sz="1600" dirty="0" err="1"/>
              <a:t>etj</a:t>
            </a:r>
            <a:r>
              <a:rPr lang="en-GB" sz="1600" dirty="0"/>
              <a:t>.</a:t>
            </a:r>
            <a:endParaRPr lang="en-US" sz="1500" dirty="0"/>
          </a:p>
          <a:p>
            <a:pPr marL="342900" indent="-342900">
              <a:buAutoNum type="arabicPeriod"/>
            </a:pPr>
            <a:r>
              <a:rPr lang="en-GB" sz="1800" dirty="0" err="1"/>
              <a:t>Trajnimi</a:t>
            </a:r>
            <a:r>
              <a:rPr lang="en-GB" sz="1800" dirty="0"/>
              <a:t> </a:t>
            </a:r>
            <a:r>
              <a:rPr lang="en-GB" sz="1800" dirty="0" err="1"/>
              <a:t>periodik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vazhdueshëm</a:t>
            </a:r>
            <a:r>
              <a:rPr lang="en-GB" sz="1800" dirty="0"/>
              <a:t> </a:t>
            </a:r>
          </a:p>
          <a:p>
            <a:pPr marL="685800" lvl="1" indent="-342900">
              <a:buAutoNum type="arabicPeriod"/>
            </a:pPr>
            <a:r>
              <a:rPr lang="en-GB" sz="1500" dirty="0" err="1"/>
              <a:t>Ritheksimi</a:t>
            </a:r>
            <a:r>
              <a:rPr lang="en-GB" sz="1500" dirty="0"/>
              <a:t> </a:t>
            </a:r>
            <a:r>
              <a:rPr lang="en-GB" sz="1500" dirty="0" err="1"/>
              <a:t>i</a:t>
            </a:r>
            <a:r>
              <a:rPr lang="en-GB" sz="1500" dirty="0"/>
              <a:t> </a:t>
            </a:r>
            <a:r>
              <a:rPr lang="en-GB" sz="1500" dirty="0" err="1"/>
              <a:t>njohurive</a:t>
            </a:r>
            <a:r>
              <a:rPr lang="en-GB" sz="1500" dirty="0"/>
              <a:t>, </a:t>
            </a:r>
            <a:r>
              <a:rPr lang="en-GB" sz="1500" dirty="0" err="1"/>
              <a:t>teknikave</a:t>
            </a:r>
            <a:r>
              <a:rPr lang="en-GB" sz="1500" dirty="0"/>
              <a:t> </a:t>
            </a:r>
            <a:r>
              <a:rPr lang="en-GB" sz="1500" dirty="0" err="1"/>
              <a:t>dhe</a:t>
            </a:r>
            <a:r>
              <a:rPr lang="en-GB" sz="1500" dirty="0"/>
              <a:t> </a:t>
            </a:r>
            <a:r>
              <a:rPr lang="en-GB" sz="1500" dirty="0" err="1"/>
              <a:t>aft</a:t>
            </a:r>
            <a:r>
              <a:rPr lang="en-GB" sz="1600" dirty="0" err="1"/>
              <a:t>ësive</a:t>
            </a:r>
            <a:r>
              <a:rPr lang="en-GB" sz="1600" dirty="0"/>
              <a:t> </a:t>
            </a:r>
            <a:r>
              <a:rPr lang="en-GB" sz="1600" dirty="0" err="1"/>
              <a:t>mbi</a:t>
            </a:r>
            <a:r>
              <a:rPr lang="en-GB" sz="1600" dirty="0"/>
              <a:t> </a:t>
            </a:r>
            <a:r>
              <a:rPr lang="en-GB" sz="1600" dirty="0" err="1"/>
              <a:t>shitjen</a:t>
            </a:r>
            <a:r>
              <a:rPr lang="en-GB" sz="1500" dirty="0"/>
              <a:t>  </a:t>
            </a:r>
          </a:p>
          <a:p>
            <a:pPr marL="685800" lvl="1" indent="-342900">
              <a:buAutoNum type="arabicPeriod"/>
            </a:pPr>
            <a:r>
              <a:rPr lang="en-GB" sz="1500" dirty="0" err="1"/>
              <a:t>Njohje</a:t>
            </a:r>
            <a:r>
              <a:rPr lang="en-GB" sz="1500" dirty="0"/>
              <a:t> me </a:t>
            </a:r>
            <a:r>
              <a:rPr lang="en-GB" sz="1500" dirty="0" err="1"/>
              <a:t>produktet</a:t>
            </a:r>
            <a:r>
              <a:rPr lang="en-GB" sz="1500" dirty="0"/>
              <a:t>/</a:t>
            </a:r>
            <a:r>
              <a:rPr lang="en-GB" sz="1500" dirty="0" err="1"/>
              <a:t>sh</a:t>
            </a:r>
            <a:r>
              <a:rPr lang="en-GB" sz="1600" dirty="0" err="1"/>
              <a:t>ërbimet</a:t>
            </a:r>
            <a:r>
              <a:rPr lang="en-GB" sz="1500" dirty="0"/>
              <a:t> e </a:t>
            </a:r>
            <a:r>
              <a:rPr lang="en-GB" sz="1500" dirty="0" err="1"/>
              <a:t>reja</a:t>
            </a:r>
            <a:endParaRPr lang="en-GB" sz="1500" dirty="0"/>
          </a:p>
          <a:p>
            <a:pPr marL="685800" lvl="1" indent="-342900">
              <a:buAutoNum type="arabicPeriod"/>
            </a:pPr>
            <a:r>
              <a:rPr lang="en-GB" sz="1500" dirty="0" err="1"/>
              <a:t>Zhvillimi</a:t>
            </a:r>
            <a:r>
              <a:rPr lang="en-GB" sz="1500" dirty="0"/>
              <a:t> </a:t>
            </a:r>
            <a:r>
              <a:rPr lang="en-GB" sz="1600" dirty="0" err="1"/>
              <a:t>dhe</a:t>
            </a:r>
            <a:r>
              <a:rPr lang="en-GB" sz="1600" dirty="0"/>
              <a:t> </a:t>
            </a:r>
            <a:r>
              <a:rPr lang="en-GB" sz="1500" dirty="0" err="1"/>
              <a:t>p</a:t>
            </a:r>
            <a:r>
              <a:rPr lang="en-GB" sz="1600" dirty="0" err="1"/>
              <a:t>ërmirësimi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aftësive</a:t>
            </a:r>
            <a:r>
              <a:rPr lang="en-GB" sz="1600" dirty="0"/>
              <a:t> </a:t>
            </a:r>
            <a:r>
              <a:rPr lang="en-GB" sz="1600" dirty="0" err="1"/>
              <a:t>personale</a:t>
            </a:r>
            <a:r>
              <a:rPr lang="en-GB" sz="1600" dirty="0"/>
              <a:t> e </a:t>
            </a:r>
            <a:r>
              <a:rPr lang="en-GB" sz="1600" dirty="0" err="1"/>
              <a:t>profesionale</a:t>
            </a:r>
            <a:endParaRPr lang="en-GB" sz="1600" dirty="0"/>
          </a:p>
          <a:p>
            <a:pPr marL="685800" lvl="1" indent="-342900">
              <a:buAutoNum type="arabicPeriod"/>
            </a:pPr>
            <a:r>
              <a:rPr lang="en-GB" sz="1600" dirty="0" err="1"/>
              <a:t>Zhvillimi</a:t>
            </a:r>
            <a:r>
              <a:rPr lang="en-GB" sz="1600" dirty="0"/>
              <a:t> </a:t>
            </a:r>
            <a:r>
              <a:rPr lang="en-GB" sz="1600" dirty="0" err="1"/>
              <a:t>dhe</a:t>
            </a:r>
            <a:r>
              <a:rPr lang="en-GB" sz="1600" dirty="0"/>
              <a:t> </a:t>
            </a:r>
            <a:r>
              <a:rPr lang="en-GB" sz="1600" dirty="0" err="1"/>
              <a:t>përmirësimi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marrëdhënieve</a:t>
            </a:r>
            <a:r>
              <a:rPr lang="en-GB" sz="1600" dirty="0"/>
              <a:t> me </a:t>
            </a:r>
            <a:r>
              <a:rPr lang="en-GB" sz="1600" dirty="0" err="1"/>
              <a:t>klientët</a:t>
            </a:r>
            <a:r>
              <a:rPr lang="en-GB" sz="1600" dirty="0"/>
              <a:t>, </a:t>
            </a:r>
            <a:r>
              <a:rPr lang="en-GB" sz="1600" dirty="0" err="1"/>
              <a:t>etj</a:t>
            </a:r>
            <a:r>
              <a:rPr lang="en-GB" sz="1600" dirty="0"/>
              <a:t>.</a:t>
            </a:r>
          </a:p>
          <a:p>
            <a:pPr marL="342900" indent="-342900">
              <a:buAutoNum type="arabicPeriod"/>
            </a:pPr>
            <a:r>
              <a:rPr lang="en-US" sz="1900" dirty="0" err="1"/>
              <a:t>Trajnimi</a:t>
            </a:r>
            <a:r>
              <a:rPr lang="en-US" sz="1900" dirty="0"/>
              <a:t> </a:t>
            </a:r>
            <a:r>
              <a:rPr lang="en-US" sz="1900" dirty="0" err="1"/>
              <a:t>gjat</a:t>
            </a:r>
            <a:r>
              <a:rPr lang="en-GB" sz="2000" dirty="0"/>
              <a:t>ë </a:t>
            </a:r>
            <a:r>
              <a:rPr lang="en-GB" sz="2000" dirty="0" err="1"/>
              <a:t>punës</a:t>
            </a:r>
            <a:r>
              <a:rPr lang="en-GB" sz="2000" dirty="0"/>
              <a:t> (Coaching)</a:t>
            </a:r>
          </a:p>
          <a:p>
            <a:pPr marL="685800" lvl="1" indent="-342900">
              <a:buAutoNum type="arabicPeriod"/>
            </a:pPr>
            <a:r>
              <a:rPr lang="en-US" sz="1600" dirty="0" err="1"/>
              <a:t>Verifikimi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zbatimit</a:t>
            </a:r>
            <a:r>
              <a:rPr lang="en-US" sz="1600" dirty="0"/>
              <a:t> t</a:t>
            </a:r>
            <a:r>
              <a:rPr lang="en-GB" sz="1600" dirty="0"/>
              <a:t>ë </a:t>
            </a:r>
            <a:r>
              <a:rPr lang="en-GB" sz="1600" dirty="0" err="1"/>
              <a:t>njohurive</a:t>
            </a:r>
            <a:r>
              <a:rPr lang="en-GB" sz="1600" dirty="0"/>
              <a:t>, </a:t>
            </a:r>
            <a:r>
              <a:rPr lang="en-GB" sz="1600" dirty="0" err="1"/>
              <a:t>teknikave</a:t>
            </a:r>
            <a:r>
              <a:rPr lang="en-GB" sz="1600" dirty="0"/>
              <a:t> </a:t>
            </a:r>
            <a:r>
              <a:rPr lang="en-GB" sz="1600" dirty="0" err="1"/>
              <a:t>etj</a:t>
            </a:r>
            <a:r>
              <a:rPr lang="en-GB" sz="1600" dirty="0"/>
              <a:t>. </a:t>
            </a:r>
            <a:r>
              <a:rPr lang="en-GB" sz="1600" dirty="0" err="1"/>
              <a:t>gjatë</a:t>
            </a:r>
            <a:r>
              <a:rPr lang="en-GB" sz="1600" dirty="0"/>
              <a:t> </a:t>
            </a:r>
            <a:r>
              <a:rPr lang="en-GB" sz="1600" dirty="0" err="1"/>
              <a:t>aktivitetit</a:t>
            </a:r>
            <a:r>
              <a:rPr lang="en-GB" sz="1600" dirty="0"/>
              <a:t> </a:t>
            </a:r>
            <a:r>
              <a:rPr lang="en-GB" sz="1600" dirty="0" err="1"/>
              <a:t>të</a:t>
            </a:r>
            <a:r>
              <a:rPr lang="en-GB" sz="1600" dirty="0"/>
              <a:t> </a:t>
            </a:r>
            <a:r>
              <a:rPr lang="en-GB" sz="1600" dirty="0" err="1"/>
              <a:t>punonjësit</a:t>
            </a:r>
            <a:r>
              <a:rPr lang="en-GB" sz="1600" dirty="0"/>
              <a:t> </a:t>
            </a:r>
            <a:r>
              <a:rPr lang="en-GB" sz="1600" dirty="0" err="1"/>
              <a:t>të</a:t>
            </a:r>
            <a:r>
              <a:rPr lang="en-GB" sz="1600" dirty="0"/>
              <a:t> </a:t>
            </a:r>
            <a:r>
              <a:rPr lang="en-GB" sz="1600" dirty="0" err="1"/>
              <a:t>shitjes</a:t>
            </a:r>
            <a:endParaRPr lang="en-GB" sz="1600" dirty="0"/>
          </a:p>
          <a:p>
            <a:pPr marL="685800" lvl="1" indent="-342900">
              <a:buFont typeface="Arial" panose="020B0604020202020204" pitchFamily="34" charset="0"/>
              <a:buAutoNum type="arabicPeriod"/>
            </a:pPr>
            <a:r>
              <a:rPr lang="en-US" sz="1600" dirty="0" err="1"/>
              <a:t>Evidentimi</a:t>
            </a:r>
            <a:r>
              <a:rPr lang="en-US" sz="1600" dirty="0"/>
              <a:t> </a:t>
            </a:r>
            <a:r>
              <a:rPr lang="en-GB" sz="1600" dirty="0" err="1"/>
              <a:t>dhe</a:t>
            </a:r>
            <a:r>
              <a:rPr lang="en-GB" sz="1600" dirty="0"/>
              <a:t> </a:t>
            </a:r>
            <a:r>
              <a:rPr lang="en-GB" sz="1600" dirty="0" err="1"/>
              <a:t>korrigjimi</a:t>
            </a:r>
            <a:r>
              <a:rPr lang="en-GB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mang</a:t>
            </a:r>
            <a:r>
              <a:rPr lang="en-GB" sz="1600" dirty="0" err="1"/>
              <a:t>ësive</a:t>
            </a:r>
            <a:r>
              <a:rPr lang="en-GB" sz="1600" dirty="0"/>
              <a:t>, </a:t>
            </a:r>
            <a:r>
              <a:rPr lang="en-GB" sz="1600" dirty="0" err="1"/>
              <a:t>etj</a:t>
            </a:r>
            <a:r>
              <a:rPr lang="en-GB" sz="1600" dirty="0"/>
              <a:t>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72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#6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  <a:cs typeface="+mn-cs"/>
              </a:rPr>
              <a:t>TRAJ</a:t>
            </a: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NIMI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r>
              <a:rPr lang="en-US" sz="1800" b="1" u="sng" dirty="0" err="1"/>
              <a:t>Mënyra</a:t>
            </a:r>
            <a:r>
              <a:rPr lang="en-US" sz="1800" b="1" u="sng" dirty="0"/>
              <a:t> </a:t>
            </a:r>
            <a:r>
              <a:rPr lang="en-US" sz="1800" b="1" u="sng" dirty="0" err="1"/>
              <a:t>për</a:t>
            </a:r>
            <a:r>
              <a:rPr lang="en-US" sz="1800" b="1" u="sng" dirty="0"/>
              <a:t> </a:t>
            </a:r>
            <a:r>
              <a:rPr lang="en-US" sz="1800" b="1" u="sng" dirty="0" err="1"/>
              <a:t>të</a:t>
            </a:r>
            <a:r>
              <a:rPr lang="en-US" sz="1800" b="1" u="sng" dirty="0"/>
              <a:t> </a:t>
            </a:r>
            <a:r>
              <a:rPr lang="en-US" sz="1800" b="1" u="sng" dirty="0" err="1"/>
              <a:t>përmirësuar</a:t>
            </a:r>
            <a:r>
              <a:rPr lang="en-US" sz="1800" b="1" u="sng" dirty="0"/>
              <a:t> </a:t>
            </a:r>
            <a:r>
              <a:rPr lang="en-US" sz="1800" b="1" u="sng" dirty="0" err="1"/>
              <a:t>përfitueshmërinë</a:t>
            </a:r>
            <a:r>
              <a:rPr lang="en-US" sz="1800" b="1" u="sng" dirty="0"/>
              <a:t> e </a:t>
            </a:r>
            <a:r>
              <a:rPr lang="en-US" sz="1800" b="1" u="sng" dirty="0" err="1"/>
              <a:t>trajnimeve</a:t>
            </a:r>
            <a:r>
              <a:rPr lang="en-US" sz="1800" b="1" u="sng" dirty="0"/>
              <a:t> </a:t>
            </a:r>
            <a:r>
              <a:rPr lang="en-US" sz="1800" b="1" u="sng" dirty="0" err="1"/>
              <a:t>dhe</a:t>
            </a:r>
            <a:r>
              <a:rPr lang="en-US" sz="1800" b="1" u="sng" dirty="0"/>
              <a:t> </a:t>
            </a:r>
            <a:r>
              <a:rPr lang="en-US" sz="1800" b="1" u="sng" dirty="0" err="1"/>
              <a:t>strategjitë</a:t>
            </a:r>
            <a:r>
              <a:rPr lang="en-US" sz="1800" b="1" u="sng" dirty="0"/>
              <a:t> e </a:t>
            </a:r>
            <a:r>
              <a:rPr lang="en-US" sz="1800" b="1" u="sng" dirty="0" err="1"/>
              <a:t>zhvillimit</a:t>
            </a:r>
            <a:endParaRPr lang="en-US" sz="1800" b="1" u="sng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b="1" dirty="0" err="1"/>
              <a:t>Trajnoni</a:t>
            </a:r>
            <a:r>
              <a:rPr lang="en-US" sz="1800" b="1" dirty="0"/>
              <a:t> me </a:t>
            </a:r>
            <a:r>
              <a:rPr lang="en-US" sz="1800" b="1" dirty="0" err="1"/>
              <a:t>punonjësit</a:t>
            </a:r>
            <a:r>
              <a:rPr lang="en-US" sz="1800" b="1" dirty="0"/>
              <a:t> </a:t>
            </a:r>
            <a:r>
              <a:rPr lang="en-US" sz="1800" b="1" dirty="0" err="1"/>
              <a:t>edhe</a:t>
            </a:r>
            <a:r>
              <a:rPr lang="en-US" sz="1800" b="1" dirty="0"/>
              <a:t> </a:t>
            </a:r>
            <a:r>
              <a:rPr lang="en-US" sz="1800" b="1" dirty="0" err="1"/>
              <a:t>Menaxherët</a:t>
            </a:r>
            <a:r>
              <a:rPr lang="en-US" sz="1800" b="1" dirty="0"/>
              <a:t> e </a:t>
            </a:r>
            <a:r>
              <a:rPr lang="en-US" sz="1800" b="1" dirty="0" err="1"/>
              <a:t>shitjeve</a:t>
            </a:r>
            <a:r>
              <a:rPr lang="en-US" sz="1800" b="1" dirty="0"/>
              <a:t> </a:t>
            </a:r>
            <a:r>
              <a:rPr lang="en-US" sz="1800" b="1" dirty="0" err="1"/>
              <a:t>në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gjitha</a:t>
            </a:r>
            <a:r>
              <a:rPr lang="en-US" sz="1800" b="1" dirty="0"/>
              <a:t> </a:t>
            </a:r>
            <a:r>
              <a:rPr lang="en-US" sz="1800" b="1" dirty="0" err="1"/>
              <a:t>nivelet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Menaxherët</a:t>
            </a:r>
            <a:r>
              <a:rPr lang="en-US" sz="1800" dirty="0"/>
              <a:t> e </a:t>
            </a:r>
            <a:r>
              <a:rPr lang="en-US" sz="1800" dirty="0" err="1"/>
              <a:t>shitjeve</a:t>
            </a:r>
            <a:r>
              <a:rPr lang="en-US" sz="1800" dirty="0"/>
              <a:t> </a:t>
            </a:r>
            <a:r>
              <a:rPr lang="en-US" sz="1800" dirty="0" err="1"/>
              <a:t>duhet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kuptojnë</a:t>
            </a:r>
            <a:r>
              <a:rPr lang="en-US" sz="1800" dirty="0"/>
              <a:t> </a:t>
            </a:r>
            <a:r>
              <a:rPr lang="en-US" sz="1800" dirty="0" err="1"/>
              <a:t>plotësisht</a:t>
            </a:r>
            <a:r>
              <a:rPr lang="en-US" sz="1800" dirty="0"/>
              <a:t> </a:t>
            </a:r>
            <a:r>
              <a:rPr lang="en-US" sz="1800" dirty="0" err="1"/>
              <a:t>çdo</a:t>
            </a:r>
            <a:r>
              <a:rPr lang="en-US" sz="1800" dirty="0"/>
              <a:t> </a:t>
            </a:r>
            <a:r>
              <a:rPr lang="en-US" sz="1800" dirty="0" err="1"/>
              <a:t>përbërës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programit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trajnimit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shitjeve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Menaxherët</a:t>
            </a:r>
            <a:r>
              <a:rPr lang="en-US" sz="1800" dirty="0"/>
              <a:t> e </a:t>
            </a:r>
            <a:r>
              <a:rPr lang="en-US" sz="1800" dirty="0" err="1"/>
              <a:t>shitjeve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</a:t>
            </a:r>
            <a:r>
              <a:rPr lang="en-US" sz="1800" dirty="0" err="1"/>
              <a:t>mund</a:t>
            </a:r>
            <a:r>
              <a:rPr lang="en-US" sz="1800" dirty="0"/>
              <a:t> </a:t>
            </a:r>
            <a:r>
              <a:rPr lang="en-US" sz="1800" dirty="0" err="1"/>
              <a:t>t'i</a:t>
            </a:r>
            <a:r>
              <a:rPr lang="en-US" sz="1800" dirty="0"/>
              <a:t> </a:t>
            </a:r>
            <a:r>
              <a:rPr lang="en-US" sz="1800" dirty="0" err="1"/>
              <a:t>mësojnë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tjerëve</a:t>
            </a:r>
            <a:r>
              <a:rPr lang="en-US" sz="1800" dirty="0"/>
              <a:t> </a:t>
            </a:r>
            <a:r>
              <a:rPr lang="en-US" sz="1800" dirty="0" err="1"/>
              <a:t>atë</a:t>
            </a:r>
            <a:r>
              <a:rPr lang="en-US" sz="1800" dirty="0"/>
              <a:t> </a:t>
            </a:r>
            <a:r>
              <a:rPr lang="en-US" sz="1800" dirty="0" err="1"/>
              <a:t>që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/>
              <a:t>dinë</a:t>
            </a:r>
            <a:r>
              <a:rPr lang="en-US" sz="1800" dirty="0"/>
              <a:t> </a:t>
            </a:r>
            <a:r>
              <a:rPr lang="en-US" sz="1800" dirty="0" err="1"/>
              <a:t>vetë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Trajnoni</a:t>
            </a:r>
            <a:r>
              <a:rPr lang="en-US" sz="1800" b="1" dirty="0"/>
              <a:t> </a:t>
            </a:r>
            <a:r>
              <a:rPr lang="en-US" sz="1800" b="1" dirty="0" err="1"/>
              <a:t>punonjësit</a:t>
            </a:r>
            <a:r>
              <a:rPr lang="en-US" sz="1800" b="1" dirty="0"/>
              <a:t> </a:t>
            </a:r>
            <a:r>
              <a:rPr lang="en-US" sz="1800" b="1" dirty="0" err="1"/>
              <a:t>sipas</a:t>
            </a:r>
            <a:r>
              <a:rPr lang="en-US" sz="1800" b="1" dirty="0"/>
              <a:t> </a:t>
            </a:r>
            <a:r>
              <a:rPr lang="en-US" sz="1800" b="1" dirty="0" err="1"/>
              <a:t>nivelit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tyre</a:t>
            </a:r>
            <a:r>
              <a:rPr lang="en-US" sz="1800" b="1" dirty="0"/>
              <a:t> </a:t>
            </a:r>
            <a:r>
              <a:rPr lang="en-US" sz="1800" b="1" dirty="0" err="1"/>
              <a:t>profesional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Punonjësit</a:t>
            </a:r>
            <a:r>
              <a:rPr lang="en-US" sz="1800" dirty="0"/>
              <a:t> me </a:t>
            </a:r>
            <a:r>
              <a:rPr lang="en-US" sz="1800" dirty="0" err="1"/>
              <a:t>eksperiencë</a:t>
            </a:r>
            <a:r>
              <a:rPr lang="en-US" sz="1800" dirty="0"/>
              <a:t> do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bezdisen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demotivohen</a:t>
            </a:r>
            <a:r>
              <a:rPr lang="en-US" sz="1800" dirty="0"/>
              <a:t> </a:t>
            </a:r>
            <a:r>
              <a:rPr lang="en-US" sz="1800" dirty="0" err="1"/>
              <a:t>nëse</a:t>
            </a:r>
            <a:r>
              <a:rPr lang="en-US" sz="1800" dirty="0"/>
              <a:t> </a:t>
            </a:r>
            <a:r>
              <a:rPr lang="en-US" sz="1800" dirty="0" err="1"/>
              <a:t>bashkohen</a:t>
            </a:r>
            <a:r>
              <a:rPr lang="en-US" sz="1800" dirty="0"/>
              <a:t> me </a:t>
            </a:r>
            <a:r>
              <a:rPr lang="en-US" sz="1800" dirty="0" err="1"/>
              <a:t>punonjësit</a:t>
            </a:r>
            <a:r>
              <a:rPr lang="en-US" sz="1800" dirty="0"/>
              <a:t> e </a:t>
            </a:r>
            <a:r>
              <a:rPr lang="en-US" sz="1800" dirty="0" err="1"/>
              <a:t>rinj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trajnime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ezauruar</a:t>
            </a:r>
            <a:r>
              <a:rPr lang="en-US" sz="1800" dirty="0"/>
              <a:t> </a:t>
            </a: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/>
              <a:t>parë</a:t>
            </a:r>
            <a:r>
              <a:rPr lang="en-US" sz="18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Trajnimi</a:t>
            </a:r>
            <a:r>
              <a:rPr lang="en-US" sz="1800" dirty="0"/>
              <a:t> </a:t>
            </a:r>
            <a:r>
              <a:rPr lang="en-US" sz="1800" dirty="0" err="1"/>
              <a:t>duhet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konsiderohet</a:t>
            </a:r>
            <a:r>
              <a:rPr lang="en-US" sz="1800" dirty="0"/>
              <a:t> </a:t>
            </a:r>
            <a:r>
              <a:rPr lang="en-US" sz="1800" dirty="0" err="1"/>
              <a:t>edhe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mjet</a:t>
            </a:r>
            <a:r>
              <a:rPr lang="en-US" sz="1800" dirty="0"/>
              <a:t> </a:t>
            </a:r>
            <a:r>
              <a:rPr lang="en-US" sz="1800" dirty="0" err="1"/>
              <a:t>motivimi</a:t>
            </a:r>
            <a:r>
              <a:rPr lang="en-US" sz="1800" dirty="0"/>
              <a:t>, e jo </a:t>
            </a:r>
            <a:r>
              <a:rPr lang="en-US" sz="1800" dirty="0" err="1"/>
              <a:t>thjesht</a:t>
            </a:r>
            <a:r>
              <a:rPr lang="en-US" sz="1800" dirty="0"/>
              <a:t> </a:t>
            </a:r>
            <a:r>
              <a:rPr lang="en-US" sz="1800" dirty="0" err="1"/>
              <a:t>humbje</a:t>
            </a:r>
            <a:r>
              <a:rPr lang="en-US" sz="1800" dirty="0"/>
              <a:t> </a:t>
            </a:r>
            <a:r>
              <a:rPr lang="en-US" sz="1800" dirty="0" err="1"/>
              <a:t>kohe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Testimi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Testoni</a:t>
            </a:r>
            <a:r>
              <a:rPr lang="en-US" sz="1800" dirty="0"/>
              <a:t> </a:t>
            </a:r>
            <a:r>
              <a:rPr lang="en-US" sz="1800" dirty="0" err="1"/>
              <a:t>çdo</a:t>
            </a:r>
            <a:r>
              <a:rPr lang="en-US" sz="1800" dirty="0"/>
              <a:t> </a:t>
            </a:r>
            <a:r>
              <a:rPr lang="en-US" sz="1800" dirty="0" err="1"/>
              <a:t>ditë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Testoni</a:t>
            </a:r>
            <a:r>
              <a:rPr lang="en-US" sz="1800" dirty="0"/>
              <a:t> pas </a:t>
            </a:r>
            <a:r>
              <a:rPr lang="en-US" sz="1800" dirty="0" err="1"/>
              <a:t>secilit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Kërkoni</a:t>
            </a:r>
            <a:r>
              <a:rPr lang="en-US" sz="1800" dirty="0"/>
              <a:t> </a:t>
            </a:r>
            <a:r>
              <a:rPr lang="en-US" sz="1800" dirty="0" err="1"/>
              <a:t>një</a:t>
            </a:r>
            <a:r>
              <a:rPr lang="en-US" sz="1800" dirty="0"/>
              <a:t> </a:t>
            </a:r>
            <a:r>
              <a:rPr lang="en-US" sz="1800" dirty="0" err="1"/>
              <a:t>rezultat</a:t>
            </a:r>
            <a:r>
              <a:rPr lang="en-US" sz="1800" dirty="0"/>
              <a:t> minimal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performancës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secilin</a:t>
            </a:r>
            <a:r>
              <a:rPr lang="en-US" sz="1800" dirty="0"/>
              <a:t> </a:t>
            </a:r>
            <a:r>
              <a:rPr lang="en-US" sz="1800" dirty="0" err="1"/>
              <a:t>testim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27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#7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1200" b="1" dirty="0">
                <a:solidFill>
                  <a:srgbClr val="0070C0"/>
                </a:solidFill>
                <a:latin typeface="Times New Roman"/>
              </a:rPr>
              <a:t>GJENERIMI I KLIENTËVE TË RINJ</a:t>
            </a:r>
            <a:endParaRPr lang="en-GB" sz="1200" b="1" dirty="0">
              <a:solidFill>
                <a:srgbClr val="0070C0"/>
              </a:solidFill>
              <a:latin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US" sz="1800" b="1" dirty="0" err="1"/>
              <a:t>Gjenerimi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klientëve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rinj</a:t>
            </a:r>
            <a:r>
              <a:rPr lang="en-US" sz="1800" b="1" dirty="0"/>
              <a:t> + </a:t>
            </a:r>
            <a:r>
              <a:rPr lang="en-US" sz="1800" b="1" dirty="0" err="1"/>
              <a:t>Caktimi</a:t>
            </a:r>
            <a:r>
              <a:rPr lang="en-US" sz="1800" b="1" dirty="0"/>
              <a:t> </a:t>
            </a:r>
            <a:r>
              <a:rPr lang="en-US" sz="1800" b="1" dirty="0" err="1"/>
              <a:t>efektiv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klientëve</a:t>
            </a:r>
            <a:endParaRPr lang="en-US" sz="1800" b="1" dirty="0"/>
          </a:p>
          <a:p>
            <a:pPr marL="0" indent="0" algn="l">
              <a:buNone/>
            </a:pPr>
            <a:r>
              <a:rPr lang="en-US" sz="1800" b="1" dirty="0"/>
              <a:t>=</a:t>
            </a:r>
          </a:p>
          <a:p>
            <a:pPr marL="0" indent="0" algn="l">
              <a:buNone/>
            </a:pPr>
            <a:r>
              <a:rPr lang="en-US" sz="1800" b="1" dirty="0" err="1"/>
              <a:t>Performancë</a:t>
            </a:r>
            <a:r>
              <a:rPr lang="en-US" sz="1800" b="1" dirty="0"/>
              <a:t> e </a:t>
            </a:r>
            <a:r>
              <a:rPr lang="en-US" sz="1800" b="1" dirty="0" err="1"/>
              <a:t>përmirësuar</a:t>
            </a:r>
            <a:r>
              <a:rPr lang="en-US" sz="1800" b="1" dirty="0"/>
              <a:t> e </a:t>
            </a:r>
            <a:r>
              <a:rPr lang="en-US" sz="1800" b="1" dirty="0" err="1"/>
              <a:t>zbulimit</a:t>
            </a:r>
            <a:r>
              <a:rPr lang="en-US" sz="1800" b="1" dirty="0"/>
              <a:t> &amp; </a:t>
            </a:r>
            <a:r>
              <a:rPr lang="en-US" sz="1800" b="1" dirty="0" err="1"/>
              <a:t>trajtimit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klientit</a:t>
            </a:r>
            <a:r>
              <a:rPr lang="en-US" sz="1800" b="1" dirty="0"/>
              <a:t> </a:t>
            </a:r>
            <a:r>
              <a:rPr lang="en-US" sz="1800" b="1" dirty="0" err="1"/>
              <a:t>dhe</a:t>
            </a:r>
            <a:r>
              <a:rPr lang="en-US" sz="1800" b="1" dirty="0"/>
              <a:t> </a:t>
            </a:r>
            <a:r>
              <a:rPr lang="en-US" sz="1800" b="1" dirty="0" err="1"/>
              <a:t>Rritje</a:t>
            </a:r>
            <a:r>
              <a:rPr lang="en-US" sz="1800" b="1" dirty="0"/>
              <a:t> e </a:t>
            </a:r>
            <a:r>
              <a:rPr lang="en-US" sz="1800" b="1" dirty="0" err="1"/>
              <a:t>Shitjeve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09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#7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1200" b="1" dirty="0">
                <a:solidFill>
                  <a:srgbClr val="0070C0"/>
                </a:solidFill>
                <a:latin typeface="Times New Roman"/>
              </a:rPr>
              <a:t>GJENERIMI I KLIENTËVE TË RINJ</a:t>
            </a:r>
            <a:endParaRPr lang="en-GB" sz="1200" b="1" dirty="0">
              <a:solidFill>
                <a:srgbClr val="0070C0"/>
              </a:solidFill>
              <a:latin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u="sng" dirty="0" err="1"/>
              <a:t>Strategjia</a:t>
            </a:r>
            <a:r>
              <a:rPr lang="en-US" sz="1800" b="1" u="sng" dirty="0"/>
              <a:t> e </a:t>
            </a:r>
            <a:r>
              <a:rPr lang="en-US" sz="1800" b="1" u="sng" dirty="0" err="1"/>
              <a:t>përcaktimit</a:t>
            </a:r>
            <a:r>
              <a:rPr lang="en-US" sz="1800" b="1" u="sng" dirty="0"/>
              <a:t> </a:t>
            </a:r>
            <a:r>
              <a:rPr lang="en-US" sz="1800" b="1" u="sng" dirty="0" err="1"/>
              <a:t>të</a:t>
            </a:r>
            <a:r>
              <a:rPr lang="en-US" sz="1800" b="1" u="sng" dirty="0"/>
              <a:t> </a:t>
            </a:r>
            <a:r>
              <a:rPr lang="en-US" sz="1800" b="1" u="sng" dirty="0" err="1"/>
              <a:t>klientëve</a:t>
            </a:r>
            <a:r>
              <a:rPr lang="en-US" sz="1800" b="1" u="sng" dirty="0"/>
              <a:t> </a:t>
            </a:r>
            <a:r>
              <a:rPr lang="en-US" sz="1800" b="1" u="sng" dirty="0" err="1"/>
              <a:t>të</a:t>
            </a:r>
            <a:r>
              <a:rPr lang="en-US" sz="1800" b="1" u="sng" dirty="0"/>
              <a:t> </a:t>
            </a:r>
            <a:r>
              <a:rPr lang="en-US" sz="1800" b="1" u="sng" dirty="0" err="1"/>
              <a:t>mundshëm</a:t>
            </a:r>
            <a:r>
              <a:rPr lang="en-US" sz="1800" b="1" u="sng" dirty="0"/>
              <a:t> </a:t>
            </a:r>
            <a:r>
              <a:rPr lang="en-US" sz="1800" b="1" u="sng" dirty="0" err="1"/>
              <a:t>dhe</a:t>
            </a:r>
            <a:r>
              <a:rPr lang="en-US" sz="1800" b="1" u="sng" dirty="0"/>
              <a:t> </a:t>
            </a:r>
            <a:r>
              <a:rPr lang="en-US" sz="1800" b="1" u="sng" dirty="0" err="1"/>
              <a:t>Procesi</a:t>
            </a:r>
            <a:r>
              <a:rPr lang="en-US" sz="1800" b="1" u="sng" dirty="0"/>
              <a:t> </a:t>
            </a:r>
            <a:r>
              <a:rPr lang="en-US" sz="1800" b="1" u="sng" dirty="0" err="1"/>
              <a:t>i</a:t>
            </a:r>
            <a:r>
              <a:rPr lang="en-US" sz="1800" b="1" u="sng" dirty="0"/>
              <a:t> </a:t>
            </a:r>
            <a:r>
              <a:rPr lang="en-US" sz="1800" b="1" u="sng" dirty="0" err="1"/>
              <a:t>zbulimit</a:t>
            </a:r>
            <a:r>
              <a:rPr lang="en-US" sz="1800" b="1" u="sng" dirty="0"/>
              <a:t> e </a:t>
            </a:r>
            <a:r>
              <a:rPr lang="en-US" sz="1800" b="1" u="sng" dirty="0" err="1"/>
              <a:t>zgjerimit</a:t>
            </a:r>
            <a:r>
              <a:rPr lang="en-US" sz="1800" b="1" u="sng" dirty="0"/>
              <a:t> </a:t>
            </a:r>
            <a:r>
              <a:rPr lang="en-US" sz="1800" b="1" u="sng" dirty="0" err="1"/>
              <a:t>të</a:t>
            </a:r>
            <a:r>
              <a:rPr lang="en-US" sz="1800" b="1" u="sng" dirty="0"/>
              <a:t> </a:t>
            </a:r>
            <a:r>
              <a:rPr lang="en-US" sz="1800" b="1" u="sng" dirty="0" err="1"/>
              <a:t>klientëve</a:t>
            </a:r>
            <a:r>
              <a:rPr lang="en-US" sz="1800" b="1" u="sng" dirty="0"/>
              <a:t> </a:t>
            </a:r>
            <a:r>
              <a:rPr lang="en-US" sz="1800" b="1" u="sng" dirty="0" err="1"/>
              <a:t>të</a:t>
            </a:r>
            <a:r>
              <a:rPr lang="en-US" sz="1800" b="1" u="sng" dirty="0"/>
              <a:t> </a:t>
            </a:r>
            <a:r>
              <a:rPr lang="en-US" sz="1800" b="1" u="sng" dirty="0" err="1"/>
              <a:t>rinj</a:t>
            </a:r>
            <a:r>
              <a:rPr lang="en-US" sz="1800" b="1" u="sng" dirty="0"/>
              <a:t> </a:t>
            </a:r>
            <a:r>
              <a:rPr lang="en-US" sz="1800" b="1" u="sng" dirty="0" err="1"/>
              <a:t>është</a:t>
            </a:r>
            <a:r>
              <a:rPr lang="en-US" sz="1800" b="1" u="sng" dirty="0"/>
              <a:t> </a:t>
            </a:r>
            <a:r>
              <a:rPr lang="en-US" sz="1800" b="1" u="sng" dirty="0" err="1"/>
              <a:t>përgjegjësi</a:t>
            </a:r>
            <a:r>
              <a:rPr lang="en-US" sz="1800" b="1" u="sng" dirty="0"/>
              <a:t> e </a:t>
            </a:r>
            <a:r>
              <a:rPr lang="en-US" sz="1800" b="1" u="sng" dirty="0" err="1"/>
              <a:t>Menaxherit</a:t>
            </a:r>
            <a:r>
              <a:rPr lang="en-US" sz="1800" b="1" u="sng" dirty="0"/>
              <a:t> </a:t>
            </a:r>
            <a:r>
              <a:rPr lang="en-US" sz="1800" b="1" u="sng" dirty="0" err="1"/>
              <a:t>të</a:t>
            </a:r>
            <a:r>
              <a:rPr lang="en-US" sz="1800" b="1" u="sng" dirty="0"/>
              <a:t> </a:t>
            </a:r>
            <a:r>
              <a:rPr lang="en-US" sz="1800" b="1" u="sng" dirty="0" err="1"/>
              <a:t>shitjes</a:t>
            </a:r>
            <a:r>
              <a:rPr lang="en-US" sz="1800" b="1" u="sng" dirty="0"/>
              <a:t> </a:t>
            </a:r>
          </a:p>
          <a:p>
            <a:pPr marL="0" indent="0">
              <a:buFont typeface="+mj-lt"/>
              <a:buNone/>
            </a:pPr>
            <a:r>
              <a:rPr lang="en-US" sz="1800" b="1" u="sng" dirty="0" err="1"/>
              <a:t>Analizimi</a:t>
            </a:r>
            <a:r>
              <a:rPr lang="en-US" sz="1800" b="1" dirty="0"/>
              <a:t> </a:t>
            </a:r>
            <a:r>
              <a:rPr lang="en-US" sz="1800" dirty="0"/>
              <a:t>-</a:t>
            </a:r>
            <a:r>
              <a:rPr lang="en-US" sz="1800" b="1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klientëve</a:t>
            </a:r>
            <a:r>
              <a:rPr lang="en-US" sz="1800" dirty="0"/>
              <a:t> </a:t>
            </a:r>
            <a:r>
              <a:rPr lang="en-US" sz="1800" dirty="0" err="1"/>
              <a:t>aktive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identifikuar</a:t>
            </a:r>
            <a:r>
              <a:rPr lang="en-US" sz="1800" dirty="0"/>
              <a:t> </a:t>
            </a:r>
            <a:r>
              <a:rPr lang="en-US" sz="1800" dirty="0" err="1"/>
              <a:t>segmentimin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përcaktimin</a:t>
            </a:r>
            <a:r>
              <a:rPr lang="en-US" sz="1800" dirty="0"/>
              <a:t> e </a:t>
            </a:r>
            <a:r>
              <a:rPr lang="en-US" sz="1800" dirty="0" err="1"/>
              <a:t>përparësive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tregjet</a:t>
            </a:r>
            <a:r>
              <a:rPr lang="en-US" sz="1800" dirty="0"/>
              <a:t> e </a:t>
            </a:r>
            <a:r>
              <a:rPr lang="en-US" sz="1800" dirty="0" err="1"/>
              <a:t>synuara</a:t>
            </a:r>
            <a:endParaRPr lang="en-US" sz="1800" dirty="0"/>
          </a:p>
          <a:p>
            <a:pPr marL="0" indent="0">
              <a:buFont typeface="+mj-lt"/>
              <a:buNone/>
            </a:pPr>
            <a:r>
              <a:rPr lang="en-US" sz="1800" b="1" u="sng" dirty="0" err="1"/>
              <a:t>Vlerësimi</a:t>
            </a:r>
            <a:r>
              <a:rPr lang="en-US" sz="1800" dirty="0"/>
              <a:t> -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segmenteve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synuara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tregut</a:t>
            </a:r>
            <a:r>
              <a:rPr lang="en-US" sz="1800" dirty="0"/>
              <a:t>,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t'u</a:t>
            </a:r>
            <a:r>
              <a:rPr lang="en-US" sz="1800" dirty="0"/>
              <a:t> </a:t>
            </a:r>
            <a:r>
              <a:rPr lang="en-US" sz="1800" dirty="0" err="1"/>
              <a:t>siguruar</a:t>
            </a:r>
            <a:r>
              <a:rPr lang="en-US" sz="1800" dirty="0"/>
              <a:t> </a:t>
            </a:r>
            <a:r>
              <a:rPr lang="en-US" sz="1800" dirty="0" err="1"/>
              <a:t>që</a:t>
            </a:r>
            <a:r>
              <a:rPr lang="en-US" sz="1800" dirty="0"/>
              <a:t> </a:t>
            </a:r>
            <a:r>
              <a:rPr lang="en-US" sz="1800" dirty="0" err="1"/>
              <a:t>nevojat</a:t>
            </a:r>
            <a:r>
              <a:rPr lang="en-US" sz="1800" dirty="0"/>
              <a:t> e </a:t>
            </a:r>
            <a:r>
              <a:rPr lang="en-US" sz="1800" dirty="0" err="1"/>
              <a:t>secilit</a:t>
            </a:r>
            <a:r>
              <a:rPr lang="en-US" sz="1800" dirty="0"/>
              <a:t> segment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tregut</a:t>
            </a:r>
            <a:r>
              <a:rPr lang="en-US" sz="1800" dirty="0"/>
              <a:t> </a:t>
            </a:r>
            <a:r>
              <a:rPr lang="en-US" sz="1800" dirty="0" err="1"/>
              <a:t>janë</a:t>
            </a:r>
            <a:r>
              <a:rPr lang="en-US" sz="1800" dirty="0"/>
              <a:t> </a:t>
            </a:r>
            <a:r>
              <a:rPr lang="en-US" sz="1800" dirty="0" err="1"/>
              <a:t>përcaktuar</a:t>
            </a:r>
            <a:r>
              <a:rPr lang="en-US" sz="1800" dirty="0"/>
              <a:t> </a:t>
            </a:r>
            <a:r>
              <a:rPr lang="en-US" sz="1800" dirty="0" err="1"/>
              <a:t>mirë</a:t>
            </a:r>
            <a:endParaRPr lang="en-US" sz="1800" dirty="0"/>
          </a:p>
          <a:p>
            <a:pPr marL="0" indent="0">
              <a:buFont typeface="+mj-lt"/>
              <a:buNone/>
            </a:pPr>
            <a:r>
              <a:rPr lang="en-US" sz="1800" b="1" u="sng" dirty="0" err="1"/>
              <a:t>Zhvillimi</a:t>
            </a:r>
            <a:r>
              <a:rPr lang="en-US" sz="1800" dirty="0"/>
              <a:t> -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strategjive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shitjes</a:t>
            </a:r>
            <a:r>
              <a:rPr lang="en-US" sz="1800" dirty="0"/>
              <a:t>,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personalizuara</a:t>
            </a:r>
            <a:r>
              <a:rPr lang="en-US" sz="1800" dirty="0"/>
              <a:t> e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përshtatura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secilin</a:t>
            </a:r>
            <a:r>
              <a:rPr lang="en-US" sz="1800" dirty="0"/>
              <a:t> segment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tregut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synuar</a:t>
            </a:r>
            <a:endParaRPr lang="en-US" sz="1800" dirty="0"/>
          </a:p>
          <a:p>
            <a:pPr marL="0" indent="0" defTabSz="914400">
              <a:buNone/>
            </a:pPr>
            <a:r>
              <a:rPr lang="en-US" sz="1800" b="1" u="sng" dirty="0" err="1"/>
              <a:t>Sigurimi</a:t>
            </a:r>
            <a:r>
              <a:rPr lang="en-US" sz="1800" b="1" u="sng" dirty="0"/>
              <a:t> </a:t>
            </a:r>
            <a:r>
              <a:rPr lang="en-US" sz="1800" dirty="0"/>
              <a:t>-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madhësisë</a:t>
            </a:r>
            <a:r>
              <a:rPr lang="en-US" sz="1800" dirty="0"/>
              <a:t>, </a:t>
            </a:r>
            <a:r>
              <a:rPr lang="en-US" sz="1800" dirty="0" err="1"/>
              <a:t>strukturës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përcaktimet</a:t>
            </a:r>
            <a:r>
              <a:rPr lang="en-US" sz="1800" dirty="0"/>
              <a:t> e </a:t>
            </a:r>
            <a:r>
              <a:rPr lang="en-US" sz="1800" dirty="0" err="1"/>
              <a:t>përshtatshme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forcës</a:t>
            </a:r>
            <a:r>
              <a:rPr lang="en-US" sz="1800" dirty="0"/>
              <a:t> </a:t>
            </a:r>
            <a:r>
              <a:rPr lang="en-US" sz="1800" dirty="0" err="1"/>
              <a:t>shitëse</a:t>
            </a:r>
            <a:endParaRPr lang="en-US" sz="1800" dirty="0"/>
          </a:p>
          <a:p>
            <a:pPr marL="0" indent="0" defTabSz="914400">
              <a:buNone/>
            </a:pPr>
            <a:r>
              <a:rPr lang="en-US" sz="1800" b="1" u="sng" dirty="0" err="1"/>
              <a:t>Maksimizimi</a:t>
            </a:r>
            <a:r>
              <a:rPr lang="en-US" sz="1800" b="1" u="sng" dirty="0"/>
              <a:t> </a:t>
            </a:r>
            <a:r>
              <a:rPr lang="en-US" sz="1800" dirty="0"/>
              <a:t>-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investimit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forcës</a:t>
            </a:r>
            <a:r>
              <a:rPr lang="en-US" sz="1800" dirty="0"/>
              <a:t> </a:t>
            </a:r>
            <a:r>
              <a:rPr lang="en-US" sz="1800" dirty="0" err="1"/>
              <a:t>shitëse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gjithë</a:t>
            </a:r>
            <a:r>
              <a:rPr lang="en-US" sz="1800" dirty="0"/>
              <a:t> </a:t>
            </a:r>
            <a:r>
              <a:rPr lang="en-US" sz="1800" dirty="0" err="1"/>
              <a:t>segmentet</a:t>
            </a:r>
            <a:r>
              <a:rPr lang="en-US" sz="1800" dirty="0"/>
              <a:t> e </a:t>
            </a:r>
            <a:r>
              <a:rPr lang="en-US" sz="1800" dirty="0" err="1"/>
              <a:t>produkteve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klientëve</a:t>
            </a:r>
            <a:endParaRPr lang="en-US" sz="1800" dirty="0"/>
          </a:p>
          <a:p>
            <a:pPr marL="0" indent="0" defTabSz="914400">
              <a:buNone/>
            </a:pPr>
            <a:r>
              <a:rPr lang="en-US" sz="1800" b="1" u="sng" dirty="0"/>
              <a:t>Duke </a:t>
            </a:r>
            <a:r>
              <a:rPr lang="en-US" sz="1800" b="1" u="sng" dirty="0" err="1"/>
              <a:t>rezultuar</a:t>
            </a:r>
            <a:r>
              <a:rPr lang="en-US" sz="1800" b="1" u="sng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aftësinë</a:t>
            </a:r>
            <a:r>
              <a:rPr lang="en-US" sz="1800" dirty="0"/>
              <a:t> e </a:t>
            </a:r>
            <a:r>
              <a:rPr lang="en-US" sz="1800" dirty="0" err="1"/>
              <a:t>organizatës</a:t>
            </a:r>
            <a:r>
              <a:rPr lang="en-US" sz="1800" dirty="0"/>
              <a:t> </a:t>
            </a:r>
            <a:r>
              <a:rPr lang="en-US" sz="1800" dirty="0" err="1"/>
              <a:t>së</a:t>
            </a:r>
            <a:r>
              <a:rPr lang="en-US" sz="1800" dirty="0"/>
              <a:t> </a:t>
            </a:r>
            <a:r>
              <a:rPr lang="en-US" sz="1800" dirty="0" err="1"/>
              <a:t>shitjes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tërhequr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mbajtur</a:t>
            </a:r>
            <a:r>
              <a:rPr lang="en-US" sz="1800" dirty="0"/>
              <a:t> </a:t>
            </a:r>
            <a:r>
              <a:rPr lang="en-US" sz="1800" dirty="0" err="1"/>
              <a:t>një</a:t>
            </a:r>
            <a:r>
              <a:rPr lang="en-US" sz="1800" dirty="0"/>
              <a:t> </a:t>
            </a:r>
            <a:r>
              <a:rPr lang="en-US" sz="1800" dirty="0" err="1"/>
              <a:t>numër</a:t>
            </a:r>
            <a:r>
              <a:rPr lang="en-US" sz="1800" dirty="0"/>
              <a:t> </a:t>
            </a:r>
            <a:r>
              <a:rPr lang="en-US" sz="1800" dirty="0" err="1"/>
              <a:t>rekord</a:t>
            </a:r>
            <a:r>
              <a:rPr lang="en-US" sz="1800" dirty="0"/>
              <a:t> </a:t>
            </a:r>
            <a:r>
              <a:rPr lang="en-US" sz="1800" dirty="0" err="1"/>
              <a:t>klientësh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rinj</a:t>
            </a:r>
            <a:r>
              <a:rPr lang="en-US" sz="1800" dirty="0"/>
              <a:t>,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secilin</a:t>
            </a:r>
            <a:r>
              <a:rPr lang="en-US" sz="1800" dirty="0"/>
              <a:t> </a:t>
            </a:r>
            <a:r>
              <a:rPr lang="en-US" sz="1800" dirty="0" err="1"/>
              <a:t>prej</a:t>
            </a:r>
            <a:r>
              <a:rPr lang="en-US" sz="1800" dirty="0"/>
              <a:t> </a:t>
            </a:r>
            <a:r>
              <a:rPr lang="en-US" sz="1800" dirty="0" err="1"/>
              <a:t>segmenteve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tregut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synuar</a:t>
            </a: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008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#8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1200" b="1" dirty="0">
                <a:solidFill>
                  <a:srgbClr val="0070C0"/>
                </a:solidFill>
                <a:latin typeface="Times New Roman"/>
              </a:rPr>
              <a:t>MADHËSIA E FORCËS SHITËSE</a:t>
            </a:r>
            <a:endParaRPr lang="en-GB" sz="1200" b="1" dirty="0">
              <a:solidFill>
                <a:srgbClr val="0070C0"/>
              </a:solidFill>
              <a:latin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Madhësia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forcës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shitjes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është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strategjik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analitik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përcaktimit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numrit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optimal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shitësve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sipas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Ajo</a:t>
            </a:r>
            <a:r>
              <a:rPr lang="en-US" dirty="0"/>
              <a:t> p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ërcaktohet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klient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ëve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Segmentimi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klient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ëve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shitjes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Frekuenca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vizit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ës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kontakteve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ëzgjatja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vizitës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kontaktit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Vendosja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gjeografike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Vlera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transaksionit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/>
              <a:t>Etj</a:t>
            </a:r>
            <a:r>
              <a:rPr lang="en-US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/>
              <a:t>Shitja</a:t>
            </a:r>
            <a:r>
              <a:rPr lang="en-US" sz="2400" b="1" dirty="0"/>
              <a:t> </a:t>
            </a:r>
            <a:r>
              <a:rPr lang="en-GB" sz="2400" b="1" dirty="0"/>
              <a:t>ë</a:t>
            </a:r>
            <a:r>
              <a:rPr lang="en-US" sz="2400" b="1" dirty="0" err="1"/>
              <a:t>sht</a:t>
            </a:r>
            <a:r>
              <a:rPr lang="en-GB" sz="2400" b="1" dirty="0"/>
              <a:t>ë </a:t>
            </a:r>
            <a:r>
              <a:rPr lang="en-GB" sz="2400" b="1" dirty="0" err="1"/>
              <a:t>dinamike</a:t>
            </a:r>
            <a:r>
              <a:rPr lang="en-GB" sz="2400" b="1" dirty="0"/>
              <a:t> e </a:t>
            </a:r>
            <a:r>
              <a:rPr lang="en-GB" sz="2400" b="1" dirty="0" err="1"/>
              <a:t>po</a:t>
            </a:r>
            <a:r>
              <a:rPr lang="en-GB" sz="2400" b="1" dirty="0"/>
              <a:t> </a:t>
            </a:r>
            <a:r>
              <a:rPr lang="en-GB" sz="2400" b="1" dirty="0" err="1"/>
              <a:t>kështu</a:t>
            </a:r>
            <a:r>
              <a:rPr lang="en-GB" sz="2400" b="1" dirty="0"/>
              <a:t> </a:t>
            </a:r>
            <a:r>
              <a:rPr lang="en-GB" sz="2400" b="1" dirty="0" err="1"/>
              <a:t>edhe</a:t>
            </a:r>
            <a:r>
              <a:rPr lang="en-GB" sz="2400" b="1" dirty="0"/>
              <a:t> </a:t>
            </a:r>
            <a:r>
              <a:rPr lang="en-GB" sz="2400" b="1" dirty="0" err="1"/>
              <a:t>Madhësia</a:t>
            </a:r>
            <a:r>
              <a:rPr lang="en-GB" sz="2400" b="1" dirty="0"/>
              <a:t> e </a:t>
            </a:r>
            <a:r>
              <a:rPr lang="en-GB" sz="2400" b="1" dirty="0" err="1"/>
              <a:t>forcës</a:t>
            </a:r>
            <a:r>
              <a:rPr lang="en-GB" sz="2400" b="1" dirty="0"/>
              <a:t> </a:t>
            </a:r>
            <a:r>
              <a:rPr lang="en-GB" sz="2400" b="1" dirty="0" err="1"/>
              <a:t>shitëse</a:t>
            </a:r>
            <a:endParaRPr lang="en-US" sz="2400" b="1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718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#9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PËRCAKTIMI I OBJEKTIVAVE TË PERFORMANCËS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i="0" u="sng" dirty="0" err="1"/>
              <a:t>Objektivat</a:t>
            </a:r>
            <a:r>
              <a:rPr lang="en-US" sz="1200" b="1" i="0" u="sng" dirty="0"/>
              <a:t> e </a:t>
            </a:r>
            <a:r>
              <a:rPr lang="en-US" sz="1200" b="1" i="0" u="sng" dirty="0" err="1"/>
              <a:t>Performancës</a:t>
            </a:r>
            <a:r>
              <a:rPr lang="en-US" sz="1200" b="1" i="0" u="sng" dirty="0"/>
              <a:t> </a:t>
            </a:r>
            <a:r>
              <a:rPr lang="en-US" sz="1200" b="1" i="0" u="sng" dirty="0" err="1"/>
              <a:t>dhe</a:t>
            </a:r>
            <a:r>
              <a:rPr lang="en-US" sz="1200" b="1" i="0" u="sng" dirty="0"/>
              <a:t> Planet e </a:t>
            </a:r>
            <a:r>
              <a:rPr lang="en-US" sz="1200" b="1" i="0" u="sng" dirty="0" err="1"/>
              <a:t>veprimit</a:t>
            </a:r>
            <a:endParaRPr lang="en-US" sz="1200" b="1" i="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0" i="0" dirty="0" err="1"/>
              <a:t>Menaxheri</a:t>
            </a:r>
            <a:r>
              <a:rPr lang="en-US" sz="1200" b="0" i="0" dirty="0"/>
              <a:t> </a:t>
            </a:r>
            <a:r>
              <a:rPr lang="en-US" sz="1200" b="0" i="0" dirty="0" err="1"/>
              <a:t>i</a:t>
            </a:r>
            <a:r>
              <a:rPr lang="en-US" sz="1200" b="0" i="0" dirty="0"/>
              <a:t> </a:t>
            </a:r>
            <a:r>
              <a:rPr lang="en-US" sz="1200" b="0" i="0" dirty="0" err="1"/>
              <a:t>shitjes</a:t>
            </a:r>
            <a:r>
              <a:rPr lang="en-US" sz="1200" b="0" i="0" dirty="0"/>
              <a:t> </a:t>
            </a:r>
            <a:r>
              <a:rPr lang="en-US" sz="1200" b="0" i="0" dirty="0" err="1"/>
              <a:t>duhet</a:t>
            </a:r>
            <a:r>
              <a:rPr lang="en-US" sz="1200" b="0" i="0" dirty="0"/>
              <a:t>, </a:t>
            </a:r>
            <a:r>
              <a:rPr lang="en-US" sz="1200" b="0" i="0" dirty="0" err="1"/>
              <a:t>së</a:t>
            </a:r>
            <a:r>
              <a:rPr lang="en-US" sz="1200" b="0" i="0" dirty="0"/>
              <a:t> </a:t>
            </a:r>
            <a:r>
              <a:rPr lang="en-US" sz="1200" b="0" i="0" dirty="0" err="1"/>
              <a:t>pari</a:t>
            </a:r>
            <a:r>
              <a:rPr lang="en-US" sz="1200" b="0" i="0" dirty="0"/>
              <a:t>,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zotërojë</a:t>
            </a:r>
            <a:r>
              <a:rPr lang="en-US" sz="1200" b="0" i="0" dirty="0"/>
              <a:t> </a:t>
            </a:r>
            <a:r>
              <a:rPr lang="en-US" sz="1200" b="0" i="0" dirty="0" err="1"/>
              <a:t>aftësinë</a:t>
            </a:r>
            <a:r>
              <a:rPr lang="en-US" sz="1200" b="0" i="0" dirty="0"/>
              <a:t> </a:t>
            </a:r>
            <a:r>
              <a:rPr lang="en-US" sz="1200" b="0" i="0" dirty="0" err="1"/>
              <a:t>për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vendosur</a:t>
            </a:r>
            <a:r>
              <a:rPr lang="en-US" sz="1200" b="0" i="0" dirty="0"/>
              <a:t> </a:t>
            </a:r>
            <a:r>
              <a:rPr lang="en-US" sz="1200" b="0" i="0" dirty="0" err="1"/>
              <a:t>objektiva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produktivitetit</a:t>
            </a:r>
            <a:r>
              <a:rPr lang="en-US" sz="1200" b="0" i="0" dirty="0"/>
              <a:t>, </a:t>
            </a:r>
            <a:r>
              <a:rPr lang="en-US" sz="1200" b="0" i="0" dirty="0" err="1"/>
              <a:t>performancës</a:t>
            </a:r>
            <a:r>
              <a:rPr lang="en-US" sz="1200" b="0" i="0" dirty="0"/>
              <a:t> </a:t>
            </a:r>
            <a:r>
              <a:rPr lang="en-US" sz="1200" b="0" i="0" dirty="0" err="1"/>
              <a:t>dhe</a:t>
            </a:r>
            <a:r>
              <a:rPr lang="en-US" sz="1200" b="0" i="0" dirty="0"/>
              <a:t> </a:t>
            </a:r>
            <a:r>
              <a:rPr lang="en-US" sz="1200" b="0" i="0" dirty="0" err="1"/>
              <a:t>përfitueshmërisë</a:t>
            </a:r>
            <a:r>
              <a:rPr lang="en-US" sz="1200" b="0" i="0" dirty="0"/>
              <a:t>, </a:t>
            </a:r>
            <a:r>
              <a:rPr lang="en-US" sz="1200" b="0" i="0" dirty="0" err="1"/>
              <a:t>në</a:t>
            </a:r>
            <a:r>
              <a:rPr lang="en-US" sz="1200" b="0" i="0" dirty="0"/>
              <a:t> </a:t>
            </a:r>
            <a:r>
              <a:rPr lang="en-US" sz="1200" b="0" i="0" dirty="0" err="1"/>
              <a:t>mënyrë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saktë</a:t>
            </a:r>
            <a:r>
              <a:rPr lang="en-US" sz="1200" b="0" i="0" dirty="0"/>
              <a:t> </a:t>
            </a:r>
            <a:r>
              <a:rPr lang="en-US" sz="1200" b="0" i="0" dirty="0" err="1"/>
              <a:t>dhe</a:t>
            </a:r>
            <a:r>
              <a:rPr lang="en-US" sz="1200" b="0" i="0" dirty="0"/>
              <a:t> </a:t>
            </a:r>
            <a:r>
              <a:rPr lang="en-US" sz="1200" b="0" i="0" dirty="0" err="1"/>
              <a:t>efektive</a:t>
            </a:r>
            <a:r>
              <a:rPr lang="en-US" sz="1200" b="0" i="0" dirty="0"/>
              <a:t> </a:t>
            </a:r>
            <a:r>
              <a:rPr lang="en-US" sz="1200" b="0" i="0" dirty="0" err="1"/>
              <a:t>dhe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arrijë</a:t>
            </a:r>
            <a:r>
              <a:rPr lang="en-US" sz="1200" b="0" i="0" dirty="0"/>
              <a:t> </a:t>
            </a:r>
            <a:r>
              <a:rPr lang="en-US" sz="1200" b="0" i="0" dirty="0" err="1"/>
              <a:t>nivele</a:t>
            </a:r>
            <a:r>
              <a:rPr lang="en-US" sz="1200" b="0" i="0" dirty="0"/>
              <a:t> </a:t>
            </a:r>
            <a:r>
              <a:rPr lang="en-US" sz="1200" b="0" i="0" dirty="0" err="1"/>
              <a:t>gjithnjë</a:t>
            </a:r>
            <a:r>
              <a:rPr lang="en-US" sz="1200" b="0" i="0" dirty="0"/>
              <a:t> e </a:t>
            </a:r>
            <a:r>
              <a:rPr lang="en-US" sz="1200" b="0" i="0" dirty="0" err="1"/>
              <a:t>më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larta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tyre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Përfitimet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zhvillimit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strategjie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efektive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objektivave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performancës</a:t>
            </a:r>
            <a:endParaRPr lang="en-US" sz="1200" b="1" i="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defRPr/>
            </a:pPr>
            <a:r>
              <a:rPr lang="en-US" sz="1200" dirty="0" err="1"/>
              <a:t>Organizatat</a:t>
            </a:r>
            <a:r>
              <a:rPr lang="en-US" sz="1200" dirty="0"/>
              <a:t> me </a:t>
            </a:r>
            <a:r>
              <a:rPr lang="en-US" sz="1200" dirty="0" err="1"/>
              <a:t>objektivat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performancës</a:t>
            </a:r>
            <a:r>
              <a:rPr lang="en-US" sz="1200" dirty="0"/>
              <a:t> </a:t>
            </a:r>
            <a:r>
              <a:rPr lang="en-US" sz="1200" dirty="0" err="1"/>
              <a:t>janë</a:t>
            </a:r>
            <a:r>
              <a:rPr lang="en-US" sz="1200" dirty="0"/>
              <a:t> 97% </a:t>
            </a:r>
            <a:r>
              <a:rPr lang="en-US" sz="1200" dirty="0" err="1"/>
              <a:t>më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suksesshme</a:t>
            </a:r>
            <a:endParaRPr lang="en-US" sz="1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defRPr/>
            </a:pPr>
            <a:r>
              <a:rPr lang="en-US" sz="1200" dirty="0" err="1"/>
              <a:t>Objektivat</a:t>
            </a:r>
            <a:r>
              <a:rPr lang="en-US" sz="1200" dirty="0"/>
              <a:t> e </a:t>
            </a:r>
            <a:r>
              <a:rPr lang="en-US" sz="1200" dirty="0" err="1"/>
              <a:t>performancës</a:t>
            </a:r>
            <a:r>
              <a:rPr lang="en-US" sz="1200" dirty="0"/>
              <a:t> </a:t>
            </a:r>
            <a:r>
              <a:rPr lang="en-US" sz="1200" dirty="0" err="1"/>
              <a:t>janë</a:t>
            </a:r>
            <a:r>
              <a:rPr lang="en-US" sz="1200" dirty="0"/>
              <a:t> </a:t>
            </a:r>
            <a:r>
              <a:rPr lang="en-US" sz="1200" dirty="0" err="1"/>
              <a:t>jashtëzakonisht</a:t>
            </a:r>
            <a:r>
              <a:rPr lang="en-US" sz="1200" dirty="0"/>
              <a:t> </a:t>
            </a:r>
            <a:r>
              <a:rPr lang="en-US" sz="1200" dirty="0" err="1"/>
              <a:t>motivuese</a:t>
            </a:r>
            <a:r>
              <a:rPr lang="en-US" sz="1200" dirty="0"/>
              <a:t>, </a:t>
            </a:r>
            <a:r>
              <a:rPr lang="en-US" sz="1200" dirty="0" err="1"/>
              <a:t>sepse</a:t>
            </a:r>
            <a:r>
              <a:rPr lang="en-US" sz="1200" dirty="0"/>
              <a:t> </a:t>
            </a:r>
            <a:r>
              <a:rPr lang="en-US" sz="1200" dirty="0" err="1"/>
              <a:t>arritja</a:t>
            </a:r>
            <a:r>
              <a:rPr lang="en-US" sz="1200" dirty="0"/>
              <a:t> e </a:t>
            </a:r>
            <a:r>
              <a:rPr lang="en-US" sz="1200" dirty="0" err="1"/>
              <a:t>tyre</a:t>
            </a:r>
            <a:r>
              <a:rPr lang="en-US" sz="1200" dirty="0"/>
              <a:t> </a:t>
            </a:r>
            <a:r>
              <a:rPr lang="en-US" sz="1200" dirty="0" err="1"/>
              <a:t>tregon</a:t>
            </a:r>
            <a:r>
              <a:rPr lang="en-US" sz="1200" dirty="0"/>
              <a:t> </a:t>
            </a:r>
            <a:r>
              <a:rPr lang="en-US" sz="1200" dirty="0" err="1"/>
              <a:t>siguri</a:t>
            </a:r>
            <a:r>
              <a:rPr lang="en-US" sz="1200" dirty="0"/>
              <a:t>, </a:t>
            </a:r>
            <a:r>
              <a:rPr lang="en-US" sz="1200" dirty="0" err="1"/>
              <a:t>njohje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sukses</a:t>
            </a:r>
            <a:endParaRPr lang="en-US" sz="1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defRPr/>
            </a:pPr>
            <a:r>
              <a:rPr lang="en-US" sz="1200" dirty="0" err="1"/>
              <a:t>Objektivat</a:t>
            </a:r>
            <a:r>
              <a:rPr lang="en-US" sz="1200" dirty="0"/>
              <a:t> </a:t>
            </a:r>
            <a:r>
              <a:rPr lang="en-US" sz="1200" dirty="0" err="1"/>
              <a:t>përcaktojnë</a:t>
            </a:r>
            <a:r>
              <a:rPr lang="en-US" sz="1200" dirty="0"/>
              <a:t> se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punonjësit</a:t>
            </a:r>
            <a:r>
              <a:rPr lang="en-US" sz="1200" dirty="0"/>
              <a:t> e </a:t>
            </a:r>
            <a:r>
              <a:rPr lang="en-US" sz="1200" dirty="0" err="1"/>
              <a:t>shitjes</a:t>
            </a:r>
            <a:r>
              <a:rPr lang="en-US" sz="1200" dirty="0"/>
              <a:t> </a:t>
            </a:r>
            <a:r>
              <a:rPr lang="en-US" sz="1200" dirty="0" err="1"/>
              <a:t>përqendrojnë</a:t>
            </a:r>
            <a:r>
              <a:rPr lang="en-US" sz="1200" dirty="0"/>
              <a:t> </a:t>
            </a:r>
            <a:r>
              <a:rPr lang="en-US" sz="1200" dirty="0" err="1"/>
              <a:t>kohën</a:t>
            </a:r>
            <a:r>
              <a:rPr lang="en-US" sz="1200" dirty="0"/>
              <a:t>, </a:t>
            </a:r>
            <a:r>
              <a:rPr lang="en-US" sz="1200" dirty="0" err="1"/>
              <a:t>energjitë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burimet</a:t>
            </a:r>
            <a:r>
              <a:rPr lang="en-US" sz="1200" dirty="0"/>
              <a:t> e </a:t>
            </a:r>
            <a:r>
              <a:rPr lang="en-US" sz="1200" dirty="0" err="1"/>
              <a:t>tyre</a:t>
            </a:r>
            <a:endParaRPr lang="en-US" sz="1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defRPr/>
            </a:pPr>
            <a:r>
              <a:rPr lang="en-US" sz="1200" dirty="0" err="1"/>
              <a:t>Objektivat</a:t>
            </a:r>
            <a:r>
              <a:rPr lang="en-US" sz="1200" dirty="0"/>
              <a:t> </a:t>
            </a:r>
            <a:r>
              <a:rPr lang="en-US" sz="1200" dirty="0" err="1"/>
              <a:t>luajnë</a:t>
            </a:r>
            <a:r>
              <a:rPr lang="en-US" sz="1200" dirty="0"/>
              <a:t> </a:t>
            </a:r>
            <a:r>
              <a:rPr lang="en-US" sz="1200" dirty="0" err="1"/>
              <a:t>një</a:t>
            </a:r>
            <a:r>
              <a:rPr lang="en-US" sz="1200" dirty="0"/>
              <a:t> </a:t>
            </a:r>
            <a:r>
              <a:rPr lang="en-US" sz="1200" dirty="0" err="1"/>
              <a:t>rol</a:t>
            </a:r>
            <a:r>
              <a:rPr lang="en-US" sz="1200" dirty="0"/>
              <a:t> </a:t>
            </a:r>
            <a:r>
              <a:rPr lang="en-US" sz="1200" dirty="0" err="1"/>
              <a:t>jetësor</a:t>
            </a:r>
            <a:r>
              <a:rPr lang="en-US" sz="1200" dirty="0"/>
              <a:t> </a:t>
            </a:r>
            <a:r>
              <a:rPr lang="en-US" sz="1200" dirty="0" err="1"/>
              <a:t>në</a:t>
            </a:r>
            <a:r>
              <a:rPr lang="en-US" sz="1200" dirty="0"/>
              <a:t> </a:t>
            </a:r>
            <a:r>
              <a:rPr lang="en-US" sz="1200" dirty="0" err="1"/>
              <a:t>suksesin</a:t>
            </a:r>
            <a:r>
              <a:rPr lang="en-US" sz="1200" dirty="0"/>
              <a:t> e </a:t>
            </a:r>
            <a:r>
              <a:rPr lang="en-US" sz="1200" dirty="0" err="1"/>
              <a:t>monitorimit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performancës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strategjisë</a:t>
            </a:r>
            <a:r>
              <a:rPr lang="en-US" sz="1200" dirty="0"/>
              <a:t> </a:t>
            </a:r>
            <a:r>
              <a:rPr lang="en-US" sz="1200" dirty="0" err="1"/>
              <a:t>së</a:t>
            </a:r>
            <a:r>
              <a:rPr lang="en-US" sz="1200" dirty="0"/>
              <a:t> </a:t>
            </a:r>
            <a:r>
              <a:rPr lang="en-US" sz="1200" dirty="0" err="1"/>
              <a:t>kompensimit</a:t>
            </a:r>
            <a:r>
              <a:rPr lang="en-US" sz="1200" dirty="0"/>
              <a:t>/</a:t>
            </a:r>
            <a:r>
              <a:rPr lang="en-US" sz="1200" dirty="0" err="1"/>
              <a:t>nxitjes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735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#9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PËRCAKTIMI I OBJEKTIVAVE TË PERFORMANCËS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buNone/>
            </a:pPr>
            <a:r>
              <a:rPr lang="en-US" sz="1200" b="1" dirty="0" err="1">
                <a:solidFill>
                  <a:srgbClr val="FF0000"/>
                </a:solidFill>
                <a:latin typeface="Impact" pitchFamily="34" charset="0"/>
              </a:rPr>
              <a:t>Objektivat</a:t>
            </a:r>
            <a:r>
              <a:rPr lang="en-US" sz="1200" b="1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1200" b="1" dirty="0">
                <a:latin typeface="Impact" pitchFamily="34" charset="0"/>
              </a:rPr>
              <a:t>– SMART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Impact" pitchFamily="34" charset="0"/>
              </a:rPr>
              <a:t>S</a:t>
            </a:r>
            <a:r>
              <a:rPr lang="en-US" sz="1200" b="0" dirty="0" err="1">
                <a:latin typeface="Impact" pitchFamily="34" charset="0"/>
              </a:rPr>
              <a:t>pecifike</a:t>
            </a:r>
            <a:endParaRPr lang="en-US" sz="1200" b="0" dirty="0">
              <a:latin typeface="Impact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Impact" pitchFamily="34" charset="0"/>
              </a:rPr>
              <a:t>M</a:t>
            </a:r>
            <a:r>
              <a:rPr lang="en-US" sz="1200" b="0" dirty="0" err="1">
                <a:latin typeface="Impact" pitchFamily="34" charset="0"/>
              </a:rPr>
              <a:t>atshme</a:t>
            </a:r>
            <a:endParaRPr lang="en-US" sz="1200" b="0" dirty="0">
              <a:latin typeface="Impact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A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rritshme</a:t>
            </a:r>
            <a:endParaRPr lang="en-GB" sz="1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</a:t>
            </a:r>
            <a:r>
              <a:rPr lang="en-US" sz="1200" b="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ealiste</a:t>
            </a:r>
            <a:endParaRPr lang="en-US" sz="1200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T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ë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përcaktuara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b="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b="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kohë</a:t>
            </a:r>
            <a:endParaRPr lang="en-US" sz="1200" b="0" dirty="0">
              <a:latin typeface="Impact" pitchFamily="34" charset="0"/>
            </a:endParaRPr>
          </a:p>
          <a:p>
            <a:pPr marL="0" indent="0" algn="l">
              <a:buNone/>
            </a:pPr>
            <a:endParaRPr lang="en-US" sz="1200" b="1" dirty="0">
              <a:latin typeface="Impact" pitchFamily="34" charset="0"/>
            </a:endParaRPr>
          </a:p>
          <a:p>
            <a:pPr marL="0" indent="0" algn="l">
              <a:buNone/>
            </a:pPr>
            <a:endParaRPr lang="en-US" sz="1200" b="1" dirty="0">
              <a:latin typeface="Impac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20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#9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PËRCAKTIMI I OBJEKTIVAVE TË PERFORMANCËS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Kërkesat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Objektivave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Performancës</a:t>
            </a:r>
            <a:endParaRPr lang="en-US" sz="1200" b="1" i="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1. </a:t>
            </a:r>
            <a:r>
              <a:rPr lang="en-US" sz="1200" b="0" i="0" dirty="0" err="1"/>
              <a:t>Në</a:t>
            </a:r>
            <a:r>
              <a:rPr lang="en-US" sz="1200" b="0" i="0" dirty="0"/>
              <a:t> </a:t>
            </a:r>
            <a:r>
              <a:rPr lang="en-US" sz="1200" b="0" i="0" dirty="0" err="1"/>
              <a:t>përputhje</a:t>
            </a:r>
            <a:r>
              <a:rPr lang="en-US" sz="1200" b="0" i="0" dirty="0"/>
              <a:t> </a:t>
            </a:r>
            <a:r>
              <a:rPr lang="en-US" sz="1200" b="0" i="0" dirty="0" err="1"/>
              <a:t>si</a:t>
            </a:r>
            <a:r>
              <a:rPr lang="en-US" sz="1200" b="0" i="0" dirty="0"/>
              <a:t> </a:t>
            </a:r>
            <a:r>
              <a:rPr lang="en-US" sz="1200" b="0" i="0" dirty="0" err="1"/>
              <a:t>duhet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2.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përcaktuara</a:t>
            </a:r>
            <a:r>
              <a:rPr lang="en-US" sz="1200" b="0" i="0" dirty="0"/>
              <a:t> </a:t>
            </a:r>
            <a:r>
              <a:rPr lang="en-US" sz="1200" b="0" i="0" dirty="0" err="1"/>
              <a:t>qartë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3.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sakta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4.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matshme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5.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shkruara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6. Me </a:t>
            </a:r>
            <a:r>
              <a:rPr lang="en-US" sz="1200" b="0" i="0" dirty="0" err="1"/>
              <a:t>përfshirje</a:t>
            </a:r>
            <a:r>
              <a:rPr lang="en-US" sz="1200" b="0" i="0" dirty="0"/>
              <a:t> </a:t>
            </a:r>
            <a:r>
              <a:rPr lang="en-US" sz="1200" b="0" i="0" dirty="0" err="1"/>
              <a:t>aktive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7. Me </a:t>
            </a:r>
            <a:r>
              <a:rPr lang="en-US" sz="1200" b="0" i="0" dirty="0" err="1"/>
              <a:t>marrëveshje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ndërsjelltë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8.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perceptuara</a:t>
            </a:r>
            <a:r>
              <a:rPr lang="en-US" sz="1200" b="0" i="0" dirty="0"/>
              <a:t> </a:t>
            </a:r>
            <a:r>
              <a:rPr lang="en-US" sz="1200" b="0" i="0" dirty="0" err="1"/>
              <a:t>si</a:t>
            </a:r>
            <a:r>
              <a:rPr lang="en-US" sz="1200" b="0" i="0" dirty="0"/>
              <a:t> </a:t>
            </a:r>
            <a:r>
              <a:rPr lang="en-US" sz="1200" b="0" i="0" dirty="0" err="1"/>
              <a:t>duhet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9. Me </a:t>
            </a:r>
            <a:r>
              <a:rPr lang="en-US" sz="1200" b="0" i="0" dirty="0" err="1"/>
              <a:t>afatet</a:t>
            </a:r>
            <a:r>
              <a:rPr lang="en-US" sz="1200" b="0" i="0" dirty="0"/>
              <a:t> </a:t>
            </a:r>
            <a:r>
              <a:rPr lang="en-US" sz="1200" b="0" i="0" dirty="0" err="1"/>
              <a:t>kohore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përcaktuara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10.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monitoruara</a:t>
            </a:r>
            <a:r>
              <a:rPr lang="en-US" sz="1200" b="0" i="0" dirty="0"/>
              <a:t> </a:t>
            </a:r>
            <a:r>
              <a:rPr lang="en-US" sz="1200" b="0" i="0" dirty="0" err="1"/>
              <a:t>si</a:t>
            </a:r>
            <a:r>
              <a:rPr lang="en-US" sz="1200" b="0" i="0" dirty="0"/>
              <a:t> </a:t>
            </a:r>
            <a:r>
              <a:rPr lang="en-US" sz="1200" b="0" i="0" dirty="0" err="1"/>
              <a:t>duhet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11. </a:t>
            </a:r>
            <a:r>
              <a:rPr lang="en-US" sz="1200" b="0" i="0" dirty="0" err="1"/>
              <a:t>Që</a:t>
            </a:r>
            <a:r>
              <a:rPr lang="en-US" sz="1200" b="0" i="0" dirty="0"/>
              <a:t> </a:t>
            </a:r>
            <a:r>
              <a:rPr lang="en-US" sz="1200" b="0" i="0" dirty="0" err="1"/>
              <a:t>rishikohen</a:t>
            </a:r>
            <a:r>
              <a:rPr lang="en-US" sz="1200" b="0" i="0" dirty="0"/>
              <a:t> </a:t>
            </a:r>
            <a:r>
              <a:rPr lang="en-US" sz="1200" b="0" i="0" dirty="0" err="1"/>
              <a:t>rregullisht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12. </a:t>
            </a:r>
            <a:r>
              <a:rPr lang="en-US" sz="1200" b="0" i="0" dirty="0" err="1"/>
              <a:t>Që</a:t>
            </a:r>
            <a:r>
              <a:rPr lang="en-US" sz="1200" b="0" i="0" dirty="0"/>
              <a:t> </a:t>
            </a:r>
            <a:r>
              <a:rPr lang="en-US" sz="1200" b="0" i="0" dirty="0" err="1"/>
              <a:t>mbështeten</a:t>
            </a:r>
            <a:r>
              <a:rPr lang="en-US" sz="1200" b="0" i="0" dirty="0"/>
              <a:t> </a:t>
            </a:r>
            <a:r>
              <a:rPr lang="en-US" sz="1200" b="0" i="0" dirty="0" err="1"/>
              <a:t>në</a:t>
            </a:r>
            <a:r>
              <a:rPr lang="en-US" sz="1200" b="0" i="0" dirty="0"/>
              <a:t> </a:t>
            </a:r>
            <a:r>
              <a:rPr lang="en-US" sz="1200" b="0" i="0" dirty="0" err="1"/>
              <a:t>mënyrën</a:t>
            </a:r>
            <a:r>
              <a:rPr lang="en-US" sz="1200" b="0" i="0" dirty="0"/>
              <a:t> e </a:t>
            </a:r>
            <a:r>
              <a:rPr lang="en-US" sz="1200" b="0" i="0" dirty="0" err="1"/>
              <a:t>duhur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13. </a:t>
            </a:r>
            <a:r>
              <a:rPr lang="en-US" sz="1200" b="0" i="0" dirty="0" err="1"/>
              <a:t>Që</a:t>
            </a:r>
            <a:r>
              <a:rPr lang="en-US" sz="1200" b="0" i="0" dirty="0"/>
              <a:t> </a:t>
            </a:r>
            <a:r>
              <a:rPr lang="en-US" sz="1200" b="0" i="0" dirty="0" err="1"/>
              <a:t>festohen</a:t>
            </a:r>
            <a:r>
              <a:rPr lang="en-US" sz="1200" b="0" i="0" dirty="0"/>
              <a:t> </a:t>
            </a:r>
            <a:r>
              <a:rPr lang="en-US" sz="1200" b="0" i="0" dirty="0" err="1"/>
              <a:t>shpesh</a:t>
            </a:r>
            <a:r>
              <a:rPr lang="en-US" sz="1200" b="0" i="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14. </a:t>
            </a:r>
            <a:r>
              <a:rPr lang="en-US" sz="1200" b="0" i="0" dirty="0" err="1"/>
              <a:t>Që</a:t>
            </a:r>
            <a:r>
              <a:rPr lang="en-US" sz="1200" b="0" i="0" dirty="0"/>
              <a:t> </a:t>
            </a:r>
            <a:r>
              <a:rPr lang="en-US" sz="1200" b="0" i="0" dirty="0" err="1"/>
              <a:t>shpërblehen</a:t>
            </a:r>
            <a:r>
              <a:rPr lang="en-US" sz="1200" b="0" i="0" dirty="0"/>
              <a:t> </a:t>
            </a:r>
            <a:r>
              <a:rPr lang="en-US" sz="1200" b="0" i="0" dirty="0" err="1"/>
              <a:t>në</a:t>
            </a:r>
            <a:r>
              <a:rPr lang="en-US" sz="1200" b="0" i="0" dirty="0"/>
              <a:t> </a:t>
            </a:r>
            <a:r>
              <a:rPr lang="en-US" sz="1200" b="0" i="0" dirty="0" err="1"/>
              <a:t>mënyrë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drejtë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/>
              <a:t>15. </a:t>
            </a:r>
            <a:r>
              <a:rPr lang="en-US" sz="1200" b="0" i="0" dirty="0" err="1"/>
              <a:t>Që</a:t>
            </a:r>
            <a:r>
              <a:rPr lang="en-US" sz="1200" b="0" i="0" dirty="0"/>
              <a:t> </a:t>
            </a:r>
            <a:r>
              <a:rPr lang="en-US" sz="1200" b="0" i="0" dirty="0" err="1"/>
              <a:t>ndiqen</a:t>
            </a:r>
            <a:r>
              <a:rPr lang="en-US" sz="1200" b="0" i="0" dirty="0"/>
              <a:t> </a:t>
            </a:r>
            <a:r>
              <a:rPr lang="en-US" sz="1200" b="0" i="0" dirty="0" err="1"/>
              <a:t>në</a:t>
            </a:r>
            <a:r>
              <a:rPr lang="en-US" sz="1200" b="0" i="0" dirty="0"/>
              <a:t> </a:t>
            </a:r>
            <a:r>
              <a:rPr lang="en-US" sz="1200" b="0" i="0" dirty="0" err="1"/>
              <a:t>mënyrë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vazhdueshme</a:t>
            </a:r>
            <a:endParaRPr lang="en-US" sz="12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74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#10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TRAJNIMI GJATË PUNËS (COACHING)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strategji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trajnimi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aftësive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shitjes</a:t>
            </a:r>
            <a:r>
              <a:rPr lang="en-US" sz="1200" b="0" i="0" dirty="0"/>
              <a:t>, e </a:t>
            </a:r>
            <a:r>
              <a:rPr lang="en-US" sz="1200" b="0" i="0" dirty="0" err="1"/>
              <a:t>dizajnuar</a:t>
            </a:r>
            <a:r>
              <a:rPr lang="en-US" sz="1200" b="0" i="0" dirty="0"/>
              <a:t> </a:t>
            </a:r>
            <a:r>
              <a:rPr lang="en-US" sz="1200" b="0" i="0" dirty="0" err="1"/>
              <a:t>dhe</a:t>
            </a:r>
            <a:r>
              <a:rPr lang="en-US" sz="1200" b="0" i="0" dirty="0"/>
              <a:t> </a:t>
            </a:r>
            <a:r>
              <a:rPr lang="en-US" sz="1200" b="0" i="0" dirty="0" err="1"/>
              <a:t>zbatuar</a:t>
            </a:r>
            <a:r>
              <a:rPr lang="en-US" sz="1200" b="0" i="0" dirty="0"/>
              <a:t> </a:t>
            </a:r>
            <a:r>
              <a:rPr lang="en-US" sz="1200" b="0" i="0" dirty="0" err="1"/>
              <a:t>në</a:t>
            </a:r>
            <a:r>
              <a:rPr lang="en-US" sz="1200" b="0" i="0" dirty="0"/>
              <a:t> </a:t>
            </a:r>
            <a:r>
              <a:rPr lang="en-US" sz="1200" b="0" i="0" dirty="0" err="1"/>
              <a:t>mënyrë</a:t>
            </a:r>
            <a:r>
              <a:rPr lang="en-US" sz="1200" b="0" i="0" dirty="0"/>
              <a:t> </a:t>
            </a:r>
            <a:r>
              <a:rPr lang="en-US" sz="1200" b="0" i="0" dirty="0" err="1"/>
              <a:t>efektive</a:t>
            </a:r>
            <a:r>
              <a:rPr lang="en-US" sz="1200" b="0" i="0" dirty="0"/>
              <a:t>, </a:t>
            </a:r>
            <a:r>
              <a:rPr lang="en-US" sz="1200" b="0" i="0" dirty="0" err="1"/>
              <a:t>përmirëson</a:t>
            </a:r>
            <a:r>
              <a:rPr lang="en-US" sz="1200" b="0" i="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200" b="0" i="0" dirty="0" err="1"/>
              <a:t>Aftësitë</a:t>
            </a:r>
            <a:r>
              <a:rPr lang="en-US" sz="1200" b="0" i="0" dirty="0"/>
              <a:t> </a:t>
            </a:r>
            <a:r>
              <a:rPr lang="en-US" sz="1200" b="0" i="0" dirty="0" err="1"/>
              <a:t>taktike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shitjes</a:t>
            </a:r>
            <a:endParaRPr lang="en-US" sz="1200" b="0" i="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200" b="0" i="0" dirty="0" err="1"/>
              <a:t>Aftësitë</a:t>
            </a:r>
            <a:r>
              <a:rPr lang="en-US" sz="1200" b="0" i="0" dirty="0"/>
              <a:t> </a:t>
            </a:r>
            <a:r>
              <a:rPr lang="en-US" sz="1200" b="0" i="0" dirty="0" err="1"/>
              <a:t>Strategjike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shitjes</a:t>
            </a:r>
            <a:r>
              <a:rPr lang="en-US" sz="1200" b="0" i="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200" b="0" i="0" dirty="0" err="1"/>
              <a:t>Aftësitë</a:t>
            </a:r>
            <a:r>
              <a:rPr lang="en-US" sz="1200" b="0" i="0" dirty="0"/>
              <a:t> e </a:t>
            </a:r>
            <a:r>
              <a:rPr lang="en-US" sz="1200" b="0" i="0" dirty="0" err="1"/>
              <a:t>fitimit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klientit</a:t>
            </a:r>
            <a:endParaRPr lang="en-US" sz="1200" b="0" i="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200" b="0" i="0" dirty="0" err="1"/>
              <a:t>Aftësitë</a:t>
            </a:r>
            <a:r>
              <a:rPr lang="en-US" sz="1200" b="0" i="0" dirty="0"/>
              <a:t> e </a:t>
            </a:r>
            <a:r>
              <a:rPr lang="en-US" sz="1200" b="0" i="0" dirty="0" err="1"/>
              <a:t>mbajtjes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klientit</a:t>
            </a:r>
            <a:endParaRPr lang="en-US" sz="1200" b="0" i="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200" b="0" i="0" dirty="0" err="1"/>
              <a:t>Aftësitë</a:t>
            </a:r>
            <a:r>
              <a:rPr lang="en-US" sz="1200" b="0" i="0" dirty="0"/>
              <a:t> e </a:t>
            </a:r>
            <a:r>
              <a:rPr lang="en-US" sz="1200" b="0" i="0" dirty="0" err="1"/>
              <a:t>zhvillimit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klientit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endParaRPr lang="en-US" sz="12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278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#10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TRAJNIMI GJATË PUNËS (COACHING)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Nëse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ishit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klienti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do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blini?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 err="1"/>
              <a:t>Dëgjojeni</a:t>
            </a:r>
            <a:r>
              <a:rPr lang="en-US" sz="1200" b="0" i="0" dirty="0"/>
              <a:t> </a:t>
            </a:r>
            <a:r>
              <a:rPr lang="en-US" sz="1200" b="0" i="0" dirty="0" err="1"/>
              <a:t>punonjësin</a:t>
            </a:r>
            <a:r>
              <a:rPr lang="en-US" sz="1200" b="0" i="0" dirty="0"/>
              <a:t> </a:t>
            </a:r>
            <a:r>
              <a:rPr lang="en-US" sz="1200" b="0" i="0" dirty="0" err="1"/>
              <a:t>tuaj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shitjes</a:t>
            </a:r>
            <a:r>
              <a:rPr lang="en-US" sz="1200" b="0" i="0" dirty="0"/>
              <a:t> </a:t>
            </a:r>
            <a:r>
              <a:rPr lang="en-US" sz="1200" b="0" i="0" dirty="0" err="1"/>
              <a:t>gjatë</a:t>
            </a:r>
            <a:r>
              <a:rPr lang="en-US" sz="1200" b="0" i="0" dirty="0"/>
              <a:t> </a:t>
            </a:r>
            <a:r>
              <a:rPr lang="en-US" sz="1200" b="0" i="0" dirty="0" err="1"/>
              <a:t>një</a:t>
            </a:r>
            <a:r>
              <a:rPr lang="en-US" sz="1200" b="0" i="0" dirty="0"/>
              <a:t> </a:t>
            </a:r>
            <a:r>
              <a:rPr lang="en-US" sz="1200" b="0" i="0" dirty="0" err="1"/>
              <a:t>bisede</a:t>
            </a:r>
            <a:r>
              <a:rPr lang="en-US" sz="1200" b="0" i="0" dirty="0"/>
              <a:t> </a:t>
            </a:r>
            <a:r>
              <a:rPr lang="en-US" sz="1200" b="0" i="0" dirty="0" err="1"/>
              <a:t>shitje</a:t>
            </a:r>
            <a:r>
              <a:rPr lang="en-US" sz="1200" b="0" i="0" dirty="0"/>
              <a:t> me </a:t>
            </a:r>
            <a:r>
              <a:rPr lang="en-US" sz="1200" b="0" i="0" dirty="0" err="1"/>
              <a:t>një</a:t>
            </a:r>
            <a:r>
              <a:rPr lang="en-US" sz="1200" b="0" i="0" dirty="0"/>
              <a:t> </a:t>
            </a:r>
            <a:r>
              <a:rPr lang="en-US" sz="1200" b="0" i="0" dirty="0" err="1"/>
              <a:t>klient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mundshëm</a:t>
            </a:r>
            <a:r>
              <a:rPr lang="en-US" sz="1200" b="0" i="0" dirty="0"/>
              <a:t> </a:t>
            </a:r>
            <a:r>
              <a:rPr lang="en-US" sz="1200" b="0" i="0" dirty="0" err="1"/>
              <a:t>ose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synuar</a:t>
            </a:r>
            <a:r>
              <a:rPr lang="en-US" sz="1200" b="0" i="0" dirty="0"/>
              <a:t>, </a:t>
            </a:r>
            <a:r>
              <a:rPr lang="en-US" sz="1200" b="0" i="0" dirty="0" err="1"/>
              <a:t>dhe</a:t>
            </a:r>
            <a:r>
              <a:rPr lang="en-US" sz="1200" b="0" i="0" dirty="0"/>
              <a:t> </a:t>
            </a:r>
            <a:r>
              <a:rPr lang="en-US" sz="1200" b="0" i="0" dirty="0" err="1"/>
              <a:t>pastaj</a:t>
            </a:r>
            <a:r>
              <a:rPr lang="en-US" sz="1200" b="0" i="0" dirty="0"/>
              <a:t> </a:t>
            </a:r>
            <a:r>
              <a:rPr lang="en-US" sz="1200" b="0" i="0" dirty="0" err="1"/>
              <a:t>pyesni</a:t>
            </a:r>
            <a:r>
              <a:rPr lang="en-US" sz="1200" b="0" i="0" dirty="0"/>
              <a:t> </a:t>
            </a:r>
            <a:r>
              <a:rPr lang="en-US" sz="1200" b="0" i="0" dirty="0" err="1"/>
              <a:t>veten</a:t>
            </a:r>
            <a:r>
              <a:rPr lang="en-US" sz="1200" b="0" i="0" dirty="0"/>
              <a:t>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 err="1"/>
              <a:t>Nëse</a:t>
            </a:r>
            <a:r>
              <a:rPr lang="en-US" sz="1200" b="0" i="0" dirty="0"/>
              <a:t> do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ishit</a:t>
            </a:r>
            <a:r>
              <a:rPr lang="en-US" sz="1200" b="0" i="0" dirty="0"/>
              <a:t> </a:t>
            </a:r>
            <a:r>
              <a:rPr lang="en-US" sz="1200" b="0" i="0" dirty="0" err="1"/>
              <a:t>ju</a:t>
            </a:r>
            <a:r>
              <a:rPr lang="en-US" sz="1200" b="0" i="0" dirty="0"/>
              <a:t> </a:t>
            </a:r>
            <a:r>
              <a:rPr lang="en-US" sz="1200" b="0" i="0" dirty="0" err="1"/>
              <a:t>klienti</a:t>
            </a:r>
            <a:r>
              <a:rPr lang="en-US" sz="1200" b="0" i="0" dirty="0"/>
              <a:t>, </a:t>
            </a:r>
            <a:r>
              <a:rPr lang="en-US" sz="1200" b="0" i="0" dirty="0" err="1"/>
              <a:t>në</a:t>
            </a:r>
            <a:r>
              <a:rPr lang="en-US" sz="1200" b="0" i="0" dirty="0"/>
              <a:t> </a:t>
            </a:r>
            <a:r>
              <a:rPr lang="en-US" sz="1200" b="0" i="0" dirty="0" err="1"/>
              <a:t>këtë</a:t>
            </a:r>
            <a:r>
              <a:rPr lang="en-US" sz="1200" b="0" i="0" dirty="0"/>
              <a:t> </a:t>
            </a:r>
            <a:r>
              <a:rPr lang="en-US" sz="1200" b="0" i="0" dirty="0" err="1"/>
              <a:t>bisedë</a:t>
            </a:r>
            <a:r>
              <a:rPr lang="en-US" sz="1200" b="0" i="0" dirty="0"/>
              <a:t> </a:t>
            </a:r>
            <a:r>
              <a:rPr lang="en-US" sz="1200" b="0" i="0" dirty="0" err="1"/>
              <a:t>shitje</a:t>
            </a:r>
            <a:r>
              <a:rPr lang="en-US" sz="1200" b="0" i="0" dirty="0"/>
              <a:t>, a do </a:t>
            </a:r>
            <a:r>
              <a:rPr lang="en-US" sz="1200" b="0" i="0" dirty="0" err="1"/>
              <a:t>t'i</a:t>
            </a:r>
            <a:r>
              <a:rPr lang="en-US" sz="1200" b="0" i="0" dirty="0"/>
              <a:t> </a:t>
            </a:r>
            <a:r>
              <a:rPr lang="en-US" sz="1200" b="0" i="0" dirty="0" err="1"/>
              <a:t>besonit</a:t>
            </a:r>
            <a:endParaRPr lang="en-US" sz="1200" b="0" i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 err="1"/>
              <a:t>punonjësit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shitjeve</a:t>
            </a:r>
            <a:r>
              <a:rPr lang="en-US" sz="1200" b="0" i="0" dirty="0"/>
              <a:t> </a:t>
            </a:r>
            <a:r>
              <a:rPr lang="en-US" sz="1200" b="0" i="0" dirty="0" err="1"/>
              <a:t>që</a:t>
            </a:r>
            <a:r>
              <a:rPr lang="en-US" sz="1200" b="0" i="0" dirty="0"/>
              <a:t> </a:t>
            </a:r>
            <a:r>
              <a:rPr lang="en-US" sz="1200" b="0" i="0" dirty="0" err="1"/>
              <a:t>po</a:t>
            </a:r>
            <a:r>
              <a:rPr lang="en-US" sz="1200" b="0" i="0" dirty="0"/>
              <a:t> </a:t>
            </a:r>
            <a:r>
              <a:rPr lang="en-US" sz="1200" b="0" i="0" dirty="0" err="1"/>
              <a:t>dëgjoni</a:t>
            </a:r>
            <a:r>
              <a:rPr lang="en-US" sz="1200" b="0" i="0" dirty="0"/>
              <a:t>, </a:t>
            </a:r>
            <a:r>
              <a:rPr lang="en-US" sz="1200" b="0" i="0" dirty="0" err="1"/>
              <a:t>për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siguruar</a:t>
            </a:r>
            <a:r>
              <a:rPr lang="en-US" sz="1200" b="0" i="0" dirty="0"/>
              <a:t> </a:t>
            </a:r>
            <a:r>
              <a:rPr lang="en-US" sz="1200" b="0" i="0" dirty="0" err="1"/>
              <a:t>një</a:t>
            </a:r>
            <a:r>
              <a:rPr lang="en-US" sz="1200" b="0" i="0" dirty="0"/>
              <a:t> </a:t>
            </a:r>
            <a:r>
              <a:rPr lang="en-US" sz="1200" b="0" i="0" dirty="0" err="1"/>
              <a:t>zgjidhje</a:t>
            </a:r>
            <a:r>
              <a:rPr lang="en-US" sz="1200" b="0" i="0" dirty="0"/>
              <a:t> </a:t>
            </a:r>
            <a:r>
              <a:rPr lang="en-US" sz="1200" b="0" i="0" dirty="0" err="1"/>
              <a:t>komplekse</a:t>
            </a:r>
            <a:r>
              <a:rPr lang="en-US" sz="1200" b="0" i="0" dirty="0"/>
              <a:t> </a:t>
            </a:r>
            <a:r>
              <a:rPr lang="en-US" sz="1200" b="0" i="0" dirty="0" err="1"/>
              <a:t>për</a:t>
            </a:r>
            <a:r>
              <a:rPr lang="en-US" sz="1200" b="0" i="0" dirty="0"/>
              <a:t> </a:t>
            </a:r>
            <a:r>
              <a:rPr lang="en-US" sz="1200" b="0" i="0" dirty="0" err="1"/>
              <a:t>një</a:t>
            </a:r>
            <a:r>
              <a:rPr lang="en-US" sz="1200" b="0" i="0" dirty="0"/>
              <a:t> </a:t>
            </a:r>
            <a:r>
              <a:rPr lang="en-US" sz="1200" b="0" i="0" dirty="0" err="1"/>
              <a:t>nga</a:t>
            </a:r>
            <a:r>
              <a:rPr lang="en-US" sz="1200" b="0" i="0" dirty="0"/>
              <a:t> </a:t>
            </a:r>
            <a:r>
              <a:rPr lang="en-US" sz="1200" b="0" i="0" dirty="0" err="1"/>
              <a:t>nevojat</a:t>
            </a:r>
            <a:r>
              <a:rPr lang="en-US" sz="1200" b="0" i="0" dirty="0"/>
              <a:t> </a:t>
            </a:r>
            <a:r>
              <a:rPr lang="en-US" sz="1200" b="0" i="0" dirty="0" err="1"/>
              <a:t>më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ngutshme</a:t>
            </a:r>
            <a:r>
              <a:rPr lang="en-US" sz="1200" b="0" i="0" dirty="0"/>
              <a:t> </a:t>
            </a:r>
            <a:r>
              <a:rPr lang="en-US" sz="1200" b="0" i="0" dirty="0" err="1"/>
              <a:t>të</a:t>
            </a:r>
            <a:r>
              <a:rPr lang="en-US" sz="1200" b="0" i="0" dirty="0"/>
              <a:t> </a:t>
            </a:r>
            <a:r>
              <a:rPr lang="en-US" sz="1200" b="0" i="0" dirty="0" err="1"/>
              <a:t>kompanisë</a:t>
            </a:r>
            <a:r>
              <a:rPr lang="en-US" sz="1200" b="0" i="0" dirty="0"/>
              <a:t> "</a:t>
            </a:r>
            <a:r>
              <a:rPr lang="en-US" sz="1200" b="0" i="0" dirty="0" err="1"/>
              <a:t>Tuaj</a:t>
            </a:r>
            <a:r>
              <a:rPr lang="en-US" sz="1200" b="0" i="0" dirty="0"/>
              <a:t>"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 err="1"/>
              <a:t>Bazuar</a:t>
            </a:r>
            <a:r>
              <a:rPr lang="en-US" sz="1200" b="0" i="0" dirty="0"/>
              <a:t> </a:t>
            </a:r>
            <a:r>
              <a:rPr lang="en-US" sz="1200" b="0" i="0" dirty="0" err="1"/>
              <a:t>në</a:t>
            </a:r>
            <a:r>
              <a:rPr lang="en-US" sz="1200" b="0" i="0" dirty="0"/>
              <a:t> </a:t>
            </a:r>
            <a:r>
              <a:rPr lang="en-US" sz="1200" b="0" i="0" dirty="0" err="1"/>
              <a:t>pyetjet</a:t>
            </a:r>
            <a:r>
              <a:rPr lang="en-US" sz="1200" b="0" i="0" dirty="0"/>
              <a:t> </a:t>
            </a:r>
            <a:r>
              <a:rPr lang="en-US" sz="1200" b="0" i="0" dirty="0" err="1"/>
              <a:t>që</a:t>
            </a:r>
            <a:r>
              <a:rPr lang="en-US" sz="1200" b="0" i="0" dirty="0"/>
              <a:t> </a:t>
            </a:r>
            <a:r>
              <a:rPr lang="en-US" sz="1200" b="0" i="0" dirty="0" err="1"/>
              <a:t>ata</a:t>
            </a:r>
            <a:r>
              <a:rPr lang="en-US" sz="1200" b="0" i="0" dirty="0"/>
              <a:t> </a:t>
            </a:r>
            <a:r>
              <a:rPr lang="en-US" sz="1200" b="0" i="0" dirty="0" err="1"/>
              <a:t>shtruan</a:t>
            </a:r>
            <a:r>
              <a:rPr lang="en-US" sz="1200" b="0" i="0" dirty="0"/>
              <a:t>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0" i="0" dirty="0" err="1"/>
              <a:t>Dhe</a:t>
            </a:r>
            <a:r>
              <a:rPr lang="en-US" sz="1200" b="0" i="0" dirty="0"/>
              <a:t> </a:t>
            </a:r>
            <a:r>
              <a:rPr lang="en-US" sz="1200" b="0" i="0" dirty="0" err="1"/>
              <a:t>informacionet</a:t>
            </a:r>
            <a:r>
              <a:rPr lang="en-US" sz="1200" b="0" i="0" dirty="0"/>
              <a:t> </a:t>
            </a:r>
            <a:r>
              <a:rPr lang="en-US" sz="1200" b="0" i="0" dirty="0" err="1"/>
              <a:t>që</a:t>
            </a:r>
            <a:r>
              <a:rPr lang="en-US" sz="1200" b="0" i="0" dirty="0"/>
              <a:t> </a:t>
            </a:r>
            <a:r>
              <a:rPr lang="en-US" sz="1200" b="0" i="0" dirty="0" err="1"/>
              <a:t>ata</a:t>
            </a:r>
            <a:r>
              <a:rPr lang="en-US" sz="1200" b="0" i="0" dirty="0"/>
              <a:t> </a:t>
            </a:r>
            <a:r>
              <a:rPr lang="en-US" sz="1200" b="0" i="0" dirty="0" err="1"/>
              <a:t>përcollën</a:t>
            </a:r>
            <a:r>
              <a:rPr lang="en-US" sz="1200" b="0" i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45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#11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MENAXHIMI I KLIENTËVE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1" u="sng" dirty="0" err="1"/>
              <a:t>Një</a:t>
            </a:r>
            <a:r>
              <a:rPr lang="en-US" sz="1200" b="1" u="sng" dirty="0"/>
              <a:t> </a:t>
            </a:r>
            <a:r>
              <a:rPr lang="en-US" sz="1200" b="1" u="sng" dirty="0" err="1"/>
              <a:t>strategji</a:t>
            </a:r>
            <a:r>
              <a:rPr lang="en-US" sz="1200" b="1" u="sng" dirty="0"/>
              <a:t> </a:t>
            </a:r>
            <a:r>
              <a:rPr lang="en-US" sz="1200" b="1" u="sng" dirty="0" err="1"/>
              <a:t>efektive</a:t>
            </a:r>
            <a:r>
              <a:rPr lang="en-US" sz="1200" b="1" u="sng" dirty="0"/>
              <a:t> e </a:t>
            </a:r>
            <a:r>
              <a:rPr lang="en-US" sz="1200" b="1" u="sng" dirty="0" err="1"/>
              <a:t>administrimit</a:t>
            </a:r>
            <a:r>
              <a:rPr lang="en-US" sz="1200" b="1" u="sng" dirty="0"/>
              <a:t> / </a:t>
            </a:r>
            <a:r>
              <a:rPr lang="en-US" sz="1200" b="1" u="sng" dirty="0" err="1"/>
              <a:t>zhvillimit</a:t>
            </a:r>
            <a:r>
              <a:rPr lang="en-US" sz="1200" b="1" u="sng" dirty="0"/>
              <a:t> </a:t>
            </a:r>
            <a:r>
              <a:rPr lang="en-US" sz="1200" b="1" u="sng" dirty="0" err="1"/>
              <a:t>të</a:t>
            </a:r>
            <a:r>
              <a:rPr lang="en-US" sz="1200" b="1" u="sng" dirty="0"/>
              <a:t> </a:t>
            </a:r>
            <a:r>
              <a:rPr lang="en-US" sz="1200" b="1" u="sng" dirty="0" err="1"/>
              <a:t>klientëve</a:t>
            </a:r>
            <a:r>
              <a:rPr lang="en-US" sz="1200" b="1" u="sng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1200" dirty="0" err="1"/>
              <a:t>Përmirëson</a:t>
            </a:r>
            <a:r>
              <a:rPr lang="en-US" sz="1200" dirty="0"/>
              <a:t> </a:t>
            </a:r>
            <a:r>
              <a:rPr lang="en-US" sz="1200" dirty="0" err="1"/>
              <a:t>aftësinë</a:t>
            </a:r>
            <a:r>
              <a:rPr lang="en-US" sz="1200" dirty="0"/>
              <a:t> e </a:t>
            </a:r>
            <a:r>
              <a:rPr lang="en-US" sz="1200" dirty="0" err="1"/>
              <a:t>organizatës</a:t>
            </a:r>
            <a:r>
              <a:rPr lang="en-US" sz="1200" dirty="0"/>
              <a:t> </a:t>
            </a:r>
            <a:r>
              <a:rPr lang="en-US" sz="1200" dirty="0" err="1"/>
              <a:t>për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rritur</a:t>
            </a:r>
            <a:r>
              <a:rPr lang="en-US" sz="1200" dirty="0"/>
              <a:t> </a:t>
            </a:r>
            <a:r>
              <a:rPr lang="en-US" sz="1200" dirty="0" err="1"/>
              <a:t>shitjet</a:t>
            </a:r>
            <a:r>
              <a:rPr lang="en-US" sz="1200" dirty="0"/>
              <a:t> </a:t>
            </a:r>
            <a:r>
              <a:rPr lang="en-US" sz="1200" dirty="0" err="1"/>
              <a:t>në</a:t>
            </a:r>
            <a:r>
              <a:rPr lang="en-US" sz="1200" dirty="0"/>
              <a:t> </a:t>
            </a:r>
            <a:r>
              <a:rPr lang="en-US" sz="1200" dirty="0" err="1"/>
              <a:t>klientët</a:t>
            </a:r>
            <a:r>
              <a:rPr lang="en-US" sz="1200" dirty="0"/>
              <a:t> </a:t>
            </a:r>
            <a:r>
              <a:rPr lang="en-US" sz="1200" dirty="0" err="1"/>
              <a:t>aktive</a:t>
            </a:r>
            <a:endParaRPr lang="en-US" sz="1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1200" dirty="0" err="1"/>
              <a:t>Përforcon</a:t>
            </a:r>
            <a:r>
              <a:rPr lang="en-US" sz="1200" dirty="0"/>
              <a:t> </a:t>
            </a:r>
            <a:r>
              <a:rPr lang="en-US" sz="1200" dirty="0" err="1"/>
              <a:t>iniciativat</a:t>
            </a:r>
            <a:r>
              <a:rPr lang="en-US" sz="1200" dirty="0"/>
              <a:t> e </a:t>
            </a:r>
            <a:r>
              <a:rPr lang="en-US" sz="1200" dirty="0" err="1"/>
              <a:t>zhvillimit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shitjeve</a:t>
            </a:r>
            <a:r>
              <a:rPr lang="en-US" sz="1200" dirty="0"/>
              <a:t> </a:t>
            </a:r>
            <a:r>
              <a:rPr lang="en-US" sz="1200" dirty="0" err="1"/>
              <a:t>për</a:t>
            </a:r>
            <a:r>
              <a:rPr lang="en-US" sz="1200" dirty="0"/>
              <a:t> </a:t>
            </a:r>
            <a:r>
              <a:rPr lang="en-US" sz="1200" dirty="0" err="1"/>
              <a:t>secilin</a:t>
            </a:r>
            <a:r>
              <a:rPr lang="en-US" sz="1200" dirty="0"/>
              <a:t> </a:t>
            </a:r>
            <a:r>
              <a:rPr lang="en-US" sz="1200" dirty="0" err="1"/>
              <a:t>punonjës</a:t>
            </a:r>
            <a:r>
              <a:rPr lang="en-US" sz="1200" dirty="0"/>
              <a:t> </a:t>
            </a:r>
            <a:r>
              <a:rPr lang="en-US" sz="1200" dirty="0" err="1"/>
              <a:t>shitje</a:t>
            </a:r>
            <a:r>
              <a:rPr lang="en-US" sz="1200" dirty="0"/>
              <a:t>, </a:t>
            </a:r>
            <a:r>
              <a:rPr lang="en-US" sz="1200" dirty="0" err="1"/>
              <a:t>bazuar</a:t>
            </a:r>
            <a:r>
              <a:rPr lang="en-US" sz="1200" dirty="0"/>
              <a:t> </a:t>
            </a:r>
            <a:r>
              <a:rPr lang="en-US" sz="1200" dirty="0" err="1"/>
              <a:t>në</a:t>
            </a:r>
            <a:r>
              <a:rPr lang="en-US" sz="1200" dirty="0"/>
              <a:t> </a:t>
            </a:r>
            <a:r>
              <a:rPr lang="en-US" sz="1200" dirty="0" err="1"/>
              <a:t>performancën</a:t>
            </a:r>
            <a:r>
              <a:rPr lang="en-US" sz="1200" dirty="0"/>
              <a:t> e </a:t>
            </a:r>
            <a:r>
              <a:rPr lang="en-US" sz="1200" dirty="0" err="1"/>
              <a:t>tyre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nevojat</a:t>
            </a:r>
            <a:r>
              <a:rPr lang="en-US" sz="1200" dirty="0"/>
              <a:t> </a:t>
            </a:r>
            <a:r>
              <a:rPr lang="en-US" sz="1200" dirty="0" err="1"/>
              <a:t>individuale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zhvillimit</a:t>
            </a:r>
            <a:endParaRPr lang="en-US" sz="1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1200" dirty="0" err="1"/>
              <a:t>Siguron</a:t>
            </a:r>
            <a:r>
              <a:rPr lang="en-US" sz="1200" dirty="0"/>
              <a:t> </a:t>
            </a:r>
            <a:r>
              <a:rPr lang="en-US" sz="1200" dirty="0" err="1"/>
              <a:t>një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ndjekje</a:t>
            </a:r>
            <a:r>
              <a:rPr lang="en-US" sz="1200" dirty="0"/>
              <a:t>, </a:t>
            </a:r>
            <a:r>
              <a:rPr lang="en-US" sz="1200" dirty="0" err="1"/>
              <a:t>që</a:t>
            </a:r>
            <a:r>
              <a:rPr lang="en-US" sz="1200" dirty="0"/>
              <a:t> </a:t>
            </a:r>
            <a:r>
              <a:rPr lang="en-US" sz="1200" dirty="0" err="1"/>
              <a:t>ndihmon</a:t>
            </a:r>
            <a:r>
              <a:rPr lang="en-US" sz="1200" dirty="0"/>
              <a:t> </a:t>
            </a:r>
            <a:r>
              <a:rPr lang="en-US" sz="1200" dirty="0" err="1"/>
              <a:t>që</a:t>
            </a:r>
            <a:r>
              <a:rPr lang="en-US" sz="1200" dirty="0"/>
              <a:t> </a:t>
            </a:r>
            <a:r>
              <a:rPr lang="en-US" sz="1200" dirty="0" err="1"/>
              <a:t>nivelet</a:t>
            </a:r>
            <a:r>
              <a:rPr lang="en-US" sz="1200" dirty="0"/>
              <a:t> </a:t>
            </a:r>
            <a:r>
              <a:rPr lang="en-US" sz="1200" dirty="0" err="1"/>
              <a:t>gjithnjë</a:t>
            </a:r>
            <a:r>
              <a:rPr lang="en-US" sz="1200" dirty="0"/>
              <a:t> e </a:t>
            </a:r>
            <a:r>
              <a:rPr lang="en-US" sz="1200" dirty="0" err="1"/>
              <a:t>më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larta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menaxhimit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zhvillimit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klientëve</a:t>
            </a:r>
            <a:r>
              <a:rPr lang="en-US" sz="1200" dirty="0"/>
              <a:t> </a:t>
            </a:r>
            <a:r>
              <a:rPr lang="en-US" sz="1200" dirty="0" err="1"/>
              <a:t>po</a:t>
            </a:r>
            <a:r>
              <a:rPr lang="en-US" sz="1200" dirty="0"/>
              <a:t> </a:t>
            </a:r>
            <a:r>
              <a:rPr lang="en-US" sz="1200" dirty="0" err="1"/>
              <a:t>arrihen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mirëmbahen</a:t>
            </a:r>
            <a:r>
              <a:rPr lang="en-US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dirty="0" err="1"/>
              <a:t>Kënaqësia</a:t>
            </a:r>
            <a:r>
              <a:rPr lang="en-US" sz="1200" dirty="0"/>
              <a:t> e </a:t>
            </a:r>
            <a:r>
              <a:rPr lang="en-US" sz="1200" dirty="0" err="1"/>
              <a:t>Klientit</a:t>
            </a:r>
            <a:r>
              <a:rPr lang="en-US" sz="1200" dirty="0"/>
              <a:t> e </a:t>
            </a:r>
            <a:r>
              <a:rPr lang="en-US" sz="1200" dirty="0" err="1"/>
              <a:t>sidomos</a:t>
            </a:r>
            <a:r>
              <a:rPr lang="en-US" sz="1200" dirty="0"/>
              <a:t> </a:t>
            </a:r>
            <a:r>
              <a:rPr lang="en-US" sz="1200" dirty="0" err="1"/>
              <a:t>Besnikëria</a:t>
            </a:r>
            <a:r>
              <a:rPr lang="en-US" sz="1200" dirty="0"/>
              <a:t> e </a:t>
            </a:r>
            <a:r>
              <a:rPr lang="en-US" sz="1200" dirty="0" err="1"/>
              <a:t>tij</a:t>
            </a:r>
            <a:r>
              <a:rPr lang="en-US" sz="1200" dirty="0"/>
              <a:t> </a:t>
            </a:r>
            <a:r>
              <a:rPr lang="en-US" sz="1200" dirty="0" err="1"/>
              <a:t>është</a:t>
            </a:r>
            <a:r>
              <a:rPr lang="en-US" sz="1200" dirty="0"/>
              <a:t> e </a:t>
            </a:r>
            <a:r>
              <a:rPr lang="en-US" sz="1200" dirty="0" err="1"/>
              <a:t>rëndësishme</a:t>
            </a:r>
            <a:r>
              <a:rPr lang="en-US" sz="1200" dirty="0"/>
              <a:t> </a:t>
            </a:r>
            <a:r>
              <a:rPr lang="en-US" sz="1200" dirty="0" err="1"/>
              <a:t>për</a:t>
            </a:r>
            <a:r>
              <a:rPr lang="en-US" sz="1200" dirty="0"/>
              <a:t> </a:t>
            </a:r>
            <a:r>
              <a:rPr lang="en-US" sz="1200" dirty="0" err="1"/>
              <a:t>rritjen</a:t>
            </a:r>
            <a:r>
              <a:rPr lang="en-US" sz="1200" dirty="0"/>
              <a:t> e </a:t>
            </a:r>
            <a:r>
              <a:rPr lang="en-US" sz="1200" dirty="0" err="1"/>
              <a:t>vazhdueshme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rezultateve</a:t>
            </a:r>
            <a:r>
              <a:rPr lang="en-US" sz="1200" baseline="0" dirty="0"/>
              <a:t> </a:t>
            </a:r>
            <a:r>
              <a:rPr lang="en-US" sz="1200" baseline="0" dirty="0" err="1"/>
              <a:t>fitimprur</a:t>
            </a:r>
            <a:r>
              <a:rPr lang="en-US" sz="1200" dirty="0" err="1"/>
              <a:t>ëse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arritjen</a:t>
            </a:r>
            <a:r>
              <a:rPr lang="en-US" sz="1200" dirty="0"/>
              <a:t> e </a:t>
            </a:r>
            <a:r>
              <a:rPr lang="en-US" sz="1200" dirty="0" err="1"/>
              <a:t>objektivave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63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#11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MENAXHIMI I KLIENTËVE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sz="1200" b="1" u="sng" dirty="0" err="1"/>
              <a:t>Menaxheri</a:t>
            </a:r>
            <a:r>
              <a:rPr lang="en-US" sz="1200" b="1" u="sng" dirty="0"/>
              <a:t> </a:t>
            </a:r>
            <a:r>
              <a:rPr lang="en-US" sz="1200" b="1" u="sng" dirty="0" err="1"/>
              <a:t>i</a:t>
            </a:r>
            <a:r>
              <a:rPr lang="en-US" sz="1200" b="1" u="sng" dirty="0"/>
              <a:t> </a:t>
            </a:r>
            <a:r>
              <a:rPr lang="en-US" sz="1200" b="1" u="sng" dirty="0" err="1"/>
              <a:t>shitjes</a:t>
            </a:r>
            <a:r>
              <a:rPr lang="en-US" sz="1200" b="1" u="sng" baseline="0" dirty="0"/>
              <a:t> </a:t>
            </a:r>
            <a:r>
              <a:rPr lang="en-US" sz="1200" b="1" u="sng" baseline="0" dirty="0" err="1"/>
              <a:t>kujdeset</a:t>
            </a:r>
            <a:r>
              <a:rPr lang="en-US" sz="1200" b="1" u="sng" baseline="0" dirty="0"/>
              <a:t> </a:t>
            </a:r>
            <a:r>
              <a:rPr lang="en-US" sz="1200" b="1" u="sng" baseline="0" dirty="0" err="1"/>
              <a:t>p</a:t>
            </a:r>
            <a:r>
              <a:rPr lang="en-US" sz="1200" b="1" u="sng" dirty="0" err="1"/>
              <a:t>ër</a:t>
            </a:r>
            <a:r>
              <a:rPr lang="en-US" sz="1200" b="1" u="sng" dirty="0"/>
              <a:t> </a:t>
            </a:r>
            <a:r>
              <a:rPr lang="en-US" sz="1200" b="1" u="sng" dirty="0" err="1"/>
              <a:t>strategjinë</a:t>
            </a:r>
            <a:r>
              <a:rPr lang="en-US" sz="1200" b="1" u="sng" dirty="0"/>
              <a:t> e </a:t>
            </a:r>
            <a:r>
              <a:rPr lang="en-US" sz="1200" b="1" u="sng" dirty="0" err="1"/>
              <a:t>administrimit</a:t>
            </a:r>
            <a:r>
              <a:rPr lang="en-US" sz="1200" b="1" u="sng" dirty="0"/>
              <a:t> / </a:t>
            </a:r>
            <a:r>
              <a:rPr lang="en-US" sz="1200" b="1" u="sng" dirty="0" err="1"/>
              <a:t>zhvillimit</a:t>
            </a:r>
            <a:r>
              <a:rPr lang="en-US" sz="1200" b="1" u="sng" dirty="0"/>
              <a:t> </a:t>
            </a:r>
            <a:r>
              <a:rPr lang="en-US" sz="1200" b="1" u="sng" dirty="0" err="1"/>
              <a:t>të</a:t>
            </a:r>
            <a:r>
              <a:rPr lang="en-US" sz="1200" b="1" u="sng" dirty="0"/>
              <a:t> </a:t>
            </a:r>
            <a:r>
              <a:rPr lang="en-US" sz="1200" b="1" u="sng" dirty="0" err="1"/>
              <a:t>klientëve</a:t>
            </a:r>
            <a:r>
              <a:rPr lang="en-US" sz="1200" b="1" u="sng" dirty="0"/>
              <a:t>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Mbulimin</a:t>
            </a:r>
            <a:r>
              <a:rPr lang="en-US" sz="1200" baseline="0" dirty="0"/>
              <a:t> e </a:t>
            </a:r>
            <a:r>
              <a:rPr lang="en-US" sz="1200" baseline="0" dirty="0" err="1"/>
              <a:t>t</a:t>
            </a:r>
            <a:r>
              <a:rPr lang="en-US" sz="1200" b="0" u="none" dirty="0" err="1"/>
              <a:t>ë</a:t>
            </a:r>
            <a:r>
              <a:rPr lang="en-US" sz="1200" b="0" u="none" dirty="0"/>
              <a:t> </a:t>
            </a:r>
            <a:r>
              <a:rPr lang="en-US" sz="1200" b="0" u="none" dirty="0" err="1"/>
              <a:t>gjithë</a:t>
            </a:r>
            <a:r>
              <a:rPr lang="en-US" sz="1200" b="0" u="none" dirty="0"/>
              <a:t> </a:t>
            </a:r>
            <a:r>
              <a:rPr lang="en-US" sz="1200" b="0" u="none" dirty="0" err="1"/>
              <a:t>klientëve</a:t>
            </a:r>
            <a:r>
              <a:rPr lang="en-US" sz="1200" b="0" u="none" dirty="0"/>
              <a:t> </a:t>
            </a:r>
            <a:r>
              <a:rPr lang="en-US" sz="1200" b="0" u="none" dirty="0" err="1"/>
              <a:t>aktivë</a:t>
            </a:r>
            <a:r>
              <a:rPr lang="en-US" sz="1200" b="0" u="none" dirty="0"/>
              <a:t> (</a:t>
            </a:r>
            <a:r>
              <a:rPr lang="en-US" sz="1200" b="0" u="none" dirty="0" err="1"/>
              <a:t>punonjësi</a:t>
            </a:r>
            <a:r>
              <a:rPr lang="en-US" sz="1200" b="0" u="none" dirty="0"/>
              <a:t> </a:t>
            </a:r>
            <a:r>
              <a:rPr lang="en-US" sz="1200" b="0" u="none" dirty="0" err="1"/>
              <a:t>i</a:t>
            </a:r>
            <a:r>
              <a:rPr lang="en-US" sz="1200" b="0" u="none" dirty="0"/>
              <a:t> </a:t>
            </a:r>
            <a:r>
              <a:rPr lang="en-US" sz="1200" b="0" u="none" dirty="0" err="1"/>
              <a:t>shitjes</a:t>
            </a:r>
            <a:r>
              <a:rPr lang="en-US" sz="1200" b="0" u="none" dirty="0"/>
              <a:t> </a:t>
            </a:r>
            <a:r>
              <a:rPr lang="en-US" sz="1200" b="0" u="none" dirty="0" err="1"/>
              <a:t>ka</a:t>
            </a:r>
            <a:r>
              <a:rPr lang="en-US" sz="1200" b="0" u="none" dirty="0"/>
              <a:t> </a:t>
            </a:r>
            <a:r>
              <a:rPr lang="en-US" sz="1200" b="0" u="none" dirty="0" err="1"/>
              <a:t>pjesën</a:t>
            </a:r>
            <a:r>
              <a:rPr lang="en-US" sz="1200" b="0" u="none" dirty="0"/>
              <a:t> e </a:t>
            </a:r>
            <a:r>
              <a:rPr lang="en-US" sz="1200" b="0" u="none" dirty="0" err="1"/>
              <a:t>tij</a:t>
            </a:r>
            <a:r>
              <a:rPr lang="en-US" sz="1200" b="0" u="none" dirty="0"/>
              <a:t> </a:t>
            </a:r>
            <a:r>
              <a:rPr lang="en-US" sz="1200" b="0" u="none" dirty="0" err="1"/>
              <a:t>të</a:t>
            </a:r>
            <a:r>
              <a:rPr lang="en-US" sz="1200" b="0" u="none" dirty="0"/>
              <a:t> </a:t>
            </a:r>
            <a:r>
              <a:rPr lang="en-US" sz="1200" b="0" u="none" dirty="0" err="1"/>
              <a:t>universit</a:t>
            </a:r>
            <a:r>
              <a:rPr lang="en-US" sz="1200" b="0" u="none" dirty="0"/>
              <a:t> </a:t>
            </a:r>
            <a:r>
              <a:rPr lang="en-US" sz="1200" b="0" u="none" dirty="0" err="1"/>
              <a:t>të</a:t>
            </a:r>
            <a:r>
              <a:rPr lang="en-US" sz="1200" b="0" u="none" dirty="0"/>
              <a:t> </a:t>
            </a:r>
            <a:r>
              <a:rPr lang="en-US" sz="1200" b="0" u="none" dirty="0" err="1"/>
              <a:t>klientëve</a:t>
            </a:r>
            <a:r>
              <a:rPr lang="en-US" sz="1200" b="0" u="none" dirty="0"/>
              <a:t>)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b="0" u="none" dirty="0" err="1"/>
              <a:t>Sigurimin</a:t>
            </a:r>
            <a:r>
              <a:rPr lang="en-US" sz="1200" b="0" u="none" dirty="0"/>
              <a:t> e </a:t>
            </a:r>
            <a:r>
              <a:rPr lang="en-US" sz="1200" b="0" u="none" dirty="0" err="1"/>
              <a:t>frekuencës</a:t>
            </a:r>
            <a:r>
              <a:rPr lang="en-US" sz="1200" b="0" u="none" dirty="0"/>
              <a:t> </a:t>
            </a:r>
            <a:r>
              <a:rPr lang="en-US" sz="1200" b="0" u="none" dirty="0" err="1"/>
              <a:t>së</a:t>
            </a:r>
            <a:r>
              <a:rPr lang="en-US" sz="1200" b="0" u="none" dirty="0"/>
              <a:t> </a:t>
            </a:r>
            <a:r>
              <a:rPr lang="en-US" sz="1200" b="0" u="none" dirty="0" err="1"/>
              <a:t>vizitave</a:t>
            </a:r>
            <a:r>
              <a:rPr lang="en-US" sz="1200" b="0" u="none" dirty="0"/>
              <a:t>/</a:t>
            </a:r>
            <a:r>
              <a:rPr lang="en-US" sz="1200" b="0" u="none" dirty="0" err="1"/>
              <a:t>kontakteve</a:t>
            </a:r>
            <a:r>
              <a:rPr lang="en-US" sz="1200" b="0" u="none" baseline="0" dirty="0"/>
              <a:t> </a:t>
            </a:r>
            <a:r>
              <a:rPr lang="en-US" sz="1200" b="0" u="none" baseline="0" dirty="0" err="1"/>
              <a:t>sipas</a:t>
            </a:r>
            <a:r>
              <a:rPr lang="en-US" sz="1200" b="0" u="none" baseline="0" dirty="0"/>
              <a:t> </a:t>
            </a:r>
            <a:r>
              <a:rPr lang="en-US" sz="1200" b="0" u="none" baseline="0" dirty="0" err="1"/>
              <a:t>nevojave</a:t>
            </a:r>
            <a:r>
              <a:rPr lang="en-US" sz="1200" b="0" u="none" baseline="0" dirty="0"/>
              <a:t> </a:t>
            </a:r>
            <a:r>
              <a:rPr lang="en-US" sz="1200" b="0" u="none" baseline="0" dirty="0" err="1"/>
              <a:t>t</a:t>
            </a:r>
            <a:r>
              <a:rPr lang="en-US" sz="1200" b="0" u="none" dirty="0" err="1"/>
              <a:t>ë</a:t>
            </a:r>
            <a:r>
              <a:rPr lang="en-US" sz="1200" b="0" u="none" dirty="0"/>
              <a:t> </a:t>
            </a:r>
            <a:r>
              <a:rPr lang="en-US" sz="1200" b="0" u="none" dirty="0" err="1"/>
              <a:t>klientëve</a:t>
            </a:r>
            <a:r>
              <a:rPr lang="en-US" sz="1200" b="0" u="none" dirty="0"/>
              <a:t> (</a:t>
            </a:r>
            <a:r>
              <a:rPr lang="en-US" sz="1200" b="0" u="none" dirty="0" err="1"/>
              <a:t>punonjësi</a:t>
            </a:r>
            <a:r>
              <a:rPr lang="en-US" sz="1200" b="0" u="none" dirty="0"/>
              <a:t> </a:t>
            </a:r>
            <a:r>
              <a:rPr lang="en-US" sz="1200" b="0" u="none" dirty="0" err="1"/>
              <a:t>i</a:t>
            </a:r>
            <a:r>
              <a:rPr lang="en-US" sz="1200" b="0" u="none" dirty="0"/>
              <a:t> </a:t>
            </a:r>
            <a:r>
              <a:rPr lang="en-US" sz="1200" b="0" u="none" dirty="0" err="1"/>
              <a:t>shitjes</a:t>
            </a:r>
            <a:r>
              <a:rPr lang="en-US" sz="1200" b="0" u="none" dirty="0"/>
              <a:t> </a:t>
            </a:r>
            <a:r>
              <a:rPr lang="en-US" sz="1200" b="0" u="none" dirty="0" err="1"/>
              <a:t>kryen</a:t>
            </a:r>
            <a:r>
              <a:rPr lang="en-US" sz="1200" b="0" u="none" dirty="0"/>
              <a:t> </a:t>
            </a:r>
            <a:r>
              <a:rPr lang="en-US" sz="1200" b="0" u="none" dirty="0" err="1"/>
              <a:t>vizitat</a:t>
            </a:r>
            <a:r>
              <a:rPr lang="en-US" sz="1200" b="0" u="none" dirty="0"/>
              <a:t> </a:t>
            </a:r>
            <a:r>
              <a:rPr lang="en-US" sz="1200" b="0" u="none" dirty="0" err="1"/>
              <a:t>sipas</a:t>
            </a:r>
            <a:r>
              <a:rPr lang="en-US" sz="1200" b="0" u="none" dirty="0"/>
              <a:t> route-</a:t>
            </a:r>
            <a:r>
              <a:rPr lang="en-US" sz="1200" b="0" u="none" dirty="0" err="1"/>
              <a:t>ve</a:t>
            </a:r>
            <a:r>
              <a:rPr lang="en-US" sz="1200" b="0" u="none" dirty="0"/>
              <a:t>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Zbatimin</a:t>
            </a:r>
            <a:r>
              <a:rPr lang="en-US" sz="1200" dirty="0"/>
              <a:t> e </a:t>
            </a:r>
            <a:r>
              <a:rPr lang="en-US" sz="1200" dirty="0" err="1"/>
              <a:t>politikave</a:t>
            </a:r>
            <a:r>
              <a:rPr lang="en-US" sz="1200" baseline="0" dirty="0"/>
              <a:t> </a:t>
            </a:r>
            <a:r>
              <a:rPr lang="en-US" sz="1200" baseline="0" dirty="0" err="1"/>
              <a:t>p</a:t>
            </a:r>
            <a:r>
              <a:rPr lang="en-US" sz="1200" b="0" u="none" dirty="0" err="1"/>
              <a:t>ër</a:t>
            </a:r>
            <a:r>
              <a:rPr lang="en-US" sz="1200" b="0" u="none" dirty="0"/>
              <a:t> </a:t>
            </a:r>
            <a:r>
              <a:rPr lang="en-US" sz="1200" b="0" u="none" dirty="0" err="1"/>
              <a:t>gjenerimin</a:t>
            </a:r>
            <a:r>
              <a:rPr lang="en-US" sz="1200" b="0" u="none" dirty="0"/>
              <a:t> e </a:t>
            </a:r>
            <a:r>
              <a:rPr lang="en-US" sz="1200" b="0" u="none" dirty="0" err="1"/>
              <a:t>klientëve</a:t>
            </a:r>
            <a:r>
              <a:rPr lang="en-US" sz="1200" b="0" u="none" dirty="0"/>
              <a:t> </a:t>
            </a:r>
            <a:r>
              <a:rPr lang="en-US" sz="1200" b="0" u="none" dirty="0" err="1"/>
              <a:t>të</a:t>
            </a:r>
            <a:r>
              <a:rPr lang="en-US" sz="1200" b="0" u="none" dirty="0"/>
              <a:t> </a:t>
            </a:r>
            <a:r>
              <a:rPr lang="en-US" sz="1200" b="0" u="none" dirty="0" err="1"/>
              <a:t>rinj</a:t>
            </a:r>
            <a:endParaRPr lang="en-US" sz="1200" b="0" u="non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u="none" dirty="0" err="1"/>
              <a:t>Intensifikimi</a:t>
            </a:r>
            <a:r>
              <a:rPr lang="en-US" sz="1200" b="0" u="none" dirty="0"/>
              <a:t> </a:t>
            </a:r>
            <a:r>
              <a:rPr lang="en-US" sz="1200" b="0" u="none" dirty="0" err="1"/>
              <a:t>i</a:t>
            </a:r>
            <a:r>
              <a:rPr lang="en-US" sz="1200" b="0" u="none" dirty="0"/>
              <a:t> </a:t>
            </a:r>
            <a:r>
              <a:rPr lang="en-US" sz="1200" b="0" u="none" dirty="0" err="1"/>
              <a:t>klientëve</a:t>
            </a:r>
            <a:r>
              <a:rPr lang="en-US" sz="1200" b="0" u="none" dirty="0"/>
              <a:t> - </a:t>
            </a:r>
            <a:r>
              <a:rPr lang="en-US" sz="1200" b="0" u="none" dirty="0" err="1"/>
              <a:t>plotësimin</a:t>
            </a:r>
            <a:r>
              <a:rPr lang="en-US" sz="1200" b="0" u="none" dirty="0"/>
              <a:t> e </a:t>
            </a:r>
            <a:r>
              <a:rPr lang="en-US" sz="1200" b="0" u="none" dirty="0" err="1"/>
              <a:t>të</a:t>
            </a:r>
            <a:r>
              <a:rPr lang="en-US" sz="1200" b="0" u="none" dirty="0"/>
              <a:t> </a:t>
            </a:r>
            <a:r>
              <a:rPr lang="en-US" sz="1200" b="0" u="none" dirty="0" err="1"/>
              <a:t>gjitha</a:t>
            </a:r>
            <a:r>
              <a:rPr lang="en-US" sz="1200" b="0" u="none" dirty="0"/>
              <a:t> </a:t>
            </a:r>
            <a:r>
              <a:rPr lang="en-US" sz="1200" b="0" u="none" dirty="0" err="1"/>
              <a:t>nevojave</a:t>
            </a:r>
            <a:r>
              <a:rPr lang="en-US" sz="1200" b="0" u="none" dirty="0"/>
              <a:t> </a:t>
            </a:r>
            <a:r>
              <a:rPr lang="en-US" sz="1200" b="0" u="none" dirty="0" err="1"/>
              <a:t>të</a:t>
            </a:r>
            <a:r>
              <a:rPr lang="en-US" sz="1200" b="0" u="none" dirty="0"/>
              <a:t> </a:t>
            </a:r>
            <a:r>
              <a:rPr lang="en-US" sz="1200" b="0" u="none" dirty="0" err="1"/>
              <a:t>klientit</a:t>
            </a:r>
            <a:r>
              <a:rPr lang="en-US" sz="1200" b="0" u="none" dirty="0"/>
              <a:t> </a:t>
            </a:r>
            <a:r>
              <a:rPr lang="en-US" sz="1200" b="0" u="none" dirty="0" err="1"/>
              <a:t>për</a:t>
            </a:r>
            <a:r>
              <a:rPr lang="en-US" sz="1200" b="0" u="none" dirty="0"/>
              <a:t> </a:t>
            </a:r>
            <a:r>
              <a:rPr lang="en-US" sz="1200" b="0" u="none" dirty="0" err="1"/>
              <a:t>produkte</a:t>
            </a:r>
            <a:r>
              <a:rPr lang="en-US" sz="1200" b="0" u="none" dirty="0"/>
              <a:t>/</a:t>
            </a:r>
            <a:r>
              <a:rPr lang="en-US" sz="1200" b="0" u="none" dirty="0" err="1"/>
              <a:t>shërbime</a:t>
            </a:r>
            <a:r>
              <a:rPr lang="en-US" sz="1200" b="0" u="none" dirty="0"/>
              <a:t>. </a:t>
            </a:r>
          </a:p>
          <a:p>
            <a:pPr marL="171450" lvl="0" indent="-1714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N</a:t>
            </a:r>
            <a:r>
              <a:rPr lang="en-US" sz="1200" b="0" u="none" dirty="0" err="1"/>
              <a:t>djekja</a:t>
            </a:r>
            <a:r>
              <a:rPr lang="en-US" sz="1200" b="0" u="none" dirty="0"/>
              <a:t> e </a:t>
            </a:r>
            <a:r>
              <a:rPr lang="en-US" sz="1200" b="0" u="none" dirty="0" err="1"/>
              <a:t>klientit</a:t>
            </a:r>
            <a:r>
              <a:rPr lang="en-US" sz="1200" b="0" u="none" dirty="0"/>
              <a:t> pas </a:t>
            </a:r>
            <a:r>
              <a:rPr lang="en-US" sz="1200" b="0" u="none" dirty="0" err="1"/>
              <a:t>shitjes</a:t>
            </a:r>
            <a:r>
              <a:rPr lang="en-US" sz="1200" b="0" u="none" dirty="0"/>
              <a:t>. </a:t>
            </a:r>
            <a:r>
              <a:rPr lang="en-US" sz="2300" dirty="0" err="1"/>
              <a:t>etj</a:t>
            </a:r>
            <a:r>
              <a:rPr lang="en-US" sz="23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096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#12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  <a:cs typeface="+mn-cs"/>
              </a:rPr>
              <a:t>ZHVILL</a:t>
            </a: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IMI I KLIENTËVE</a:t>
            </a:r>
          </a:p>
          <a:p>
            <a:endParaRPr lang="en-US" dirty="0"/>
          </a:p>
          <a:p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thelb</a:t>
            </a:r>
            <a:r>
              <a:rPr lang="en-US" dirty="0"/>
              <a:t>, </a:t>
            </a:r>
            <a:r>
              <a:rPr lang="en-US" dirty="0" err="1"/>
              <a:t>zhvillimi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klientëve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organizimi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qasjes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trajtimit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klientit</a:t>
            </a:r>
            <a:r>
              <a:rPr lang="en-US" dirty="0"/>
              <a:t>, </a:t>
            </a:r>
            <a:r>
              <a:rPr lang="en-US" dirty="0" err="1"/>
              <a:t>menaxhimi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shitjes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përcaktimi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potencialit</a:t>
            </a:r>
            <a:r>
              <a:rPr lang="en-US" dirty="0"/>
              <a:t> </a:t>
            </a:r>
            <a:r>
              <a:rPr lang="en-US" dirty="0" err="1"/>
              <a:t>gjenerues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ardhurave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klientëve</a:t>
            </a:r>
            <a:r>
              <a:rPr lang="en-US" dirty="0"/>
              <a:t>.</a:t>
            </a:r>
          </a:p>
          <a:p>
            <a:r>
              <a:rPr lang="en-US" dirty="0" err="1"/>
              <a:t>Njohja</a:t>
            </a:r>
            <a:r>
              <a:rPr lang="en-US" dirty="0"/>
              <a:t>,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0" dirty="0" err="1"/>
              <a:t>ë</a:t>
            </a:r>
            <a:r>
              <a:rPr lang="en-US" dirty="0" err="1"/>
              <a:t>rmir</a:t>
            </a:r>
            <a:r>
              <a:rPr lang="en-US" baseline="0" dirty="0" err="1"/>
              <a:t>ësimi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marrëdhënieve</a:t>
            </a:r>
            <a:r>
              <a:rPr lang="en-US" baseline="0" dirty="0"/>
              <a:t> me </a:t>
            </a:r>
            <a:r>
              <a:rPr lang="en-US" baseline="0" dirty="0" err="1"/>
              <a:t>klientët</a:t>
            </a:r>
            <a:r>
              <a:rPr lang="en-US" baseline="0" dirty="0"/>
              <a:t> </a:t>
            </a:r>
            <a:r>
              <a:rPr lang="en-US" baseline="0" dirty="0" err="1"/>
              <a:t>nxit</a:t>
            </a:r>
            <a:r>
              <a:rPr lang="en-US" baseline="0" dirty="0"/>
              <a:t> </a:t>
            </a:r>
            <a:r>
              <a:rPr lang="en-US" baseline="0" dirty="0" err="1"/>
              <a:t>potenciale</a:t>
            </a:r>
            <a:r>
              <a:rPr lang="en-US" baseline="0" dirty="0"/>
              <a:t> </a:t>
            </a:r>
            <a:r>
              <a:rPr lang="en-US" baseline="0" dirty="0" err="1"/>
              <a:t>për</a:t>
            </a:r>
            <a:r>
              <a:rPr lang="en-US" baseline="0" dirty="0"/>
              <a:t> </a:t>
            </a:r>
            <a:r>
              <a:rPr lang="en-US" baseline="0" dirty="0" err="1"/>
              <a:t>rritjen</a:t>
            </a:r>
            <a:r>
              <a:rPr lang="en-US" baseline="0" dirty="0"/>
              <a:t> e </a:t>
            </a:r>
            <a:r>
              <a:rPr lang="en-US" baseline="0" dirty="0" err="1"/>
              <a:t>shitjeve</a:t>
            </a:r>
            <a:r>
              <a:rPr lang="en-US" baseline="0" dirty="0"/>
              <a:t> </a:t>
            </a:r>
            <a:r>
              <a:rPr lang="en-US" baseline="0" dirty="0" err="1"/>
              <a:t>dhe</a:t>
            </a:r>
            <a:r>
              <a:rPr lang="en-US" baseline="0" dirty="0"/>
              <a:t> </a:t>
            </a:r>
            <a:r>
              <a:rPr lang="en-US" baseline="0" dirty="0" err="1"/>
              <a:t>produktivitetit</a:t>
            </a:r>
            <a:r>
              <a:rPr lang="en-US" baseline="0" dirty="0"/>
              <a:t>. </a:t>
            </a:r>
            <a:r>
              <a:rPr lang="en-US" baseline="0" dirty="0" err="1"/>
              <a:t>Kjo</a:t>
            </a:r>
            <a:r>
              <a:rPr lang="en-US" baseline="0" dirty="0"/>
              <a:t> </a:t>
            </a:r>
            <a:r>
              <a:rPr lang="en-US" baseline="0" dirty="0" err="1"/>
              <a:t>mund</a:t>
            </a:r>
            <a:r>
              <a:rPr lang="en-US" baseline="0" dirty="0"/>
              <a:t> </a:t>
            </a:r>
            <a:r>
              <a:rPr lang="en-US" baseline="0" dirty="0" err="1"/>
              <a:t>të</a:t>
            </a:r>
            <a:r>
              <a:rPr lang="en-US" baseline="0" dirty="0"/>
              <a:t> </a:t>
            </a:r>
            <a:r>
              <a:rPr lang="en-US" baseline="0" dirty="0" err="1"/>
              <a:t>përfshijë</a:t>
            </a:r>
            <a:r>
              <a:rPr lang="en-US" baseline="0" dirty="0"/>
              <a:t>: </a:t>
            </a:r>
            <a:endParaRPr lang="en-US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Analiza</a:t>
            </a:r>
            <a:r>
              <a:rPr lang="en-US" sz="1200" b="1" i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numrit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klientëve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aktivë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rinj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në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bazën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dhënave</a:t>
            </a:r>
            <a:endParaRPr lang="en-US" sz="1200" b="1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Zhvillimi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marr</a:t>
            </a:r>
            <a:r>
              <a:rPr lang="en-US" b="1" baseline="0" dirty="0" err="1"/>
              <a:t>ëdhënieve</a:t>
            </a:r>
            <a:r>
              <a:rPr lang="en-US" b="1" baseline="0" dirty="0"/>
              <a:t> </a:t>
            </a:r>
            <a:r>
              <a:rPr lang="en-US" b="1" baseline="0" dirty="0" err="1"/>
              <a:t>të</a:t>
            </a:r>
            <a:r>
              <a:rPr lang="en-US" b="1" baseline="0" dirty="0"/>
              <a:t> </a:t>
            </a:r>
            <a:r>
              <a:rPr lang="en-US" b="1" baseline="0" dirty="0" err="1"/>
              <a:t>bashkëpunimit</a:t>
            </a:r>
            <a:r>
              <a:rPr lang="en-US" b="1" baseline="0" dirty="0"/>
              <a:t> me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klientin</a:t>
            </a:r>
            <a:endParaRPr lang="en-US" sz="1200" b="1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Klientët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më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mirë</a:t>
            </a:r>
            <a:endParaRPr lang="en-US" sz="1200" b="1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Mesatarja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mujore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shitjeve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Numri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klientëve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përsëritës</a:t>
            </a:r>
            <a:endParaRPr lang="en-US" sz="1200" b="1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Numri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klientëve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sipas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industrive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kategorive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etj</a:t>
            </a:r>
            <a:r>
              <a:rPr lang="en-US" sz="12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390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#13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  <a:cs typeface="+mn-cs"/>
              </a:rPr>
              <a:t>MONITORIMI I PERFORMANCËS</a:t>
            </a:r>
            <a:endParaRPr lang="en-GB" sz="1200" b="1" dirty="0">
              <a:solidFill>
                <a:srgbClr val="0070C0"/>
              </a:solidFill>
              <a:latin typeface="Times New Roman"/>
            </a:endParaRP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Strategjia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Monitorimit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Performancës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"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dritare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kuptuar</a:t>
            </a:r>
            <a:r>
              <a:rPr lang="en-US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Mënyra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vetme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kuptuar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saktësisht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çfarë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ndodh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brenda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organizatës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suaj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shitjeve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brenda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Strategjisë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rritjes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shitjeve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hartuar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 "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qeverisur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është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përmes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sistemi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mirë-hartuar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mirë-ekzekutuar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dhe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mirë-mbështetur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monitorimit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të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performancës</a:t>
            </a:r>
            <a:r>
              <a:rPr lang="en-US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525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#13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  <a:cs typeface="+mn-cs"/>
              </a:rPr>
              <a:t>MONITORIMI I PERFORMANCËS</a:t>
            </a:r>
            <a:endParaRPr lang="en-GB" sz="1200" b="1" dirty="0">
              <a:solidFill>
                <a:srgbClr val="0070C0"/>
              </a:solidFill>
              <a:latin typeface="Times New Roman"/>
            </a:endParaRP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 err="1">
                <a:solidFill>
                  <a:schemeClr val="tx1"/>
                </a:solidFill>
              </a:rPr>
              <a:t>Një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sistem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monitorimit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performancës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zhvilluar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mënyrë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efektive</a:t>
            </a:r>
            <a:r>
              <a:rPr lang="en-US" sz="1200" dirty="0">
                <a:solidFill>
                  <a:schemeClr val="tx1"/>
                </a:solidFill>
              </a:rPr>
              <a:t>, do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masë</a:t>
            </a:r>
            <a:r>
              <a:rPr lang="en-US" sz="1200" dirty="0">
                <a:solidFill>
                  <a:schemeClr val="tx1"/>
                </a:solidFill>
              </a:rPr>
              <a:t> me </a:t>
            </a:r>
            <a:r>
              <a:rPr lang="en-US" sz="1200" dirty="0" err="1">
                <a:solidFill>
                  <a:schemeClr val="tx1"/>
                </a:solidFill>
              </a:rPr>
              <a:t>saktësi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chemeClr val="tx1"/>
                </a:solidFill>
              </a:rPr>
              <a:t>1) </a:t>
            </a:r>
            <a:r>
              <a:rPr lang="en-US" sz="1200" dirty="0" err="1">
                <a:solidFill>
                  <a:schemeClr val="tx1"/>
                </a:solidFill>
              </a:rPr>
              <a:t>Produktivitetin</a:t>
            </a:r>
            <a:endParaRPr lang="en-US" sz="12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chemeClr val="tx1"/>
                </a:solidFill>
              </a:rPr>
              <a:t>2) </a:t>
            </a:r>
            <a:r>
              <a:rPr lang="en-US" sz="1200" dirty="0" err="1">
                <a:solidFill>
                  <a:schemeClr val="tx1"/>
                </a:solidFill>
              </a:rPr>
              <a:t>Performancën</a:t>
            </a:r>
            <a:endParaRPr lang="en-US" sz="12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chemeClr val="tx1"/>
                </a:solidFill>
              </a:rPr>
              <a:t>3) </a:t>
            </a:r>
            <a:r>
              <a:rPr lang="en-US" sz="1200" dirty="0" err="1">
                <a:solidFill>
                  <a:schemeClr val="tx1"/>
                </a:solidFill>
              </a:rPr>
              <a:t>Kënaqësinë</a:t>
            </a:r>
            <a:r>
              <a:rPr lang="en-US" sz="1200" dirty="0">
                <a:solidFill>
                  <a:schemeClr val="tx1"/>
                </a:solidFill>
              </a:rPr>
              <a:t> e </a:t>
            </a:r>
            <a:r>
              <a:rPr lang="en-US" sz="1200" dirty="0" err="1">
                <a:solidFill>
                  <a:schemeClr val="tx1"/>
                </a:solidFill>
              </a:rPr>
              <a:t>klientit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 err="1">
                <a:solidFill>
                  <a:schemeClr val="tx1"/>
                </a:solidFill>
              </a:rPr>
              <a:t>Dhe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Organizatës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Shitjes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140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#13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  <a:cs typeface="+mn-cs"/>
              </a:rPr>
              <a:t>MONITORIMI I PERFORMANCËS</a:t>
            </a:r>
            <a:endParaRPr lang="en-GB" sz="1200" b="1" dirty="0">
              <a:solidFill>
                <a:srgbClr val="0070C0"/>
              </a:solidFill>
              <a:latin typeface="Times New Roman"/>
            </a:endParaRP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u="sng" dirty="0" err="1">
                <a:solidFill>
                  <a:schemeClr val="tx1"/>
                </a:solidFill>
              </a:rPr>
              <a:t>Rëndësia</a:t>
            </a:r>
            <a:r>
              <a:rPr lang="en-US" sz="1200" b="1" u="sng" dirty="0">
                <a:solidFill>
                  <a:schemeClr val="tx1"/>
                </a:solidFill>
              </a:rPr>
              <a:t> e </a:t>
            </a:r>
            <a:r>
              <a:rPr lang="en-US" sz="1200" b="1" u="sng" dirty="0" err="1">
                <a:solidFill>
                  <a:schemeClr val="tx1"/>
                </a:solidFill>
              </a:rPr>
              <a:t>përcaktimit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saktë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të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pritshmërive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të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performancës</a:t>
            </a:r>
            <a:endParaRPr lang="en-US" sz="1200" b="1" u="sng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 err="1">
                <a:solidFill>
                  <a:schemeClr val="tx1"/>
                </a:solidFill>
              </a:rPr>
              <a:t>Vendosja</a:t>
            </a:r>
            <a:r>
              <a:rPr lang="en-US" sz="1200" dirty="0">
                <a:solidFill>
                  <a:schemeClr val="tx1"/>
                </a:solidFill>
              </a:rPr>
              <a:t> e </a:t>
            </a:r>
            <a:r>
              <a:rPr lang="en-US" sz="1200" dirty="0" err="1">
                <a:solidFill>
                  <a:schemeClr val="tx1"/>
                </a:solidFill>
              </a:rPr>
              <a:t>standardeve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performancës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në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fazën</a:t>
            </a:r>
            <a:r>
              <a:rPr lang="en-US" sz="1200" dirty="0">
                <a:solidFill>
                  <a:schemeClr val="tx1"/>
                </a:solidFill>
              </a:rPr>
              <a:t> e </a:t>
            </a:r>
            <a:r>
              <a:rPr lang="en-US" sz="1200" dirty="0" err="1">
                <a:solidFill>
                  <a:schemeClr val="tx1"/>
                </a:solidFill>
              </a:rPr>
              <a:t>punësimit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përforcon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ndërtimin</a:t>
            </a:r>
            <a:r>
              <a:rPr lang="en-US" sz="1200" dirty="0">
                <a:solidFill>
                  <a:schemeClr val="tx1"/>
                </a:solidFill>
              </a:rPr>
              <a:t> e </a:t>
            </a:r>
            <a:r>
              <a:rPr lang="en-US" sz="1200" dirty="0" err="1">
                <a:solidFill>
                  <a:schemeClr val="tx1"/>
                </a:solidFill>
              </a:rPr>
              <a:t>besueshmërisë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dhe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besimit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duhur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për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monitorimin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dhe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zhvillimin</a:t>
            </a:r>
            <a:r>
              <a:rPr lang="en-US" sz="1200" dirty="0">
                <a:solidFill>
                  <a:schemeClr val="tx1"/>
                </a:solidFill>
              </a:rPr>
              <a:t> e </a:t>
            </a:r>
            <a:r>
              <a:rPr lang="en-US" sz="1200" dirty="0" err="1">
                <a:solidFill>
                  <a:schemeClr val="tx1"/>
                </a:solidFill>
              </a:rPr>
              <a:t>performancës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shitjeve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mënyrë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efektshme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72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#14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ZHVILLIMI I PERFORMANCËS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u="sng" dirty="0" err="1">
                <a:solidFill>
                  <a:schemeClr val="tx1"/>
                </a:solidFill>
              </a:rPr>
              <a:t>Ekzistojnë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dy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komponentë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për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një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strategji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efektive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të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zhvillimit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të</a:t>
            </a:r>
            <a:r>
              <a:rPr lang="en-US" sz="1200" b="1" u="sng" dirty="0">
                <a:solidFill>
                  <a:schemeClr val="tx1"/>
                </a:solidFill>
              </a:rPr>
              <a:t> performances: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solidFill>
                  <a:schemeClr val="tx1"/>
                </a:solidFill>
              </a:rPr>
              <a:t>  1. </a:t>
            </a:r>
            <a:r>
              <a:rPr lang="en-US" sz="1200" b="1" dirty="0" err="1">
                <a:solidFill>
                  <a:schemeClr val="tx1"/>
                </a:solidFill>
              </a:rPr>
              <a:t>Zhvillimi</a:t>
            </a:r>
            <a:r>
              <a:rPr lang="en-US" sz="1200" b="1" dirty="0">
                <a:solidFill>
                  <a:schemeClr val="tx1"/>
                </a:solidFill>
              </a:rPr>
              <a:t> normal (</a:t>
            </a:r>
            <a:r>
              <a:rPr lang="en-US" sz="1200" b="1" dirty="0" err="1">
                <a:solidFill>
                  <a:schemeClr val="tx1"/>
                </a:solidFill>
              </a:rPr>
              <a:t>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vazhdueshëm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100" dirty="0" err="1">
                <a:solidFill>
                  <a:schemeClr val="tx1"/>
                </a:solidFill>
              </a:rPr>
              <a:t>Udhëzimi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ditor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dhe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drejtimi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punonjësve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shitjes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që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arrijnë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angazhimet</a:t>
            </a:r>
            <a:r>
              <a:rPr lang="en-US" sz="1100" dirty="0">
                <a:solidFill>
                  <a:schemeClr val="tx1"/>
                </a:solidFill>
              </a:rPr>
              <a:t> e </a:t>
            </a:r>
            <a:r>
              <a:rPr lang="en-US" sz="1100" dirty="0" err="1">
                <a:solidFill>
                  <a:schemeClr val="tx1"/>
                </a:solidFill>
              </a:rPr>
              <a:t>performancës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rëna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dakord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solidFill>
                  <a:schemeClr val="tx1"/>
                </a:solidFill>
              </a:rPr>
              <a:t> 2. </a:t>
            </a:r>
            <a:r>
              <a:rPr lang="en-US" sz="1200" b="1" dirty="0" err="1">
                <a:solidFill>
                  <a:schemeClr val="tx1"/>
                </a:solidFill>
              </a:rPr>
              <a:t>Zhvillimi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situacional</a:t>
            </a: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100" dirty="0" err="1">
                <a:solidFill>
                  <a:schemeClr val="tx1"/>
                </a:solidFill>
              </a:rPr>
              <a:t>Përshtatja</a:t>
            </a:r>
            <a:r>
              <a:rPr lang="en-US" sz="1100" dirty="0">
                <a:solidFill>
                  <a:schemeClr val="tx1"/>
                </a:solidFill>
              </a:rPr>
              <a:t> e </a:t>
            </a:r>
            <a:r>
              <a:rPr lang="en-US" sz="1100" dirty="0" err="1">
                <a:solidFill>
                  <a:schemeClr val="tx1"/>
                </a:solidFill>
              </a:rPr>
              <a:t>programit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performancës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për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punonjësit</a:t>
            </a:r>
            <a:r>
              <a:rPr lang="en-US" sz="1100" dirty="0">
                <a:solidFill>
                  <a:schemeClr val="tx1"/>
                </a:solidFill>
              </a:rPr>
              <a:t> e </a:t>
            </a:r>
            <a:r>
              <a:rPr lang="en-US" sz="1100" dirty="0" err="1">
                <a:solidFill>
                  <a:schemeClr val="tx1"/>
                </a:solidFill>
              </a:rPr>
              <a:t>shitjeve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që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nuk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dëshirojnë</a:t>
            </a:r>
            <a:r>
              <a:rPr lang="en-US" sz="1100" dirty="0">
                <a:solidFill>
                  <a:schemeClr val="tx1"/>
                </a:solidFill>
              </a:rPr>
              <a:t> / </a:t>
            </a:r>
            <a:r>
              <a:rPr lang="en-US" sz="1100" dirty="0" err="1">
                <a:solidFill>
                  <a:schemeClr val="tx1"/>
                </a:solidFill>
              </a:rPr>
              <a:t>nuk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janë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gjendje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t'i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plotësojnë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marrëveshjet</a:t>
            </a:r>
            <a:r>
              <a:rPr lang="en-US" sz="1100" dirty="0">
                <a:solidFill>
                  <a:schemeClr val="tx1"/>
                </a:solidFill>
              </a:rPr>
              <a:t> e </a:t>
            </a:r>
            <a:r>
              <a:rPr lang="en-US" sz="1100" dirty="0" err="1">
                <a:solidFill>
                  <a:schemeClr val="tx1"/>
                </a:solidFill>
              </a:rPr>
              <a:t>rëna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dakord</a:t>
            </a:r>
            <a:r>
              <a:rPr lang="en-US" sz="1100" dirty="0">
                <a:solidFill>
                  <a:schemeClr val="tx1"/>
                </a:solidFill>
              </a:rPr>
              <a:t> me </a:t>
            </a:r>
            <a:r>
              <a:rPr lang="en-US" sz="1100" dirty="0" err="1">
                <a:solidFill>
                  <a:schemeClr val="tx1"/>
                </a:solidFill>
              </a:rPr>
              <a:t>standardet</a:t>
            </a:r>
            <a:r>
              <a:rPr lang="en-US" sz="1100" dirty="0">
                <a:solidFill>
                  <a:schemeClr val="tx1"/>
                </a:solidFill>
              </a:rPr>
              <a:t> e </a:t>
            </a:r>
            <a:r>
              <a:rPr lang="en-US" sz="1100" dirty="0" err="1">
                <a:solidFill>
                  <a:schemeClr val="tx1"/>
                </a:solidFill>
              </a:rPr>
              <a:t>performancës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973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#14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ZHVILLIMI I PERFORMANCËS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err="1"/>
              <a:t>Plani</a:t>
            </a:r>
            <a:r>
              <a:rPr lang="en-US" sz="1200" b="1" u="sng" dirty="0"/>
              <a:t> </a:t>
            </a:r>
            <a:r>
              <a:rPr lang="en-US" sz="1200" b="1" u="sng" dirty="0" err="1"/>
              <a:t>efektiv</a:t>
            </a:r>
            <a:r>
              <a:rPr lang="en-US" sz="1200" b="1" u="sng" dirty="0"/>
              <a:t> </a:t>
            </a:r>
            <a:r>
              <a:rPr lang="en-US" sz="1200" b="1" u="sng" dirty="0" err="1"/>
              <a:t>i</a:t>
            </a:r>
            <a:r>
              <a:rPr lang="en-US" sz="1200" b="1" u="sng" dirty="0"/>
              <a:t> </a:t>
            </a:r>
            <a:r>
              <a:rPr lang="en-US" sz="1200" b="1" u="sng" dirty="0" err="1"/>
              <a:t>veprimit</a:t>
            </a:r>
            <a:r>
              <a:rPr lang="en-US" sz="1200" b="1" u="sng" dirty="0"/>
              <a:t> </a:t>
            </a:r>
            <a:r>
              <a:rPr lang="en-US" sz="1200" b="1" u="sng" dirty="0" err="1"/>
              <a:t>për</a:t>
            </a:r>
            <a:r>
              <a:rPr lang="en-US" sz="1200" b="1" u="sng" dirty="0"/>
              <a:t> </a:t>
            </a:r>
            <a:r>
              <a:rPr lang="en-US" sz="1200" b="1" u="sng" dirty="0" err="1"/>
              <a:t>Zhvillimin</a:t>
            </a:r>
            <a:r>
              <a:rPr lang="en-US" sz="1200" b="1" u="sng" dirty="0"/>
              <a:t> e </a:t>
            </a:r>
            <a:r>
              <a:rPr lang="en-US" sz="1200" b="1" u="sng" dirty="0" err="1"/>
              <a:t>performancës</a:t>
            </a:r>
            <a:r>
              <a:rPr lang="en-US" sz="1200" b="1" u="sng" dirty="0"/>
              <a:t>  </a:t>
            </a:r>
            <a:endParaRPr lang="en-US" sz="1200" b="1" u="sng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dirty="0" err="1">
                <a:solidFill>
                  <a:schemeClr val="tx1"/>
                </a:solidFill>
              </a:rPr>
              <a:t>Niveli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suksesit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çdo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plani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zhvillimit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performancës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qëndron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zhvillimin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dhe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ekzekutimin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efektiv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planit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të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veprimit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009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#15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LARGIMI I PUNONJËSVE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err="1"/>
              <a:t>Qarkullimi</a:t>
            </a:r>
            <a:r>
              <a:rPr lang="en-US" sz="1200" b="1" u="sng" dirty="0"/>
              <a:t> </a:t>
            </a:r>
            <a:r>
              <a:rPr lang="en-US" sz="1200" b="1" u="sng" dirty="0" err="1"/>
              <a:t>i</a:t>
            </a:r>
            <a:r>
              <a:rPr lang="en-US" sz="1200" b="1" u="sng" dirty="0"/>
              <a:t> </a:t>
            </a:r>
            <a:r>
              <a:rPr lang="en-US" sz="1200" b="1" u="sng" dirty="0" err="1"/>
              <a:t>punonjësve</a:t>
            </a:r>
            <a:r>
              <a:rPr lang="en-US" sz="1200" b="1" u="sng" dirty="0"/>
              <a:t> </a:t>
            </a:r>
            <a:r>
              <a:rPr lang="en-US" sz="1200" b="1" u="sng" dirty="0" err="1"/>
              <a:t>të</a:t>
            </a:r>
            <a:r>
              <a:rPr lang="en-US" sz="1200" b="1" u="sng" dirty="0"/>
              <a:t> </a:t>
            </a:r>
            <a:r>
              <a:rPr lang="en-US" sz="1200" b="1" u="sng" dirty="0" err="1"/>
              <a:t>shitjes</a:t>
            </a:r>
            <a:r>
              <a:rPr lang="en-US" sz="1200" b="1" u="sng" dirty="0"/>
              <a:t>  </a:t>
            </a:r>
            <a:endParaRPr lang="en-US" sz="1200" b="1" u="sng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 err="1"/>
              <a:t>Menaxheri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shitjes</a:t>
            </a:r>
            <a:r>
              <a:rPr lang="en-US" sz="1200" dirty="0"/>
              <a:t> </a:t>
            </a:r>
            <a:r>
              <a:rPr lang="en-US" sz="1200" dirty="0" err="1"/>
              <a:t>duhet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mbrojë</a:t>
            </a:r>
            <a:r>
              <a:rPr lang="en-US" sz="1200" dirty="0"/>
              <a:t> </a:t>
            </a:r>
            <a:r>
              <a:rPr lang="en-US" sz="1200" dirty="0" err="1"/>
              <a:t>investimin</a:t>
            </a:r>
            <a:r>
              <a:rPr lang="en-US" sz="1200" dirty="0"/>
              <a:t> </a:t>
            </a:r>
            <a:r>
              <a:rPr lang="en-US" sz="1200" dirty="0" err="1"/>
              <a:t>për</a:t>
            </a:r>
            <a:r>
              <a:rPr lang="en-US" sz="1200" dirty="0"/>
              <a:t> </a:t>
            </a:r>
            <a:r>
              <a:rPr lang="en-US" sz="1200" dirty="0" err="1"/>
              <a:t>forcën</a:t>
            </a:r>
            <a:r>
              <a:rPr lang="en-US" sz="1200" dirty="0"/>
              <a:t> </a:t>
            </a:r>
            <a:r>
              <a:rPr lang="en-US" sz="1200" dirty="0" err="1"/>
              <a:t>shitëse</a:t>
            </a:r>
            <a:r>
              <a:rPr lang="en-US" sz="1200" dirty="0"/>
              <a:t> duke </a:t>
            </a:r>
            <a:r>
              <a:rPr lang="en-US" sz="1200" dirty="0" err="1"/>
              <a:t>zvogëluar</a:t>
            </a:r>
            <a:r>
              <a:rPr lang="en-US" sz="1200" dirty="0"/>
              <a:t> </a:t>
            </a:r>
            <a:r>
              <a:rPr lang="en-US" sz="1200" dirty="0" err="1"/>
              <a:t>qarkullimin</a:t>
            </a:r>
            <a:r>
              <a:rPr lang="en-US" sz="1200" dirty="0"/>
              <a:t> e </a:t>
            </a:r>
            <a:r>
              <a:rPr lang="en-US" sz="1200" dirty="0" err="1"/>
              <a:t>punonjësve</a:t>
            </a:r>
            <a:r>
              <a:rPr lang="en-US" sz="1200" dirty="0"/>
              <a:t>,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nëse</a:t>
            </a:r>
            <a:r>
              <a:rPr lang="en-US" sz="1200" dirty="0"/>
              <a:t> </a:t>
            </a:r>
            <a:r>
              <a:rPr lang="en-US" sz="1200" dirty="0" err="1"/>
              <a:t>është</a:t>
            </a:r>
            <a:r>
              <a:rPr lang="en-US" sz="1200" dirty="0"/>
              <a:t> e </a:t>
            </a:r>
            <a:r>
              <a:rPr lang="en-US" sz="1200" dirty="0" err="1"/>
              <a:t>nevojshme</a:t>
            </a:r>
            <a:r>
              <a:rPr lang="en-US" sz="1200" dirty="0"/>
              <a:t> </a:t>
            </a:r>
            <a:r>
              <a:rPr lang="en-US" sz="1200" dirty="0" err="1"/>
              <a:t>Menaxheri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shitjeve</a:t>
            </a:r>
            <a:r>
              <a:rPr lang="en-US" sz="1200" dirty="0"/>
              <a:t> </a:t>
            </a:r>
            <a:r>
              <a:rPr lang="en-US" sz="1200" dirty="0" err="1"/>
              <a:t>duhet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ushtrojë</a:t>
            </a:r>
            <a:r>
              <a:rPr lang="en-US" sz="1200" dirty="0"/>
              <a:t> </a:t>
            </a:r>
            <a:r>
              <a:rPr lang="en-US" sz="1200" dirty="0" err="1"/>
              <a:t>detyrën</a:t>
            </a:r>
            <a:r>
              <a:rPr lang="en-US" sz="1200" dirty="0"/>
              <a:t> e </a:t>
            </a:r>
            <a:r>
              <a:rPr lang="en-US" sz="1200" dirty="0" err="1"/>
              <a:t>tij</a:t>
            </a:r>
            <a:r>
              <a:rPr lang="en-US" sz="1200" dirty="0"/>
              <a:t> </a:t>
            </a:r>
            <a:r>
              <a:rPr lang="en-US" sz="1200" dirty="0" err="1"/>
              <a:t>edhe</a:t>
            </a:r>
            <a:r>
              <a:rPr lang="en-US" sz="1200" dirty="0"/>
              <a:t> duke </a:t>
            </a:r>
            <a:r>
              <a:rPr lang="en-US" sz="1200" dirty="0" err="1"/>
              <a:t>larguar</a:t>
            </a:r>
            <a:r>
              <a:rPr lang="en-US" sz="1200" dirty="0"/>
              <a:t> </a:t>
            </a:r>
            <a:r>
              <a:rPr lang="en-US" sz="1200" dirty="0" err="1"/>
              <a:t>punonjës</a:t>
            </a:r>
            <a:r>
              <a:rPr lang="en-US" sz="1200" dirty="0"/>
              <a:t> me performance </a:t>
            </a:r>
            <a:r>
              <a:rPr lang="en-US" sz="1200" dirty="0" err="1"/>
              <a:t>dhe</a:t>
            </a:r>
            <a:r>
              <a:rPr lang="en-US" sz="1200" dirty="0"/>
              <a:t>/</a:t>
            </a:r>
            <a:r>
              <a:rPr lang="en-US" sz="1200" dirty="0" err="1"/>
              <a:t>ose</a:t>
            </a:r>
            <a:r>
              <a:rPr lang="en-US" sz="1200" dirty="0"/>
              <a:t> </a:t>
            </a:r>
            <a:r>
              <a:rPr lang="en-US" sz="1200" dirty="0" err="1"/>
              <a:t>qëndrim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dobët</a:t>
            </a:r>
            <a:r>
              <a:rPr lang="en-US" sz="1200" dirty="0"/>
              <a:t>. </a:t>
            </a:r>
            <a:r>
              <a:rPr lang="en-US" sz="1200" dirty="0" err="1"/>
              <a:t>Gjithashtu</a:t>
            </a:r>
            <a:r>
              <a:rPr lang="en-US" sz="1200" dirty="0"/>
              <a:t> </a:t>
            </a:r>
            <a:r>
              <a:rPr lang="en-US" sz="1200" dirty="0" err="1"/>
              <a:t>organizata</a:t>
            </a:r>
            <a:r>
              <a:rPr lang="en-US" sz="1200" dirty="0"/>
              <a:t> </a:t>
            </a:r>
            <a:r>
              <a:rPr lang="en-US" sz="1200" dirty="0" err="1"/>
              <a:t>duhet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përgatitet</a:t>
            </a:r>
            <a:r>
              <a:rPr lang="en-US" sz="1200" dirty="0"/>
              <a:t> </a:t>
            </a:r>
            <a:r>
              <a:rPr lang="en-US" sz="1200" dirty="0" err="1"/>
              <a:t>për</a:t>
            </a:r>
            <a:r>
              <a:rPr lang="en-US" sz="1200" dirty="0"/>
              <a:t> </a:t>
            </a:r>
            <a:r>
              <a:rPr lang="en-US" sz="1200" dirty="0" err="1"/>
              <a:t>qarkullim</a:t>
            </a:r>
            <a:r>
              <a:rPr lang="en-US" sz="1200" dirty="0"/>
              <a:t>, </a:t>
            </a:r>
            <a:r>
              <a:rPr lang="en-US" sz="1200" dirty="0" err="1"/>
              <a:t>kurdo</a:t>
            </a:r>
            <a:r>
              <a:rPr lang="en-US" sz="1200" dirty="0"/>
              <a:t> </a:t>
            </a:r>
            <a:r>
              <a:rPr lang="en-US" sz="1200" dirty="0" err="1"/>
              <a:t>që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ndodhë</a:t>
            </a:r>
            <a:r>
              <a:rPr lang="en-US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84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#15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LARGIMI I PUNONJËSVE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200" b="1" u="sng" dirty="0" err="1">
                <a:solidFill>
                  <a:schemeClr val="tx1"/>
                </a:solidFill>
              </a:rPr>
              <a:t>Politika</a:t>
            </a:r>
            <a:r>
              <a:rPr lang="en-US" sz="1200" b="1" u="sng" dirty="0">
                <a:solidFill>
                  <a:schemeClr val="tx1"/>
                </a:solidFill>
              </a:rPr>
              <a:t> e </a:t>
            </a:r>
            <a:r>
              <a:rPr lang="en-US" sz="1200" b="1" u="sng" dirty="0" err="1">
                <a:solidFill>
                  <a:schemeClr val="tx1"/>
                </a:solidFill>
              </a:rPr>
              <a:t>kalimit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të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</a:rPr>
              <a:t>klientëve</a:t>
            </a:r>
            <a:endParaRPr lang="en-US" sz="1200" b="1" u="sng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200" dirty="0" err="1">
                <a:solidFill>
                  <a:schemeClr val="tx1"/>
                </a:solidFill>
              </a:rPr>
              <a:t>Nëse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zëvend</a:t>
            </a:r>
            <a:r>
              <a:rPr lang="en-US" sz="1200" dirty="0" err="1"/>
              <a:t>ësimi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punonjësve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larguar</a:t>
            </a:r>
            <a:r>
              <a:rPr lang="en-US" sz="1200" dirty="0"/>
              <a:t> </a:t>
            </a:r>
            <a:r>
              <a:rPr lang="en-US" sz="1200" dirty="0" err="1"/>
              <a:t>kërkon</a:t>
            </a:r>
            <a:r>
              <a:rPr lang="en-US" sz="1200" dirty="0"/>
              <a:t> </a:t>
            </a:r>
            <a:r>
              <a:rPr lang="en-US" sz="1200" dirty="0" err="1"/>
              <a:t>kohë</a:t>
            </a:r>
            <a:r>
              <a:rPr lang="en-US" sz="1200" dirty="0"/>
              <a:t>, </a:t>
            </a:r>
            <a:r>
              <a:rPr lang="en-US" sz="1200" dirty="0" err="1"/>
              <a:t>Menaxheri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shitjes</a:t>
            </a:r>
            <a:r>
              <a:rPr lang="en-US" sz="1200" baseline="0" dirty="0"/>
              <a:t> </a:t>
            </a:r>
            <a:r>
              <a:rPr lang="en-US" sz="1200" baseline="0" dirty="0" err="1"/>
              <a:t>kujdeset</a:t>
            </a:r>
            <a:r>
              <a:rPr lang="en-US" sz="1200" baseline="0" dirty="0"/>
              <a:t> </a:t>
            </a:r>
            <a:r>
              <a:rPr lang="en-US" sz="1200" baseline="0" dirty="0" err="1"/>
              <a:t>p</a:t>
            </a:r>
            <a:r>
              <a:rPr lang="en-US" sz="1200" dirty="0" err="1"/>
              <a:t>ë</a:t>
            </a:r>
            <a:r>
              <a:rPr lang="en-US" sz="1200" baseline="0" dirty="0" err="1"/>
              <a:t>r</a:t>
            </a:r>
            <a:r>
              <a:rPr lang="en-US" sz="1200" baseline="0" dirty="0"/>
              <a:t> </a:t>
            </a:r>
            <a:r>
              <a:rPr lang="en-US" sz="1200" baseline="0" dirty="0" err="1"/>
              <a:t>zbatimin</a:t>
            </a:r>
            <a:r>
              <a:rPr lang="en-US" sz="1200" baseline="0" dirty="0"/>
              <a:t> e </a:t>
            </a:r>
            <a:r>
              <a:rPr lang="en-US" sz="1200" baseline="0" dirty="0" err="1"/>
              <a:t>politik</a:t>
            </a:r>
            <a:r>
              <a:rPr lang="en-US" sz="1200" dirty="0" err="1"/>
              <a:t>ës</a:t>
            </a:r>
            <a:r>
              <a:rPr lang="en-US" sz="1200" dirty="0"/>
              <a:t> </a:t>
            </a:r>
            <a:r>
              <a:rPr lang="en-US" sz="1200" dirty="0" err="1"/>
              <a:t>së</a:t>
            </a:r>
            <a:r>
              <a:rPr lang="en-US" sz="1200" dirty="0"/>
              <a:t> </a:t>
            </a:r>
            <a:r>
              <a:rPr lang="en-US" sz="1200" dirty="0" err="1"/>
              <a:t>transferimit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klientëve</a:t>
            </a:r>
            <a:r>
              <a:rPr lang="en-US" sz="1200" dirty="0"/>
              <a:t> </a:t>
            </a:r>
            <a:r>
              <a:rPr lang="en-US" sz="1200" dirty="0" err="1"/>
              <a:t>në</a:t>
            </a:r>
            <a:r>
              <a:rPr lang="en-US" sz="1200" dirty="0"/>
              <a:t> </a:t>
            </a:r>
            <a:r>
              <a:rPr lang="en-US" sz="1200" dirty="0" err="1">
                <a:solidFill>
                  <a:schemeClr val="tx1"/>
                </a:solidFill>
              </a:rPr>
              <a:t>punonjësit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aktiv</a:t>
            </a:r>
            <a:r>
              <a:rPr lang="en-US" sz="1200" dirty="0" err="1"/>
              <a:t>ë</a:t>
            </a:r>
            <a:r>
              <a:rPr lang="en-US" sz="1200" dirty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15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1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#16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12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12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1200" b="1" dirty="0">
                <a:solidFill>
                  <a:srgbClr val="0070C0"/>
                </a:solidFill>
                <a:latin typeface="Times New Roman"/>
              </a:rPr>
              <a:t>LARGIMI I PUNONJËSVE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b="1" u="sng" dirty="0" err="1"/>
              <a:t>Politika</a:t>
            </a:r>
            <a:r>
              <a:rPr lang="en-US" sz="1200" b="1" u="sng" dirty="0"/>
              <a:t> e </a:t>
            </a:r>
            <a:r>
              <a:rPr lang="en-US" sz="1200" b="1" u="sng" dirty="0" err="1"/>
              <a:t>kalimit</a:t>
            </a:r>
            <a:r>
              <a:rPr lang="en-US" sz="1200" b="1" u="sng" dirty="0"/>
              <a:t> </a:t>
            </a:r>
            <a:r>
              <a:rPr lang="en-US" sz="1200" b="1" u="sng" dirty="0" err="1"/>
              <a:t>të</a:t>
            </a:r>
            <a:r>
              <a:rPr lang="en-US" sz="1200" b="1" u="sng" dirty="0"/>
              <a:t> </a:t>
            </a:r>
            <a:r>
              <a:rPr lang="en-US" sz="1200" b="1" u="sng" dirty="0" err="1"/>
              <a:t>klientëve</a:t>
            </a:r>
            <a:endParaRPr lang="en-US" sz="12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 err="1"/>
              <a:t>Nëse</a:t>
            </a:r>
            <a:r>
              <a:rPr lang="en-US" sz="1200" dirty="0"/>
              <a:t> </a:t>
            </a:r>
            <a:r>
              <a:rPr lang="en-US" sz="1200" dirty="0" err="1"/>
              <a:t>zëvendësimi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punonjësve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larguar</a:t>
            </a:r>
            <a:r>
              <a:rPr lang="en-US" sz="1200" dirty="0"/>
              <a:t> </a:t>
            </a:r>
            <a:r>
              <a:rPr lang="en-US" sz="1200" dirty="0" err="1"/>
              <a:t>kërkon</a:t>
            </a:r>
            <a:r>
              <a:rPr lang="en-US" sz="1200" dirty="0"/>
              <a:t> </a:t>
            </a:r>
            <a:r>
              <a:rPr lang="en-US" sz="1200" dirty="0" err="1"/>
              <a:t>kohë</a:t>
            </a:r>
            <a:r>
              <a:rPr lang="en-US" sz="1200" dirty="0"/>
              <a:t>, </a:t>
            </a:r>
            <a:r>
              <a:rPr lang="en-US" sz="1200" dirty="0" err="1"/>
              <a:t>Menaxheri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shitjes</a:t>
            </a:r>
            <a:r>
              <a:rPr lang="en-US" sz="1200" dirty="0"/>
              <a:t> </a:t>
            </a:r>
            <a:r>
              <a:rPr lang="en-US" sz="1200" dirty="0" err="1"/>
              <a:t>kujdeset</a:t>
            </a:r>
            <a:r>
              <a:rPr lang="en-US" sz="1200" dirty="0"/>
              <a:t> </a:t>
            </a:r>
            <a:r>
              <a:rPr lang="en-US" sz="1200" dirty="0" err="1"/>
              <a:t>për</a:t>
            </a:r>
            <a:r>
              <a:rPr lang="en-US" sz="1200" dirty="0"/>
              <a:t>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Hartimin</a:t>
            </a:r>
            <a:r>
              <a:rPr lang="en-US" sz="1200" dirty="0"/>
              <a:t> </a:t>
            </a:r>
            <a:r>
              <a:rPr lang="en-US" sz="1200" dirty="0" err="1"/>
              <a:t>dhe</a:t>
            </a:r>
            <a:r>
              <a:rPr lang="en-US" sz="1200" dirty="0"/>
              <a:t> </a:t>
            </a:r>
            <a:r>
              <a:rPr lang="en-US" sz="1200" dirty="0" err="1"/>
              <a:t>zbatimin</a:t>
            </a:r>
            <a:r>
              <a:rPr lang="en-US" sz="1200" dirty="0"/>
              <a:t> e </a:t>
            </a:r>
            <a:r>
              <a:rPr lang="en-US" sz="1200" dirty="0" err="1"/>
              <a:t>politikës</a:t>
            </a:r>
            <a:r>
              <a:rPr lang="en-US" sz="1200" dirty="0"/>
              <a:t> </a:t>
            </a:r>
            <a:r>
              <a:rPr lang="en-US" sz="1200" dirty="0" err="1"/>
              <a:t>së</a:t>
            </a:r>
            <a:r>
              <a:rPr lang="en-US" sz="1200" dirty="0"/>
              <a:t> </a:t>
            </a:r>
            <a:r>
              <a:rPr lang="en-US" sz="1200" dirty="0" err="1"/>
              <a:t>transferimit</a:t>
            </a:r>
            <a:r>
              <a:rPr lang="en-US" sz="1200" dirty="0"/>
              <a:t> </a:t>
            </a:r>
            <a:r>
              <a:rPr lang="en-US" sz="1200" dirty="0" err="1"/>
              <a:t>të</a:t>
            </a:r>
            <a:r>
              <a:rPr lang="en-US" sz="1200" dirty="0"/>
              <a:t> </a:t>
            </a:r>
            <a:r>
              <a:rPr lang="en-US" sz="1200" dirty="0" err="1"/>
              <a:t>klientëve</a:t>
            </a:r>
            <a:r>
              <a:rPr lang="en-US" sz="1200" dirty="0"/>
              <a:t> </a:t>
            </a:r>
            <a:r>
              <a:rPr lang="en-US" sz="1200" dirty="0" err="1"/>
              <a:t>në</a:t>
            </a:r>
            <a:r>
              <a:rPr lang="en-US" sz="1200" dirty="0"/>
              <a:t> </a:t>
            </a:r>
            <a:r>
              <a:rPr lang="en-US" sz="1200" dirty="0" err="1"/>
              <a:t>punonjësit</a:t>
            </a:r>
            <a:r>
              <a:rPr lang="en-US" sz="1200" dirty="0"/>
              <a:t> </a:t>
            </a:r>
            <a:r>
              <a:rPr lang="en-US" sz="1200" dirty="0" err="1"/>
              <a:t>aktivë</a:t>
            </a:r>
            <a:r>
              <a:rPr lang="en-US" sz="1200" dirty="0"/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15E6-A86B-49EC-AF3D-8293F4EEC58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0C9E2-490D-4A0B-8367-A9EC7EC8B1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5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27D-3459-4CCE-AEBE-2DB14A907EF4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11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C98A-6193-4BDE-A7EC-8EF058A28A39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187A-C369-48CE-AB8A-06287D2A75AD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3768-741D-43A3-888D-B8BFC7BC53C9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8D3-981A-4FC6-9F84-20D49ED51017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658F-D6BE-494A-A7B7-74D48705A661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D79-364A-4D73-81FA-B1E5A5C3FFF2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BBAC-4E0A-4941-990C-F6F15451E7F3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950E-BC8A-4BFF-BAF2-85A168A61434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www.prospectime.com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9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83328D-5DAE-4E20-9FFB-6AAFF093CEEE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7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C5E-B6FE-4153-BED3-856134BE4F22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CDB770-C2DA-4C00-A0B7-FD46A4CEF903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www.prospectime.com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69BF33-B5BD-405F-9748-BE7037CC8C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9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9F8A08-DD10-54E4-3D95-9DFD772F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30555"/>
            <a:ext cx="10972800" cy="5694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71600"/>
            <a:ext cx="9372600" cy="2971800"/>
          </a:xfrm>
        </p:spPr>
        <p:txBody>
          <a:bodyPr>
            <a:noAutofit/>
          </a:bodyPr>
          <a:lstStyle/>
          <a:p>
            <a:pPr algn="ctr"/>
            <a:r>
              <a:rPr lang="sq-AL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itchFamily="34" charset="0"/>
                <a:cs typeface="Times New Roman" pitchFamily="18" charset="0"/>
              </a:rPr>
              <a:t>Mjeshtëria e shitjes: Strategji</a:t>
            </a:r>
            <a:r>
              <a:rPr lang="en-US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itchFamily="34" charset="0"/>
                <a:cs typeface="Times New Roman" pitchFamily="18" charset="0"/>
              </a:rPr>
              <a:t>a</a:t>
            </a:r>
            <a:r>
              <a:rPr lang="sq-AL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itchFamily="34" charset="0"/>
                <a:cs typeface="Times New Roman" pitchFamily="18" charset="0"/>
              </a:rPr>
              <a:t> fituese për të shitur më shumë dhe më mirë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867400"/>
            <a:ext cx="6629400" cy="914400"/>
          </a:xfrm>
        </p:spPr>
        <p:txBody>
          <a:bodyPr>
            <a:noAutofit/>
          </a:bodyPr>
          <a:lstStyle/>
          <a:p>
            <a:pPr algn="r"/>
            <a:endParaRPr lang="sq-AL" dirty="0">
              <a:solidFill>
                <a:srgbClr val="FFFF00"/>
              </a:solidFill>
              <a:latin typeface="Mongolian Baiti" pitchFamily="66" charset="0"/>
              <a:cs typeface="Mongolian Baiti" pitchFamily="66" charset="0"/>
            </a:endParaRPr>
          </a:p>
          <a:p>
            <a:pPr algn="r"/>
            <a:r>
              <a:rPr lang="sq-AL" sz="2800" dirty="0">
                <a:solidFill>
                  <a:srgbClr val="FFFF00"/>
                </a:solidFill>
                <a:latin typeface="Impact" pitchFamily="34" charset="0"/>
              </a:rPr>
              <a:t>Tiranë: </a:t>
            </a:r>
            <a:r>
              <a:rPr lang="en-US" sz="2800" dirty="0">
                <a:solidFill>
                  <a:srgbClr val="FFFF00"/>
                </a:solidFill>
                <a:latin typeface="Impact" pitchFamily="34" charset="0"/>
              </a:rPr>
              <a:t>02</a:t>
            </a:r>
            <a:r>
              <a:rPr lang="sq-AL" sz="2800" dirty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Impact" pitchFamily="34" charset="0"/>
              </a:rPr>
              <a:t>mars</a:t>
            </a:r>
            <a:r>
              <a:rPr lang="sq-AL" sz="2800" dirty="0">
                <a:solidFill>
                  <a:srgbClr val="FFFF00"/>
                </a:solidFill>
                <a:latin typeface="Impact" pitchFamily="34" charset="0"/>
              </a:rPr>
              <a:t> 202</a:t>
            </a:r>
            <a:r>
              <a:rPr lang="en-US" sz="2800" dirty="0">
                <a:solidFill>
                  <a:srgbClr val="FFFF00"/>
                </a:solidFill>
                <a:latin typeface="Impact" pitchFamily="34" charset="0"/>
              </a:rPr>
              <a:t>4</a:t>
            </a:r>
            <a:endParaRPr lang="sq-AL" sz="28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5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Rëndësia e departamenteve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10210800" cy="4252911"/>
          </a:xfrm>
        </p:spPr>
        <p:txBody>
          <a:bodyPr>
            <a:noAutofit/>
          </a:bodyPr>
          <a:lstStyle/>
          <a:p>
            <a:r>
              <a:rPr lang="sq-AL" sz="2400" b="1" dirty="0" err="1">
                <a:solidFill>
                  <a:srgbClr val="002060"/>
                </a:solidFill>
              </a:rPr>
              <a:t>Dpt</a:t>
            </a:r>
            <a:r>
              <a:rPr lang="sq-AL" sz="2400" b="1" dirty="0">
                <a:solidFill>
                  <a:srgbClr val="002060"/>
                </a:solidFill>
              </a:rPr>
              <a:t>. Financës </a:t>
            </a:r>
            <a:r>
              <a:rPr lang="sq-AL" sz="2000" dirty="0">
                <a:solidFill>
                  <a:srgbClr val="002060"/>
                </a:solidFill>
              </a:rPr>
              <a:t>– Përgjegjës për menaxhimin e mjeteve monetare dhe materiale, pagesave, evidentimin e kostove</a:t>
            </a:r>
          </a:p>
          <a:p>
            <a:r>
              <a:rPr lang="sq-AL" sz="2400" b="1" dirty="0" err="1">
                <a:solidFill>
                  <a:srgbClr val="002060"/>
                </a:solidFill>
              </a:rPr>
              <a:t>Dpt</a:t>
            </a:r>
            <a:r>
              <a:rPr lang="sq-AL" sz="2400" b="1" dirty="0">
                <a:solidFill>
                  <a:srgbClr val="002060"/>
                </a:solidFill>
              </a:rPr>
              <a:t>. Burimeve Njerëzore </a:t>
            </a:r>
            <a:r>
              <a:rPr lang="sq-AL" sz="2000" dirty="0">
                <a:solidFill>
                  <a:srgbClr val="002060"/>
                </a:solidFill>
              </a:rPr>
              <a:t>– Përzgjedh, punëson dhe kujdeset për personelin</a:t>
            </a:r>
          </a:p>
          <a:p>
            <a:r>
              <a:rPr lang="sq-AL" sz="2400" b="1" dirty="0" err="1">
                <a:solidFill>
                  <a:srgbClr val="002060"/>
                </a:solidFill>
              </a:rPr>
              <a:t>Dpt</a:t>
            </a:r>
            <a:r>
              <a:rPr lang="sq-AL" sz="2400" b="1" dirty="0">
                <a:solidFill>
                  <a:srgbClr val="002060"/>
                </a:solidFill>
              </a:rPr>
              <a:t>. Logjistikës </a:t>
            </a:r>
            <a:r>
              <a:rPr lang="sq-AL" sz="2000" dirty="0">
                <a:solidFill>
                  <a:srgbClr val="002060"/>
                </a:solidFill>
              </a:rPr>
              <a:t>– Përgjegjës për magazinimin dhe transportimin e mallrave dhe personelit</a:t>
            </a:r>
          </a:p>
          <a:p>
            <a:r>
              <a:rPr lang="sq-AL" sz="2400" b="1" dirty="0" err="1">
                <a:solidFill>
                  <a:srgbClr val="002060"/>
                </a:solidFill>
              </a:rPr>
              <a:t>Dpt</a:t>
            </a:r>
            <a:r>
              <a:rPr lang="sq-AL" sz="2400" b="1" dirty="0">
                <a:solidFill>
                  <a:srgbClr val="002060"/>
                </a:solidFill>
              </a:rPr>
              <a:t>. Marketingut </a:t>
            </a:r>
            <a:r>
              <a:rPr lang="sq-AL" sz="2000" dirty="0">
                <a:solidFill>
                  <a:srgbClr val="002060"/>
                </a:solidFill>
              </a:rPr>
              <a:t>– Përgjegjës për </a:t>
            </a:r>
            <a:r>
              <a:rPr lang="sq-AL" sz="2000" dirty="0" err="1">
                <a:solidFill>
                  <a:srgbClr val="002060"/>
                </a:solidFill>
              </a:rPr>
              <a:t>marketimin</a:t>
            </a:r>
            <a:r>
              <a:rPr lang="sq-AL" sz="2000" dirty="0">
                <a:solidFill>
                  <a:srgbClr val="002060"/>
                </a:solidFill>
              </a:rPr>
              <a:t> e kompanisë dhe mallrave</a:t>
            </a:r>
          </a:p>
          <a:p>
            <a:r>
              <a:rPr lang="sq-AL" sz="2400" b="1" dirty="0" err="1">
                <a:solidFill>
                  <a:srgbClr val="002060"/>
                </a:solidFill>
              </a:rPr>
              <a:t>Dpt</a:t>
            </a:r>
            <a:r>
              <a:rPr lang="sq-AL" sz="2400" b="1" dirty="0">
                <a:solidFill>
                  <a:srgbClr val="002060"/>
                </a:solidFill>
              </a:rPr>
              <a:t>. Shitjeve </a:t>
            </a:r>
            <a:r>
              <a:rPr lang="sq-AL" sz="2000" dirty="0">
                <a:solidFill>
                  <a:srgbClr val="002060"/>
                </a:solidFill>
              </a:rPr>
              <a:t>– Përgjegjës për porosinë dhe shitjen e mallrave</a:t>
            </a:r>
          </a:p>
          <a:p>
            <a:pPr marL="0" indent="0">
              <a:buNone/>
            </a:pPr>
            <a:endParaRPr lang="sq-AL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q-AL" sz="2400" b="1" dirty="0">
                <a:solidFill>
                  <a:srgbClr val="002060"/>
                </a:solidFill>
              </a:rPr>
              <a:t>Harmonizimi i veprimtarisë të </a:t>
            </a:r>
            <a:r>
              <a:rPr lang="sq-AL" sz="2400" b="1" dirty="0" err="1">
                <a:solidFill>
                  <a:srgbClr val="002060"/>
                </a:solidFill>
              </a:rPr>
              <a:t>të</a:t>
            </a:r>
            <a:r>
              <a:rPr lang="sq-AL" sz="2400" b="1" dirty="0">
                <a:solidFill>
                  <a:srgbClr val="002060"/>
                </a:solidFill>
              </a:rPr>
              <a:t> gjitha departamenteve  </a:t>
            </a:r>
          </a:p>
          <a:p>
            <a:pPr algn="ctr">
              <a:buFont typeface="Symbol"/>
              <a:buChar char="Þ"/>
            </a:pPr>
            <a:r>
              <a:rPr lang="sq-AL" sz="2400" b="1" dirty="0">
                <a:solidFill>
                  <a:srgbClr val="002060"/>
                </a:solidFill>
              </a:rPr>
              <a:t>  funksionim </a:t>
            </a:r>
            <a:r>
              <a:rPr lang="sq-AL" sz="2400" b="1" dirty="0" err="1">
                <a:solidFill>
                  <a:srgbClr val="002060"/>
                </a:solidFill>
              </a:rPr>
              <a:t>eficent</a:t>
            </a:r>
            <a:r>
              <a:rPr lang="sq-AL" sz="2400" b="1" dirty="0">
                <a:solidFill>
                  <a:srgbClr val="002060"/>
                </a:solidFill>
              </a:rPr>
              <a:t> të gjithë kompanisë</a:t>
            </a:r>
          </a:p>
          <a:p>
            <a:pPr marL="0" indent="0">
              <a:buNone/>
            </a:pPr>
            <a:endParaRPr lang="sq-AL" sz="24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3F182-4FB4-46F8-8538-A5E2F4308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38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#14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ZHVILLIMI I PERFORMANCËS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9906000" cy="4271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/>
              <a:t>Plani efektiv i veprimit për Zhvillimin e performancës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b="1" u="sng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/>
              <a:t>Niveli i suksesit të zhvillimit të performancës qëndron në zhvillimin dhe ekzekutimin efektiv të një plani veprimi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100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1166E-54CB-4875-9A5B-488651592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13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#15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LARGIMI I PUNONJËSVE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38327"/>
            <a:ext cx="10515600" cy="4486273"/>
          </a:xfrm>
        </p:spPr>
        <p:txBody>
          <a:bodyPr>
            <a:normAutofit fontScale="92500"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Qarkullimi i punonjësve të shitjes 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b="1" u="sng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sq-AL" sz="3200" dirty="0"/>
              <a:t>Largime me kërkesë të punonjësit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sq-AL" sz="3200" dirty="0"/>
              <a:t>Largime për arsye </a:t>
            </a:r>
            <a:r>
              <a:rPr lang="sq-AL" sz="3200" dirty="0" err="1"/>
              <a:t>shëndetsore</a:t>
            </a:r>
            <a:r>
              <a:rPr lang="sq-AL" sz="3200" dirty="0"/>
              <a:t>, leje lindje, dalje në pension, etj.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sq-AL" sz="3200" dirty="0"/>
              <a:t>Promovim në pozicione më të larta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sq-AL" sz="3000" i="1" dirty="0">
                <a:solidFill>
                  <a:srgbClr val="FF0000"/>
                </a:solidFill>
              </a:rPr>
              <a:t>Largime për probleme të disiplinës, </a:t>
            </a:r>
            <a:r>
              <a:rPr lang="sq-AL" sz="3000" i="1" dirty="0" err="1">
                <a:solidFill>
                  <a:srgbClr val="FF0000"/>
                </a:solidFill>
              </a:rPr>
              <a:t>performancës</a:t>
            </a:r>
            <a:r>
              <a:rPr lang="sq-AL" sz="3000" i="1" dirty="0">
                <a:solidFill>
                  <a:srgbClr val="FF0000"/>
                </a:solidFill>
              </a:rPr>
              <a:t> së ulët, etj.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sq-AL" sz="3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sq-AL" sz="3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dirty="0">
                <a:solidFill>
                  <a:srgbClr val="002060"/>
                </a:solidFill>
              </a:rPr>
              <a:t>Organizata duhet të përgatitet për qarkullim, kurdo që të ndodhë.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101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D9371-1A6F-49D6-8017-81B1265CE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74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#15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LARGIMI I PUNONJËSVE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8327"/>
            <a:ext cx="10058400" cy="44862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Të qenit gati do të thotë: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b="1" u="sng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3200" dirty="0"/>
              <a:t>Krijimi i një fondi rezervë kandidaturash për zëvendësimin e shpejtë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3200" dirty="0"/>
              <a:t>Ndërtimi i programeve efektive e të shpejta të trajnimit dhe testimit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3200" dirty="0"/>
              <a:t>Kujdesi për trajtimin e klientëve të punonjësve të larguar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102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243194-D511-4086-9836-C4F9228D2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181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#16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TRANZICIONI I KLIENTËVE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7"/>
            <a:ext cx="10363200" cy="44862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Politika e kalimit të klientëve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dirty="0"/>
              <a:t>Nëse zëvendësimi i punonjësve të larguar kërkon kohë, Menaxheri i shitjes kujdeset për: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900" dirty="0"/>
              <a:t> Hartimin e politikës së transferimit të klientëve në punonjësit aktivë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900" dirty="0"/>
              <a:t> Zbatimin me korrektësi të saj në të gjitha nivelet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900" dirty="0"/>
              <a:t> Ndryshimin dhe përmirësimin e politikave t</a:t>
            </a:r>
            <a:r>
              <a:rPr lang="sq-AL" sz="2800" dirty="0"/>
              <a:t>ë transferimit të klientëve sa herë ndihet e nevojshme</a:t>
            </a:r>
            <a:endParaRPr lang="sq-AL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103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3668-B3F2-4A45-B0A6-39045DCAF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245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18CD-9761-E5CD-7FF8-E85A3CF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800" b="1" dirty="0" err="1">
                <a:solidFill>
                  <a:srgbClr val="0070C0"/>
                </a:solidFill>
              </a:rPr>
              <a:t>Strategjia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fituese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për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sukses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në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shitje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21F3-B21F-F8D9-B5CF-3E291CF1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646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q-AL" b="0" i="0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Zhvill</a:t>
            </a:r>
            <a:r>
              <a:rPr lang="en-US" b="0" i="0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b="0" i="0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q-AL" b="0" i="0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0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objektiva</a:t>
            </a:r>
            <a:r>
              <a:rPr lang="en-US" b="1" i="0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sq-AL" b="0" i="0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SMART</a:t>
            </a:r>
            <a:endParaRPr lang="en-US" b="0" i="0" u="none" strike="noStrike" spc="0" dirty="0">
              <a:solidFill>
                <a:srgbClr val="3E444E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q-AL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Krij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profil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ideal të klientit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q-AL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konkurrencë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dhe </a:t>
            </a:r>
            <a:r>
              <a:rPr lang="sq-AL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krij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një propozim vlere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q-AL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Krij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dokumentacionin minimal të zbatueshëm të shitjeve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Punës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trajnimi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 </a:t>
            </a:r>
            <a:r>
              <a:rPr lang="sq-AL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ekipit</a:t>
            </a:r>
            <a:endParaRPr lang="en-US" b="1" i="1" dirty="0">
              <a:solidFill>
                <a:srgbClr val="3E44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Vendosja e standardeve </a:t>
            </a:r>
            <a:endParaRPr lang="de-DE" b="1" i="1" dirty="0">
              <a:solidFill>
                <a:srgbClr val="3E44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q-AL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Krij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s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ë kompensimi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për përfaqësuesit e shitjeve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Vendos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 e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mën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/metoda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gjenerimi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 e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klientëve</a:t>
            </a:r>
            <a:endParaRPr lang="en-US" b="1" i="1" u="none" strike="noStrike" spc="0" dirty="0">
              <a:solidFill>
                <a:srgbClr val="3E444E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910F9-8211-7288-272F-096661D9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A87A4-5F74-22CC-F383-088684AB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139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18CD-9761-E5CD-7FF8-E85A3CF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800" b="1" dirty="0" err="1">
                <a:solidFill>
                  <a:srgbClr val="0070C0"/>
                </a:solidFill>
              </a:rPr>
              <a:t>Strategjia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fituese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për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sukses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në</a:t>
            </a:r>
            <a:r>
              <a:rPr lang="en-GB" sz="4800" b="1" dirty="0">
                <a:solidFill>
                  <a:srgbClr val="0070C0"/>
                </a:solidFill>
              </a:rPr>
              <a:t> </a:t>
            </a:r>
            <a:r>
              <a:rPr lang="en-GB" sz="4800" b="1" dirty="0" err="1">
                <a:solidFill>
                  <a:srgbClr val="0070C0"/>
                </a:solidFill>
              </a:rPr>
              <a:t>shitje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21F3-B21F-F8D9-B5CF-3E291CF1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646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sq-AL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Gjurm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regjistrimi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të dhëna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aktivitetin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punonj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ës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de-DE" b="1" i="1" dirty="0">
              <a:solidFill>
                <a:srgbClr val="3E44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de-DE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Mblidhja dhe regjistrimi i të dhënave t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de-DE" b="1" i="1" dirty="0">
                <a:solidFill>
                  <a:srgbClr val="3E44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klientëve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Kontakt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klientë</a:t>
            </a:r>
            <a:r>
              <a:rPr lang="en-US" b="1" i="1" u="none" strike="noStrike" spc="0" dirty="0" err="1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të mundshëm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ualifikimi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klientë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 mundshëm</a:t>
            </a:r>
            <a:endParaRPr lang="en-US" b="1" i="1" dirty="0">
              <a:solidFill>
                <a:srgbClr val="3E44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Mbyllja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marr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veshjes</a:t>
            </a:r>
            <a:endParaRPr lang="en-US" b="1" i="1" dirty="0">
              <a:solidFill>
                <a:srgbClr val="3E44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Menaxhimi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kund</a:t>
            </a:r>
            <a:r>
              <a:rPr lang="sq-AL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b="1" i="1" dirty="0" err="1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rshtive</a:t>
            </a:r>
            <a:endParaRPr lang="de-DE" b="1" i="1" dirty="0">
              <a:solidFill>
                <a:srgbClr val="3E44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de-DE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Negocimi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de-DE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Finalizimi i marr</a:t>
            </a:r>
            <a:r>
              <a:rPr lang="sq-AL" b="1" i="1" u="none" strike="noStrike" spc="0" dirty="0">
                <a:solidFill>
                  <a:srgbClr val="3E444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de-DE" b="1" i="1" dirty="0">
                <a:solidFill>
                  <a:srgbClr val="3E44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veshjes</a:t>
            </a:r>
          </a:p>
          <a:p>
            <a:pPr marL="342900" indent="-342900">
              <a:buFont typeface="+mj-lt"/>
              <a:buAutoNum type="arabicPeriod" startAt="9"/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9"/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910F9-8211-7288-272F-096661D9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A87A4-5F74-22CC-F383-088684AB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21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  <a:latin typeface="Times New Roman"/>
              </a:rPr>
              <a:t>Menaxhimi</a:t>
            </a: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/>
              </a:rPr>
              <a:t>i</a:t>
            </a: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/>
              </a:rPr>
              <a:t>Shitjeve</a:t>
            </a:r>
            <a:endParaRPr lang="en-GB" sz="3600" b="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0240"/>
            <a:ext cx="10058400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q-AL" sz="3600" dirty="0">
                <a:latin typeface="Impact" pitchFamily="34" charset="0"/>
              </a:rPr>
              <a:t>Në fund, i gjithë funksionimi i  biznesit mund të përmblidhet në tre fjalë:</a:t>
            </a:r>
          </a:p>
          <a:p>
            <a:pPr marL="0" indent="0" algn="ctr">
              <a:buNone/>
            </a:pPr>
            <a:r>
              <a:rPr lang="sq-AL" sz="3600" dirty="0">
                <a:solidFill>
                  <a:srgbClr val="FF0000"/>
                </a:solidFill>
                <a:latin typeface="Impact" pitchFamily="34" charset="0"/>
              </a:rPr>
              <a:t>NJERËZIT, PRODUKTI DHE FITIMI</a:t>
            </a:r>
            <a:r>
              <a:rPr lang="sq-AL" sz="3600" dirty="0">
                <a:latin typeface="Impact" pitchFamily="34" charset="0"/>
              </a:rPr>
              <a:t>. </a:t>
            </a:r>
          </a:p>
          <a:p>
            <a:pPr marL="0" indent="0" algn="ctr">
              <a:buNone/>
            </a:pPr>
            <a:endParaRPr lang="sq-AL" sz="3600" dirty="0">
              <a:latin typeface="Impact" pitchFamily="34" charset="0"/>
            </a:endParaRPr>
          </a:p>
          <a:p>
            <a:pPr marL="0" indent="0" algn="ctr">
              <a:buNone/>
            </a:pPr>
            <a:r>
              <a:rPr lang="sq-AL" sz="3600" dirty="0">
                <a:latin typeface="Impact" pitchFamily="34" charset="0"/>
              </a:rPr>
              <a:t>Nëse nuk keni një </a:t>
            </a:r>
            <a:r>
              <a:rPr lang="sq-AL" sz="3600" u="sng" dirty="0">
                <a:solidFill>
                  <a:srgbClr val="FF0000"/>
                </a:solidFill>
                <a:latin typeface="Impact" pitchFamily="34" charset="0"/>
              </a:rPr>
              <a:t>ekip të mirë</a:t>
            </a:r>
            <a:r>
              <a:rPr lang="sq-AL" sz="3600" dirty="0">
                <a:latin typeface="Impact" pitchFamily="34" charset="0"/>
              </a:rPr>
              <a:t>, nuk mund të arrini shumë me dy të tjerat!</a:t>
            </a:r>
          </a:p>
          <a:p>
            <a:pPr marL="0" indent="0" algn="ctr">
              <a:buNone/>
            </a:pPr>
            <a:r>
              <a:rPr lang="sq-AL" sz="2400" dirty="0">
                <a:latin typeface="Impact" pitchFamily="34" charset="0"/>
              </a:rPr>
              <a:t>-</a:t>
            </a:r>
            <a:r>
              <a:rPr lang="sq-AL" sz="2400" dirty="0" err="1">
                <a:latin typeface="Impact" pitchFamily="34" charset="0"/>
              </a:rPr>
              <a:t>Lee</a:t>
            </a:r>
            <a:r>
              <a:rPr lang="sq-AL" sz="2400" dirty="0">
                <a:latin typeface="Impact" pitchFamily="34" charset="0"/>
              </a:rPr>
              <a:t> </a:t>
            </a:r>
            <a:r>
              <a:rPr lang="sq-AL" sz="2400" dirty="0" err="1">
                <a:latin typeface="Impact" pitchFamily="34" charset="0"/>
              </a:rPr>
              <a:t>Iacocca</a:t>
            </a:r>
            <a:endParaRPr lang="sq-AL" sz="2400" dirty="0">
              <a:latin typeface="Impact" pitchFamily="34" charset="0"/>
            </a:endParaRPr>
          </a:p>
          <a:p>
            <a:pPr marL="0" indent="0">
              <a:buNone/>
            </a:pPr>
            <a:endParaRPr lang="sq-A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106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D2DAA-52AD-4F1F-8B80-450360BAB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Rëndësia e shitjes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37360"/>
            <a:ext cx="9906000" cy="46634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q-AL" sz="1800" b="1" dirty="0">
                <a:solidFill>
                  <a:srgbClr val="6112EE"/>
                </a:solidFill>
              </a:rPr>
              <a:t>Në çdo organizatë biznesi, shitja është departamenti që </a:t>
            </a:r>
            <a:r>
              <a:rPr lang="sq-AL" sz="1800" b="1" dirty="0" err="1">
                <a:solidFill>
                  <a:srgbClr val="6112EE"/>
                </a:solidFill>
              </a:rPr>
              <a:t>gjeneron</a:t>
            </a:r>
            <a:r>
              <a:rPr lang="sq-AL" sz="1800" b="1" dirty="0">
                <a:solidFill>
                  <a:srgbClr val="6112EE"/>
                </a:solidFill>
              </a:rPr>
              <a:t> të ardhura.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q-AL" sz="1800" b="1" dirty="0">
                <a:solidFill>
                  <a:srgbClr val="6112EE"/>
                </a:solidFill>
              </a:rPr>
              <a:t>Pa marrë parasysh se sa i mirë është procesi i prodhimit,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q-AL" sz="1800" b="1" dirty="0">
                <a:solidFill>
                  <a:srgbClr val="6112EE"/>
                </a:solidFill>
              </a:rPr>
              <a:t>sa e saktë dhe cilësore është teknologjia,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q-AL" sz="1800" b="1" dirty="0">
                <a:solidFill>
                  <a:srgbClr val="6112EE"/>
                </a:solidFill>
              </a:rPr>
              <a:t>sa të studiuara janë objektivat financiare,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q-AL" sz="1800" b="1" dirty="0">
                <a:solidFill>
                  <a:srgbClr val="6112EE"/>
                </a:solidFill>
              </a:rPr>
              <a:t>sa progresive dhe të avancuara janë teknikat e menaxhimit,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q-AL" sz="1800" b="1" dirty="0">
                <a:solidFill>
                  <a:srgbClr val="6112EE"/>
                </a:solidFill>
              </a:rPr>
              <a:t>Organizata patjetër duhet të ketë një mekanizëm shitje efektiv,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q-AL" sz="1800" b="1" dirty="0">
                <a:solidFill>
                  <a:srgbClr val="6112EE"/>
                </a:solidFill>
              </a:rPr>
              <a:t>ose përndryshe,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q-AL" sz="1800" b="1" dirty="0">
                <a:solidFill>
                  <a:srgbClr val="6112EE"/>
                </a:solidFill>
              </a:rPr>
              <a:t>çdo gjë tjetër është e padobishme.</a:t>
            </a:r>
          </a:p>
          <a:p>
            <a:pPr marL="0" indent="0" algn="ctr">
              <a:buNone/>
            </a:pPr>
            <a:endParaRPr lang="sq-AL" sz="1050" b="1" dirty="0">
              <a:solidFill>
                <a:srgbClr val="6112EE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sq-AL" sz="16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Ju mund të keni </a:t>
            </a:r>
            <a:r>
              <a:rPr lang="sq-AL" sz="1600" i="1" dirty="0" err="1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dpt</a:t>
            </a:r>
            <a:r>
              <a:rPr lang="sq-AL" sz="16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. më të mirë të Prodhimit, </a:t>
            </a:r>
            <a:r>
              <a:rPr lang="sq-AL" sz="1600" i="1" dirty="0" err="1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dpt</a:t>
            </a:r>
            <a:r>
              <a:rPr lang="sq-AL" sz="16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. më të mirë të Financës, </a:t>
            </a:r>
            <a:r>
              <a:rPr lang="sq-AL" sz="1600" i="1" dirty="0" err="1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dpt</a:t>
            </a:r>
            <a:r>
              <a:rPr lang="sq-AL" sz="16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. më të mirë të Burimeve Njerëzore dhe atë të mbështetjes me produkte, apo çdo departament tjetër, </a:t>
            </a:r>
          </a:p>
          <a:p>
            <a:pPr marL="0" indent="0" algn="ctr">
              <a:buNone/>
            </a:pPr>
            <a:r>
              <a:rPr lang="sq-AL" sz="18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sq-AL" sz="16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buNone/>
            </a:pPr>
            <a:r>
              <a:rPr lang="sq-AL" sz="16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çdo kompani do të ecë përpara </a:t>
            </a:r>
            <a:r>
              <a:rPr lang="sq-AL" sz="18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deri kur departamenti i Shitjes do t’i shesë ato</a:t>
            </a:r>
            <a:r>
              <a:rPr lang="sq-AL" sz="1600" i="1" dirty="0">
                <a:solidFill>
                  <a:srgbClr val="6112EE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D36C7-B8F8-4FB7-98C1-1DAB830AE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Rëndësia e shitjes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103632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q-AL" sz="2800" b="1" dirty="0">
                <a:solidFill>
                  <a:srgbClr val="002060"/>
                </a:solidFill>
              </a:rPr>
              <a:t>Shitja kundrejt Marketingut</a:t>
            </a:r>
          </a:p>
          <a:p>
            <a:pPr marL="0" indent="0" algn="ctr">
              <a:buNone/>
            </a:pPr>
            <a:r>
              <a:rPr lang="sq-A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Ndonjëherë është e vështirë të dallosh se ku përfundon procesi i Marketingut  dhe ku fillon Shitja.</a:t>
            </a:r>
          </a:p>
          <a:p>
            <a:pPr marL="0" indent="0" algn="ctr">
              <a:buNone/>
            </a:pPr>
            <a:r>
              <a:rPr lang="sq-A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sq-A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Shitja</a:t>
            </a:r>
            <a:r>
              <a:rPr lang="sq-A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është aktiviteti, që në fakt mbledh paratë. </a:t>
            </a:r>
          </a:p>
          <a:p>
            <a:pPr marL="0" indent="0" algn="ctr">
              <a:buNone/>
            </a:pPr>
            <a:r>
              <a:rPr lang="sq-A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Marketingu</a:t>
            </a:r>
            <a:r>
              <a:rPr lang="sq-A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krijon kushte të favorshme që shitja të hyjë në veprim. </a:t>
            </a:r>
          </a:p>
          <a:p>
            <a:pPr marL="0" indent="0" algn="ctr">
              <a:buNone/>
            </a:pPr>
            <a:endParaRPr lang="sq-AL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q-A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 pak fjalë, </a:t>
            </a:r>
          </a:p>
          <a:p>
            <a:pPr marL="0" indent="0" algn="ctr">
              <a:buNone/>
            </a:pPr>
            <a:r>
              <a:rPr lang="sq-AL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marketingu e drejton “kalin” për tek burimi </a:t>
            </a:r>
          </a:p>
          <a:p>
            <a:pPr marL="0" indent="0" algn="ctr">
              <a:buNone/>
            </a:pPr>
            <a:r>
              <a:rPr lang="sq-AL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ekipi i shitjes e bën atë të pijë.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1A627-A695-4993-A45B-C4E429A64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2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Çfarë është Shitja?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37360"/>
            <a:ext cx="9448800" cy="4663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sq-AL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q-AL" sz="2000" b="1" dirty="0">
                <a:solidFill>
                  <a:srgbClr val="FF0000"/>
                </a:solidFill>
              </a:rPr>
              <a:t>Shitja nuk është Përshëndetje!</a:t>
            </a:r>
          </a:p>
          <a:p>
            <a:pPr marL="0" indent="0" algn="ctr">
              <a:buNone/>
            </a:pPr>
            <a:r>
              <a:rPr lang="sq-AL" sz="2000" b="1" dirty="0">
                <a:solidFill>
                  <a:srgbClr val="FF0000"/>
                </a:solidFill>
              </a:rPr>
              <a:t>Shitja nuk është përzgjedhja e një produkti nga klienti!</a:t>
            </a:r>
          </a:p>
          <a:p>
            <a:pPr marL="0" indent="0" algn="ctr">
              <a:buNone/>
            </a:pPr>
            <a:r>
              <a:rPr lang="sq-AL" sz="2000" b="1" dirty="0">
                <a:solidFill>
                  <a:srgbClr val="FF0000"/>
                </a:solidFill>
              </a:rPr>
              <a:t>Shitja nuk është marrja e porosisë!</a:t>
            </a:r>
          </a:p>
          <a:p>
            <a:pPr marL="0" indent="0" algn="ctr">
              <a:buNone/>
            </a:pPr>
            <a:endParaRPr lang="sq-AL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q-AL" sz="2000" b="1" dirty="0">
                <a:solidFill>
                  <a:srgbClr val="002060"/>
                </a:solidFill>
              </a:rPr>
              <a:t>Shitja është një proces, që përfshin ndërveprimin në mes një blerësi potencial dhe një shitësi</a:t>
            </a:r>
            <a:r>
              <a:rPr lang="sq-AL" sz="2000" dirty="0">
                <a:solidFill>
                  <a:srgbClr val="002060"/>
                </a:solidFill>
              </a:rPr>
              <a:t>, </a:t>
            </a:r>
            <a:r>
              <a:rPr lang="sq-AL" sz="2000" b="1" dirty="0">
                <a:solidFill>
                  <a:srgbClr val="002060"/>
                </a:solidFill>
              </a:rPr>
              <a:t>me qëllim shitjen e produktit blerësit potencial. </a:t>
            </a:r>
          </a:p>
          <a:p>
            <a:pPr marL="0" indent="0" algn="ctr">
              <a:buNone/>
            </a:pPr>
            <a:endParaRPr lang="sq-AL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q-AL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q-AL" sz="20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91817"/>
            <a:ext cx="4419600" cy="1603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691817"/>
            <a:ext cx="2743200" cy="1603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B7544-0488-4ADB-96E3-5D1723E7C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Kanalet e Shitjes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737360"/>
            <a:ext cx="4822803" cy="46634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q-AL" sz="2400" b="1" dirty="0">
                <a:solidFill>
                  <a:srgbClr val="002060"/>
                </a:solidFill>
              </a:rPr>
              <a:t>K</a:t>
            </a:r>
            <a:r>
              <a:rPr lang="en-US" sz="2400" b="1" dirty="0">
                <a:solidFill>
                  <a:srgbClr val="002060"/>
                </a:solidFill>
              </a:rPr>
              <a:t>ANALET E SHITJES</a:t>
            </a:r>
            <a:r>
              <a:rPr lang="sq-AL" sz="2400" b="1" dirty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q-AL" sz="2400" b="1" dirty="0">
                <a:solidFill>
                  <a:srgbClr val="002060"/>
                </a:solidFill>
              </a:rPr>
              <a:t>- Mundësitë e shpërndarjes që përdoren nga një biznes për të shitur produktet e tij, zakonisht duke e ndarë fuqinë e shitjes në grupe që të </a:t>
            </a:r>
            <a:r>
              <a:rPr lang="sq-AL" sz="2400" b="1" dirty="0" err="1">
                <a:solidFill>
                  <a:srgbClr val="002060"/>
                </a:solidFill>
              </a:rPr>
              <a:t>përq</a:t>
            </a:r>
            <a:r>
              <a:rPr lang="en-US" sz="2400" b="1" dirty="0">
                <a:solidFill>
                  <a:srgbClr val="002060"/>
                </a:solidFill>
              </a:rPr>
              <a:t>e</a:t>
            </a:r>
            <a:r>
              <a:rPr lang="sq-AL" sz="2400" b="1" dirty="0" err="1">
                <a:solidFill>
                  <a:srgbClr val="002060"/>
                </a:solidFill>
              </a:rPr>
              <a:t>ndrohet</a:t>
            </a:r>
            <a:r>
              <a:rPr lang="sq-AL" sz="2400" b="1" dirty="0">
                <a:solidFill>
                  <a:srgbClr val="002060"/>
                </a:solidFill>
              </a:rPr>
              <a:t> në drejtime të ndryshme të shitjes </a:t>
            </a:r>
          </a:p>
          <a:p>
            <a:pPr marL="0" indent="0" algn="ctr">
              <a:buNone/>
            </a:pPr>
            <a:r>
              <a:rPr lang="sq-AL" sz="2000" dirty="0">
                <a:solidFill>
                  <a:srgbClr val="002060"/>
                </a:solidFill>
              </a:rPr>
              <a:t>(</a:t>
            </a:r>
            <a:r>
              <a:rPr lang="sq-AL" sz="2000" dirty="0" err="1">
                <a:solidFill>
                  <a:srgbClr val="002060"/>
                </a:solidFill>
              </a:rPr>
              <a:t>psh</a:t>
            </a:r>
            <a:r>
              <a:rPr lang="sq-AL" sz="2000" dirty="0">
                <a:solidFill>
                  <a:srgbClr val="002060"/>
                </a:solidFill>
              </a:rPr>
              <a:t>. shitja direkt në shtëpi, tek tregtarët, dyqanet, agjentë, </a:t>
            </a:r>
            <a:r>
              <a:rPr lang="sq-AL" sz="2000" dirty="0" err="1">
                <a:solidFill>
                  <a:srgbClr val="002060"/>
                </a:solidFill>
              </a:rPr>
              <a:t>komisionerë</a:t>
            </a:r>
            <a:r>
              <a:rPr lang="sq-AL" sz="2000" dirty="0">
                <a:solidFill>
                  <a:srgbClr val="002060"/>
                </a:solidFill>
              </a:rPr>
              <a:t> </a:t>
            </a:r>
            <a:r>
              <a:rPr lang="sq-AL" sz="2000" dirty="0" err="1">
                <a:solidFill>
                  <a:srgbClr val="002060"/>
                </a:solidFill>
              </a:rPr>
              <a:t>etj</a:t>
            </a:r>
            <a:r>
              <a:rPr lang="sq-AL" sz="200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00800" y="1737360"/>
            <a:ext cx="4724400" cy="46634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q-AL" sz="2000" b="1" dirty="0">
                <a:solidFill>
                  <a:srgbClr val="002060"/>
                </a:solidFill>
              </a:rPr>
              <a:t>Llojet e kanaleve të Shitjes: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shumicë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 err="1">
                <a:solidFill>
                  <a:srgbClr val="0070C0"/>
                </a:solidFill>
              </a:rPr>
              <a:t>Franchise</a:t>
            </a:r>
            <a:endParaRPr lang="sq-AL" sz="1600" b="1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Brokera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 err="1">
                <a:solidFill>
                  <a:srgbClr val="0070C0"/>
                </a:solidFill>
              </a:rPr>
              <a:t>Tendera</a:t>
            </a:r>
            <a:r>
              <a:rPr lang="sq-AL" sz="1600" b="1" dirty="0">
                <a:solidFill>
                  <a:srgbClr val="0070C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agjentë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</a:t>
            </a:r>
            <a:r>
              <a:rPr lang="sq-AL" sz="1600" b="1" dirty="0" err="1">
                <a:solidFill>
                  <a:srgbClr val="0070C0"/>
                </a:solidFill>
              </a:rPr>
              <a:t>komisionerë</a:t>
            </a:r>
            <a:endParaRPr lang="sq-AL" sz="1600" b="1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pakicë në dyqan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pakicë tek Konsumatori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telefon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</a:t>
            </a:r>
            <a:r>
              <a:rPr lang="sq-AL" sz="1600" b="1" dirty="0" err="1">
                <a:solidFill>
                  <a:srgbClr val="0070C0"/>
                </a:solidFill>
              </a:rPr>
              <a:t>email</a:t>
            </a:r>
            <a:endParaRPr lang="sq-AL" sz="1600" b="1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internet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</a:t>
            </a:r>
            <a:r>
              <a:rPr lang="sq-AL" sz="1600" b="1" dirty="0" err="1">
                <a:solidFill>
                  <a:srgbClr val="0070C0"/>
                </a:solidFill>
              </a:rPr>
              <a:t>konsulencë</a:t>
            </a:r>
            <a:endParaRPr lang="sq-AL" sz="1600" b="1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Me referencë</a:t>
            </a:r>
          </a:p>
          <a:p>
            <a:pPr marL="914400" lvl="1" indent="-457200">
              <a:buFont typeface="+mj-lt"/>
              <a:buAutoNum type="arabicPeriod"/>
            </a:pPr>
            <a:r>
              <a:rPr lang="sq-AL" sz="1600" b="1" dirty="0">
                <a:solidFill>
                  <a:srgbClr val="0070C0"/>
                </a:solidFill>
              </a:rPr>
              <a:t>... etj.</a:t>
            </a:r>
            <a:endParaRPr lang="sq-AL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q-AL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q-AL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E6D49-2888-4039-A4F3-D9AF645E3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Transaksionet e Shitjes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44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q-AL" dirty="0"/>
              <a:t>Sipas llojit të transaksionit:</a:t>
            </a:r>
          </a:p>
          <a:p>
            <a:pPr marL="0" indent="0">
              <a:buNone/>
            </a:pPr>
            <a:endParaRPr lang="sq-AL" dirty="0"/>
          </a:p>
          <a:p>
            <a:pPr lvl="1"/>
            <a:r>
              <a:rPr lang="sq-AL" b="1" dirty="0"/>
              <a:t>Shitje me pagesë të menjëhershme </a:t>
            </a:r>
            <a:r>
              <a:rPr lang="sq-AL" dirty="0"/>
              <a:t>(</a:t>
            </a:r>
            <a:r>
              <a:rPr lang="sq-AL" dirty="0" err="1"/>
              <a:t>cash</a:t>
            </a:r>
            <a:r>
              <a:rPr lang="sq-AL" dirty="0"/>
              <a:t>). </a:t>
            </a:r>
          </a:p>
          <a:p>
            <a:pPr lvl="2"/>
            <a:r>
              <a:rPr lang="sq-AL" sz="1800" dirty="0"/>
              <a:t>Paraja arkëtohet në momentin kur ndodh shitja dhe Klienti/Konsumatori merr produktin ose shërbimin.</a:t>
            </a:r>
          </a:p>
          <a:p>
            <a:pPr marL="685800" lvl="2" indent="0">
              <a:buNone/>
            </a:pPr>
            <a:endParaRPr lang="sq-AL" sz="1800" dirty="0"/>
          </a:p>
          <a:p>
            <a:pPr lvl="1"/>
            <a:r>
              <a:rPr lang="sq-AL" b="1" dirty="0"/>
              <a:t>Shitje me kreditim</a:t>
            </a:r>
            <a:r>
              <a:rPr lang="sq-AL" dirty="0"/>
              <a:t>. </a:t>
            </a:r>
          </a:p>
          <a:p>
            <a:pPr lvl="2"/>
            <a:r>
              <a:rPr lang="sq-AL" sz="1800" dirty="0"/>
              <a:t>Paraja nuk është arkëtuar edhe pas njëfarë kohe, pasi shitja është bërë; blerësit i është dhënë një afat kohor për pagesën.</a:t>
            </a:r>
          </a:p>
          <a:p>
            <a:pPr marL="685800" lvl="2" indent="0">
              <a:buNone/>
            </a:pPr>
            <a:endParaRPr lang="sq-AL" sz="1800" dirty="0"/>
          </a:p>
          <a:p>
            <a:pPr lvl="1"/>
            <a:r>
              <a:rPr lang="sq-AL" b="1" dirty="0"/>
              <a:t>Shitje me parapagim </a:t>
            </a:r>
            <a:r>
              <a:rPr lang="sq-AL" dirty="0"/>
              <a:t>(në avancë). </a:t>
            </a:r>
          </a:p>
          <a:p>
            <a:pPr lvl="2"/>
            <a:r>
              <a:rPr lang="sq-AL" sz="1800" dirty="0"/>
              <a:t>Blerësi paguan, plotësisht ose pjesërisht, përpara se të bëhet shitja.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E4DF7-472C-4903-85A2-1BC513504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Shitja si Proces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4724400" cy="4419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q-AL" b="1">
                <a:solidFill>
                  <a:srgbClr val="002060"/>
                </a:solidFill>
              </a:rPr>
              <a:t>Shitja është një proces</a:t>
            </a:r>
          </a:p>
          <a:p>
            <a:pPr>
              <a:buFont typeface="Wingdings" pitchFamily="2" charset="2"/>
              <a:buChar char="§"/>
            </a:pPr>
            <a:r>
              <a:rPr lang="sq-AL" b="1">
                <a:solidFill>
                  <a:srgbClr val="002060"/>
                </a:solidFill>
              </a:rPr>
              <a:t>Që përfshin ndërveprim midis 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sq-AL" sz="2400" b="1" i="1" u="sng">
                <a:solidFill>
                  <a:srgbClr val="002060"/>
                </a:solidFill>
              </a:rPr>
              <a:t>një blerësi </a:t>
            </a:r>
            <a:r>
              <a:rPr lang="sq-AL" sz="2400" b="1">
                <a:solidFill>
                  <a:srgbClr val="002060"/>
                </a:solidFill>
              </a:rPr>
              <a:t>potencial  dhe,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sq-AL" sz="2400" b="1" i="1" u="sng">
                <a:solidFill>
                  <a:srgbClr val="002060"/>
                </a:solidFill>
              </a:rPr>
              <a:t>një shitësi </a:t>
            </a:r>
          </a:p>
          <a:p>
            <a:pPr>
              <a:buFont typeface="Wingdings" pitchFamily="2" charset="2"/>
              <a:buChar char="§"/>
            </a:pPr>
            <a:r>
              <a:rPr lang="sq-AL" b="1">
                <a:solidFill>
                  <a:srgbClr val="002060"/>
                </a:solidFill>
              </a:rPr>
              <a:t>Qëllimi - shitja e produktit blerësit potencial. </a:t>
            </a:r>
          </a:p>
          <a:p>
            <a:pPr marL="0" indent="0">
              <a:buNone/>
            </a:pPr>
            <a:endParaRPr lang="sq-AL" b="1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19800" y="1752600"/>
            <a:ext cx="4724400" cy="4419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q-AL" sz="2400" b="1" dirty="0">
                <a:solidFill>
                  <a:srgbClr val="002060"/>
                </a:solidFill>
              </a:rPr>
              <a:t>Shitja tradicionale –  faktorët:</a:t>
            </a:r>
          </a:p>
          <a:p>
            <a:pPr marL="0" indent="0">
              <a:buNone/>
            </a:pPr>
            <a:endParaRPr lang="sq-AL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q-AL" sz="2400" b="1" dirty="0">
              <a:solidFill>
                <a:srgbClr val="002060"/>
              </a:solidFill>
            </a:endParaRPr>
          </a:p>
          <a:p>
            <a:r>
              <a:rPr lang="sq-AL" sz="2400" b="1" dirty="0">
                <a:solidFill>
                  <a:srgbClr val="002060"/>
                </a:solidFill>
              </a:rPr>
              <a:t>Blerësi potencial</a:t>
            </a:r>
          </a:p>
          <a:p>
            <a:endParaRPr lang="sq-AL" sz="2400" b="1" dirty="0">
              <a:solidFill>
                <a:srgbClr val="002060"/>
              </a:solidFill>
            </a:endParaRPr>
          </a:p>
          <a:p>
            <a:endParaRPr lang="sq-AL" sz="2400" b="1" dirty="0">
              <a:solidFill>
                <a:srgbClr val="002060"/>
              </a:solidFill>
            </a:endParaRPr>
          </a:p>
          <a:p>
            <a:r>
              <a:rPr lang="sq-AL" sz="2400" b="1" dirty="0">
                <a:solidFill>
                  <a:srgbClr val="002060"/>
                </a:solidFill>
              </a:rPr>
              <a:t>Shitësi</a:t>
            </a:r>
          </a:p>
          <a:p>
            <a:endParaRPr lang="sq-AL" sz="2400" b="1" dirty="0">
              <a:solidFill>
                <a:srgbClr val="002060"/>
              </a:solidFill>
            </a:endParaRPr>
          </a:p>
          <a:p>
            <a:endParaRPr lang="sq-AL" sz="2400" b="1" dirty="0">
              <a:solidFill>
                <a:srgbClr val="002060"/>
              </a:solidFill>
            </a:endParaRPr>
          </a:p>
          <a:p>
            <a:r>
              <a:rPr lang="sq-AL" sz="2400" b="1" dirty="0">
                <a:solidFill>
                  <a:srgbClr val="002060"/>
                </a:solidFill>
              </a:rPr>
              <a:t>Produkti</a:t>
            </a:r>
            <a:endParaRPr lang="sq-AL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q-AL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610864"/>
            <a:ext cx="2646298" cy="22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8991600" y="3247136"/>
            <a:ext cx="1219200" cy="867664"/>
          </a:xfrm>
          <a:prstGeom prst="straightConnector1">
            <a:avLst/>
          </a:prstGeom>
          <a:ln w="825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7696200" y="4495800"/>
            <a:ext cx="1600200" cy="1447800"/>
          </a:xfrm>
          <a:prstGeom prst="straightConnector1">
            <a:avLst/>
          </a:prstGeom>
          <a:ln w="825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7391400" y="4191000"/>
            <a:ext cx="990600" cy="457200"/>
          </a:xfrm>
          <a:prstGeom prst="straightConnector1">
            <a:avLst/>
          </a:prstGeom>
          <a:ln w="825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CE0B3C1-3980-4952-86F4-3232CA9F7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Shitja si Proces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1811866"/>
            <a:ext cx="10058400" cy="4131734"/>
          </a:xfrm>
        </p:spPr>
        <p:txBody>
          <a:bodyPr>
            <a:normAutofit fontScale="85000" lnSpcReduction="20000"/>
          </a:bodyPr>
          <a:lstStyle/>
          <a:p>
            <a:r>
              <a:rPr lang="sq-AL" sz="2600" b="1" dirty="0">
                <a:solidFill>
                  <a:srgbClr val="002060"/>
                </a:solidFill>
              </a:rPr>
              <a:t>Blerësi potencial</a:t>
            </a:r>
            <a:endParaRPr lang="en-US" sz="2600" b="1" dirty="0">
              <a:solidFill>
                <a:srgbClr val="002060"/>
              </a:solidFill>
            </a:endParaRPr>
          </a:p>
          <a:p>
            <a:endParaRPr lang="sq-AL" sz="2600" b="1" dirty="0">
              <a:solidFill>
                <a:srgbClr val="002060"/>
              </a:solidFill>
            </a:endParaRP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Kënaq nevojat / dëshirat (Cilësia dhe sasia e duhur)</a:t>
            </a: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Kursen kohë</a:t>
            </a: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Çmimin më të ulët (shkëmben vlerën për </a:t>
            </a:r>
            <a:r>
              <a:rPr lang="sq-AL" sz="2200" dirty="0" err="1">
                <a:solidFill>
                  <a:srgbClr val="002060"/>
                </a:solidFill>
              </a:rPr>
              <a:t>parà</a:t>
            </a:r>
            <a:r>
              <a:rPr lang="sq-AL" sz="2200" dirty="0">
                <a:solidFill>
                  <a:srgbClr val="002060"/>
                </a:solidFill>
              </a:rPr>
              <a:t>)</a:t>
            </a:r>
          </a:p>
          <a:p>
            <a:pPr lvl="1"/>
            <a:endParaRPr lang="sq-AL" sz="2200" dirty="0">
              <a:solidFill>
                <a:srgbClr val="002060"/>
              </a:solidFill>
            </a:endParaRP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Kërkon shërbim me cilësi të lartë</a:t>
            </a: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Është shumë i kujdesshëm për çmimin</a:t>
            </a: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Tregohet i vëmendshëm ndaj aktiviteteve </a:t>
            </a:r>
            <a:r>
              <a:rPr lang="sq-AL" sz="2200" dirty="0" err="1">
                <a:solidFill>
                  <a:srgbClr val="002060"/>
                </a:solidFill>
              </a:rPr>
              <a:t>promocionale</a:t>
            </a:r>
            <a:endParaRPr lang="sq-AL" sz="2200" dirty="0">
              <a:solidFill>
                <a:srgbClr val="002060"/>
              </a:solidFill>
            </a:endParaRPr>
          </a:p>
          <a:p>
            <a:pPr lvl="1"/>
            <a:endParaRPr lang="sq-AL" sz="2200" dirty="0">
              <a:solidFill>
                <a:srgbClr val="002060"/>
              </a:solidFill>
            </a:endParaRP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Gjithmonë e më i vështirë</a:t>
            </a: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Më i informuar (-televizioni, libra, revista, internet etj.)</a:t>
            </a: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JO besnik</a:t>
            </a:r>
          </a:p>
          <a:p>
            <a:pPr lvl="1"/>
            <a:r>
              <a:rPr lang="sq-AL" sz="2200" dirty="0">
                <a:solidFill>
                  <a:srgbClr val="002060"/>
                </a:solidFill>
              </a:rPr>
              <a:t>I ndikuar nga informacionet (filmat, revistat, gazetat etj.)</a:t>
            </a:r>
          </a:p>
          <a:p>
            <a:pPr lvl="1"/>
            <a:endParaRPr lang="sq-AL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7A3DB-9610-453A-90F9-767015FF6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Shitja si Proces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sz="2800" b="1" dirty="0">
                <a:solidFill>
                  <a:srgbClr val="002060"/>
                </a:solidFill>
              </a:rPr>
              <a:t>Blerësi  -  </a:t>
            </a:r>
            <a:r>
              <a:rPr lang="sq-AL" sz="2800" b="1" dirty="0" err="1">
                <a:solidFill>
                  <a:srgbClr val="002060"/>
                </a:solidFill>
              </a:rPr>
              <a:t>Tipet</a:t>
            </a:r>
            <a:r>
              <a:rPr lang="sq-AL" sz="2800" b="1" dirty="0">
                <a:solidFill>
                  <a:srgbClr val="002060"/>
                </a:solidFill>
              </a:rPr>
              <a:t> e blerjes</a:t>
            </a:r>
          </a:p>
          <a:p>
            <a:pPr marL="0" indent="0">
              <a:buNone/>
            </a:pPr>
            <a:endParaRPr lang="sq-AL" sz="2800" b="1" dirty="0">
              <a:solidFill>
                <a:srgbClr val="002060"/>
              </a:solidFill>
            </a:endParaRPr>
          </a:p>
          <a:p>
            <a:pPr lvl="1"/>
            <a:r>
              <a:rPr lang="sq-AL" sz="2400" dirty="0">
                <a:solidFill>
                  <a:srgbClr val="002060"/>
                </a:solidFill>
              </a:rPr>
              <a:t>Blerje e planifikuar </a:t>
            </a:r>
          </a:p>
          <a:p>
            <a:pPr lvl="2"/>
            <a:r>
              <a:rPr lang="sq-AL" sz="1800" dirty="0">
                <a:solidFill>
                  <a:srgbClr val="002060"/>
                </a:solidFill>
              </a:rPr>
              <a:t>Vendos të blejë një produkt të caktuar dhe sasinë e caktuar</a:t>
            </a:r>
          </a:p>
          <a:p>
            <a:pPr lvl="1"/>
            <a:endParaRPr lang="sq-AL" sz="2400" dirty="0">
              <a:solidFill>
                <a:srgbClr val="002060"/>
              </a:solidFill>
            </a:endParaRPr>
          </a:p>
          <a:p>
            <a:pPr lvl="1"/>
            <a:r>
              <a:rPr lang="sq-AL" sz="2400" dirty="0">
                <a:solidFill>
                  <a:srgbClr val="002060"/>
                </a:solidFill>
              </a:rPr>
              <a:t>Blerje </a:t>
            </a:r>
            <a:r>
              <a:rPr lang="sq-AL" sz="2400" dirty="0" err="1">
                <a:solidFill>
                  <a:srgbClr val="002060"/>
                </a:solidFill>
              </a:rPr>
              <a:t>gjysëm</a:t>
            </a:r>
            <a:r>
              <a:rPr lang="sq-AL" sz="2400" dirty="0">
                <a:solidFill>
                  <a:srgbClr val="002060"/>
                </a:solidFill>
              </a:rPr>
              <a:t> e planifikuar</a:t>
            </a:r>
          </a:p>
          <a:p>
            <a:pPr lvl="2"/>
            <a:r>
              <a:rPr lang="sq-AL" sz="1800" dirty="0">
                <a:solidFill>
                  <a:srgbClr val="002060"/>
                </a:solidFill>
              </a:rPr>
              <a:t>Vendos të blejë sipas kategorisë së produktit (mish, vezë </a:t>
            </a:r>
            <a:r>
              <a:rPr lang="sq-AL" sz="1800" dirty="0" err="1">
                <a:solidFill>
                  <a:srgbClr val="002060"/>
                </a:solidFill>
              </a:rPr>
              <a:t>etj</a:t>
            </a:r>
            <a:r>
              <a:rPr lang="sq-AL" sz="1800" dirty="0">
                <a:solidFill>
                  <a:srgbClr val="002060"/>
                </a:solidFill>
              </a:rPr>
              <a:t>)</a:t>
            </a:r>
          </a:p>
          <a:p>
            <a:pPr lvl="1"/>
            <a:endParaRPr lang="sq-AL" sz="2400" dirty="0">
              <a:solidFill>
                <a:srgbClr val="002060"/>
              </a:solidFill>
            </a:endParaRPr>
          </a:p>
          <a:p>
            <a:pPr lvl="1"/>
            <a:r>
              <a:rPr lang="sq-AL" sz="2400" dirty="0">
                <a:solidFill>
                  <a:srgbClr val="002060"/>
                </a:solidFill>
              </a:rPr>
              <a:t>Blerje impulsive</a:t>
            </a:r>
          </a:p>
          <a:p>
            <a:pPr lvl="2"/>
            <a:r>
              <a:rPr lang="sq-AL" sz="1800" dirty="0">
                <a:solidFill>
                  <a:srgbClr val="002060"/>
                </a:solidFill>
              </a:rPr>
              <a:t>Vendos të blejë n</a:t>
            </a:r>
            <a:r>
              <a:rPr lang="sq-AL" sz="1800" dirty="0"/>
              <a:t>ë</a:t>
            </a:r>
            <a:r>
              <a:rPr lang="sq-AL" sz="1800" dirty="0">
                <a:solidFill>
                  <a:srgbClr val="002060"/>
                </a:solidFill>
              </a:rPr>
              <a:t> momentin kur bie n</a:t>
            </a:r>
            <a:r>
              <a:rPr lang="sq-AL" sz="1800" dirty="0"/>
              <a:t>ë</a:t>
            </a:r>
            <a:r>
              <a:rPr lang="sq-AL" sz="1800" dirty="0">
                <a:solidFill>
                  <a:srgbClr val="002060"/>
                </a:solidFill>
              </a:rPr>
              <a:t> kontakt me produktin</a:t>
            </a:r>
            <a:endParaRPr lang="sq-AL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AB0B36-DBC7-4CB0-BB37-BFDF1CE00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6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Shitja si Proces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828800"/>
            <a:ext cx="5867400" cy="4297364"/>
          </a:xfrm>
        </p:spPr>
        <p:txBody>
          <a:bodyPr>
            <a:normAutofit/>
          </a:bodyPr>
          <a:lstStyle/>
          <a:p>
            <a:r>
              <a:rPr lang="sq-AL" b="1" dirty="0">
                <a:solidFill>
                  <a:srgbClr val="002060"/>
                </a:solidFill>
              </a:rPr>
              <a:t>Produkti</a:t>
            </a:r>
            <a:endParaRPr lang="sq-AL" sz="40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sq-AL" sz="2600" dirty="0">
                <a:solidFill>
                  <a:srgbClr val="002060"/>
                </a:solidFill>
              </a:rPr>
              <a:t>Objektivi i tij – të kënaqë nevojat/dëshirat e konsumatorit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19</a:t>
            </a:fld>
            <a:endParaRPr lang="en-US"/>
          </a:p>
        </p:txBody>
      </p:sp>
      <p:pic>
        <p:nvPicPr>
          <p:cNvPr id="3076" name="Picture 4" descr="http://www.cokecce.co.uk/system/landing_pages/12/Product-Portfolio_Apr15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6" y="4119996"/>
            <a:ext cx="4491168" cy="20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alkfellowship.org/wp-content/uploads/2016/05/consumer-product-mzsmjk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4724400" cy="229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37" y="1828800"/>
            <a:ext cx="2794863" cy="205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707F0A-6DCF-4BDE-A12F-09BD5FEFB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7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65125"/>
            <a:ext cx="8001000" cy="1325563"/>
          </a:xfrm>
        </p:spPr>
        <p:txBody>
          <a:bodyPr/>
          <a:lstStyle/>
          <a:p>
            <a:pPr algn="r"/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Çështjet</a:t>
            </a:r>
            <a:endParaRPr lang="sq-AL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9448800" cy="3505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sq-AL" sz="2800" dirty="0" err="1">
                <a:solidFill>
                  <a:schemeClr val="accent3">
                    <a:lumMod val="50000"/>
                  </a:schemeClr>
                </a:solidFill>
              </a:rPr>
              <a:t>ompanitë</a:t>
            </a:r>
            <a:r>
              <a:rPr lang="sq-AL" sz="2800" dirty="0">
                <a:solidFill>
                  <a:schemeClr val="accent3">
                    <a:lumMod val="50000"/>
                  </a:schemeClr>
                </a:solidFill>
              </a:rPr>
              <a:t> tregtare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dhe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q-AL" sz="2800" dirty="0">
                <a:solidFill>
                  <a:schemeClr val="accent3">
                    <a:lumMod val="50000"/>
                  </a:schemeClr>
                </a:solidFill>
              </a:rPr>
              <a:t>organizimi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tyre</a:t>
            </a:r>
            <a:endParaRPr lang="sq-AL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q-AL" sz="2800" dirty="0">
                <a:solidFill>
                  <a:schemeClr val="accent3">
                    <a:lumMod val="50000"/>
                  </a:schemeClr>
                </a:solidFill>
              </a:rPr>
              <a:t>Qëllimi dhe funksionimi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q-AL" sz="2800" dirty="0">
                <a:solidFill>
                  <a:schemeClr val="accent3">
                    <a:lumMod val="50000"/>
                  </a:schemeClr>
                </a:solidFill>
              </a:rPr>
              <a:t>i kompanive tregtare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800" dirty="0">
                <a:solidFill>
                  <a:schemeClr val="accent3">
                    <a:lumMod val="50000"/>
                  </a:schemeClr>
                </a:solidFill>
              </a:rPr>
              <a:t>Shitja dhe rëndësia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Aft</a:t>
            </a:r>
            <a:r>
              <a:rPr lang="sq-AL" sz="2800" dirty="0">
                <a:solidFill>
                  <a:schemeClr val="accent3">
                    <a:lumMod val="50000"/>
                  </a:schemeClr>
                </a:solidFill>
              </a:rPr>
              <a:t>ë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sit</a:t>
            </a:r>
            <a:r>
              <a:rPr lang="sq-AL" sz="2800" dirty="0">
                <a:solidFill>
                  <a:schemeClr val="accent3">
                    <a:lumMod val="50000"/>
                  </a:schemeClr>
                </a:solidFill>
              </a:rPr>
              <a:t>ë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e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e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një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shitësi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të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suksesshëm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Procesi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dhe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teknikat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e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shitjes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sq-AL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q-AL" sz="2800" dirty="0">
                <a:solidFill>
                  <a:schemeClr val="accent3">
                    <a:lumMod val="50000"/>
                  </a:schemeClr>
                </a:solidFill>
              </a:rPr>
              <a:t>Roli dhe përgjegjësitë e Menaxherit të shitjes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Strategjia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fituese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për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sukses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në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shitje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sq-AL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B75870-7812-4B8C-AF83-41F684B67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174480" cy="1143000"/>
          </a:xfrm>
        </p:spPr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Kur lind nevoja për </a:t>
            </a:r>
            <a:r>
              <a:rPr lang="sq-AL" sz="4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e shitjes?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1905000"/>
            <a:ext cx="9326880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q-AL" sz="2400" dirty="0">
                <a:solidFill>
                  <a:srgbClr val="002060"/>
                </a:solidFill>
              </a:rPr>
              <a:t>Kur kompania vendos të rrisë biznesin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dirty="0">
                <a:solidFill>
                  <a:srgbClr val="002060"/>
                </a:solidFill>
              </a:rPr>
              <a:t>Kur kompania vendos të dalë në një treg më të gjerë e më të </a:t>
            </a:r>
            <a:r>
              <a:rPr lang="en-US" sz="2400" dirty="0" err="1">
                <a:solidFill>
                  <a:srgbClr val="002060"/>
                </a:solidFill>
              </a:rPr>
              <a:t>larmish</a:t>
            </a:r>
            <a:r>
              <a:rPr lang="sq-AL" sz="2400" dirty="0">
                <a:solidFill>
                  <a:srgbClr val="002060"/>
                </a:solidFill>
              </a:rPr>
              <a:t>ë</a:t>
            </a:r>
            <a:r>
              <a:rPr lang="en-US" sz="2400" dirty="0">
                <a:solidFill>
                  <a:srgbClr val="002060"/>
                </a:solidFill>
              </a:rPr>
              <a:t>m</a:t>
            </a:r>
            <a:r>
              <a:rPr lang="sq-AL" sz="2400" dirty="0">
                <a:solidFill>
                  <a:srgbClr val="002060"/>
                </a:solidFill>
              </a:rPr>
              <a:t> klientësh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dirty="0">
                <a:solidFill>
                  <a:srgbClr val="002060"/>
                </a:solidFill>
              </a:rPr>
              <a:t>Kur duhet krijuar kërkesë për produktet përmes punonjësve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dirty="0">
                <a:solidFill>
                  <a:srgbClr val="002060"/>
                </a:solidFill>
              </a:rPr>
              <a:t>Kur tregu bëhet më konkurrues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dirty="0">
                <a:solidFill>
                  <a:srgbClr val="002060"/>
                </a:solidFill>
              </a:rPr>
              <a:t>Kur kapacitetet prodhuese janë të larta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dirty="0">
                <a:solidFill>
                  <a:srgbClr val="002060"/>
                </a:solidFill>
              </a:rPr>
              <a:t>Kur duhet mirëmbajtur marrëdhënia me klientët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dirty="0">
                <a:solidFill>
                  <a:srgbClr val="002060"/>
                </a:solidFill>
              </a:rPr>
              <a:t> Kur kërkohet </a:t>
            </a:r>
            <a:r>
              <a:rPr lang="sq-AL" sz="2400" dirty="0" err="1">
                <a:solidFill>
                  <a:srgbClr val="002060"/>
                </a:solidFill>
              </a:rPr>
              <a:t>optimizimi</a:t>
            </a:r>
            <a:r>
              <a:rPr lang="sq-AL" sz="2400" dirty="0">
                <a:solidFill>
                  <a:srgbClr val="002060"/>
                </a:solidFill>
              </a:rPr>
              <a:t> i procesit të shitjes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2980E-6627-411D-A685-6ACB4FB72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5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33400"/>
            <a:ext cx="10058400" cy="1051560"/>
          </a:xfrm>
        </p:spPr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Funksionet e </a:t>
            </a:r>
            <a:r>
              <a:rPr lang="sq-AL" sz="4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të shitjes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37360"/>
            <a:ext cx="8839200" cy="4663440"/>
          </a:xfrm>
        </p:spPr>
        <p:txBody>
          <a:bodyPr>
            <a:noAutofit/>
          </a:bodyPr>
          <a:lstStyle/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Analiza e tregjeve në tërësi, duke përfshirë edhe produktin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Miratimi i politikave mbi shitjet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Planifikimi i tregut, parashikimi dhe fushatat mbi shitjen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Marrja e vendimeve mbi çmimet dhe politikat e çmimeve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Përcaktimin e kanaleve të shpërndarjes / shitjes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Përzgjedhja, trajnimi, kontrolli i ekipit të shitjes, si dhe shpërblimi i tyre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Ndarja e territorit dhe vendosja e kuotave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Programimi i shitjeve dhe aktiviteteve </a:t>
            </a:r>
            <a:r>
              <a:rPr lang="sq-AL" sz="1850" dirty="0" err="1">
                <a:solidFill>
                  <a:srgbClr val="002060"/>
                </a:solidFill>
              </a:rPr>
              <a:t>promovuese</a:t>
            </a:r>
            <a:r>
              <a:rPr lang="sq-AL" sz="1850" dirty="0">
                <a:solidFill>
                  <a:srgbClr val="002060"/>
                </a:solidFill>
              </a:rPr>
              <a:t> të tyre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Përshtatja e reklamave dhe publicitetit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Përgatitja e porosive dhe ruajtja e të dhënave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1850" dirty="0" err="1">
                <a:solidFill>
                  <a:srgbClr val="002060"/>
                </a:solidFill>
              </a:rPr>
              <a:t>Regjistrimi</a:t>
            </a:r>
            <a:r>
              <a:rPr lang="sq-AL" sz="1850" dirty="0">
                <a:solidFill>
                  <a:srgbClr val="002060"/>
                </a:solidFill>
              </a:rPr>
              <a:t> dhe ruajtja e të dhënave për klientët</a:t>
            </a: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sq-AL" sz="1850" dirty="0">
                <a:solidFill>
                  <a:srgbClr val="002060"/>
                </a:solidFill>
              </a:rPr>
              <a:t>Studimi i të dhënave statistikore mbi shitjet</a:t>
            </a:r>
            <a:endParaRPr lang="en-US" sz="1850" dirty="0">
              <a:solidFill>
                <a:srgbClr val="002060"/>
              </a:solidFill>
            </a:endParaRPr>
          </a:p>
          <a:p>
            <a:pPr marL="457200" lvl="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1850" dirty="0" err="1">
                <a:solidFill>
                  <a:srgbClr val="002060"/>
                </a:solidFill>
              </a:rPr>
              <a:t>etj</a:t>
            </a:r>
            <a:r>
              <a:rPr lang="en-US" sz="1850" dirty="0">
                <a:solidFill>
                  <a:srgbClr val="002060"/>
                </a:solidFill>
              </a:rPr>
              <a:t>.</a:t>
            </a:r>
            <a:endParaRPr lang="sq-AL" sz="1850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18E11-6766-4082-96F1-F7ABC649D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62000"/>
            <a:ext cx="10058400" cy="822960"/>
          </a:xfrm>
        </p:spPr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Struktura e </a:t>
            </a:r>
            <a:r>
              <a:rPr lang="sq-AL" sz="4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të shitjes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37360"/>
            <a:ext cx="10210800" cy="466344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sq-AL" sz="2000" b="1" dirty="0">
                <a:solidFill>
                  <a:srgbClr val="002060"/>
                </a:solidFill>
              </a:rPr>
              <a:t>Faktorët </a:t>
            </a:r>
            <a:r>
              <a:rPr lang="en-US" sz="2000" b="1" dirty="0">
                <a:solidFill>
                  <a:srgbClr val="002060"/>
                </a:solidFill>
              </a:rPr>
              <a:t>q</a:t>
            </a:r>
            <a:r>
              <a:rPr lang="sq-AL" sz="2000" b="1" dirty="0">
                <a:solidFill>
                  <a:srgbClr val="002060"/>
                </a:solidFill>
              </a:rPr>
              <a:t>ë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ndikojn</a:t>
            </a:r>
            <a:r>
              <a:rPr lang="sq-AL" sz="2000" b="1" dirty="0">
                <a:solidFill>
                  <a:srgbClr val="002060"/>
                </a:solidFill>
              </a:rPr>
              <a:t>ë</a:t>
            </a:r>
            <a:r>
              <a:rPr lang="en-US" sz="2000" b="1" dirty="0">
                <a:solidFill>
                  <a:srgbClr val="002060"/>
                </a:solidFill>
              </a:rPr>
              <a:t> n</a:t>
            </a:r>
            <a:r>
              <a:rPr lang="sq-AL" sz="2000" b="1" dirty="0">
                <a:solidFill>
                  <a:srgbClr val="002060"/>
                </a:solidFill>
              </a:rPr>
              <a:t>ë ndërtimin e </a:t>
            </a:r>
            <a:r>
              <a:rPr lang="sq-AL" sz="2000" b="1" dirty="0" err="1">
                <a:solidFill>
                  <a:srgbClr val="002060"/>
                </a:solidFill>
              </a:rPr>
              <a:t>dpt</a:t>
            </a:r>
            <a:r>
              <a:rPr lang="sq-AL" sz="2000" b="1" dirty="0">
                <a:solidFill>
                  <a:srgbClr val="002060"/>
                </a:solidFill>
              </a:rPr>
              <a:t>. të shitjes:</a:t>
            </a:r>
            <a:endParaRPr lang="sq-AL" sz="2000" dirty="0">
              <a:solidFill>
                <a:srgbClr val="002060"/>
              </a:solidFill>
            </a:endParaRP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Natyra e tregut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Territori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Politikat e shitjes së kompanisë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Natyra e produktit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Numri i produkteve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Mundësia e burimeve financiare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Niveli i sistemit të shitjes / shpërndarjes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Madhësia e kompanisë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Çmimi i produkteve</a:t>
            </a: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Aftësia e p</a:t>
            </a:r>
            <a:r>
              <a:rPr lang="en-US" sz="2200" dirty="0" err="1">
                <a:solidFill>
                  <a:srgbClr val="002060"/>
                </a:solidFill>
              </a:rPr>
              <a:t>ersonelit</a:t>
            </a:r>
            <a:r>
              <a:rPr lang="en-US" sz="2200" dirty="0">
                <a:solidFill>
                  <a:srgbClr val="002060"/>
                </a:solidFill>
              </a:rPr>
              <a:t> t</a:t>
            </a:r>
            <a:r>
              <a:rPr lang="sq-AL" sz="2200" dirty="0">
                <a:solidFill>
                  <a:srgbClr val="002060"/>
                </a:solidFill>
              </a:rPr>
              <a:t>ë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shitjes</a:t>
            </a:r>
            <a:endParaRPr lang="sq-AL" sz="2200" dirty="0">
              <a:solidFill>
                <a:srgbClr val="002060"/>
              </a:solidFill>
            </a:endParaRPr>
          </a:p>
          <a:p>
            <a:pPr lvl="1" fontAlgn="base"/>
            <a:r>
              <a:rPr lang="sq-AL" sz="2200" dirty="0">
                <a:solidFill>
                  <a:srgbClr val="002060"/>
                </a:solidFill>
              </a:rPr>
              <a:t>Pozicioni i produkteve konkurrente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98293-5EC4-4223-870E-78F6A136A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9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174480" cy="1085709"/>
          </a:xfrm>
        </p:spPr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Çfarë arrin Ekipi i shitjes?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057400"/>
            <a:ext cx="10058400" cy="38116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q-AL" dirty="0">
                <a:solidFill>
                  <a:srgbClr val="002060"/>
                </a:solidFill>
              </a:rPr>
              <a:t>Rrit disa herë ekspozimin e produkteve dhe kompanisë, si dhe ndërgjegjësimin e klientëve mbi produktet apo aktivitetin</a:t>
            </a:r>
          </a:p>
          <a:p>
            <a:pPr marL="514350" indent="-514350">
              <a:buFont typeface="+mj-lt"/>
              <a:buAutoNum type="arabicPeriod"/>
            </a:pPr>
            <a:r>
              <a:rPr lang="sq-AL" dirty="0">
                <a:solidFill>
                  <a:srgbClr val="002060"/>
                </a:solidFill>
              </a:rPr>
              <a:t>Krijon të ardhura më të mëdha nëpërmjet:</a:t>
            </a:r>
          </a:p>
          <a:p>
            <a:pPr marL="1314450" lvl="2" indent="-514350">
              <a:buFont typeface="+mj-lt"/>
              <a:buAutoNum type="arabicPeriod"/>
            </a:pPr>
            <a:r>
              <a:rPr lang="sq-AL" sz="2000" dirty="0">
                <a:solidFill>
                  <a:srgbClr val="002060"/>
                </a:solidFill>
              </a:rPr>
              <a:t>Intensifikimit të klientëve </a:t>
            </a:r>
            <a:r>
              <a:rPr lang="sq-AL" sz="2000" dirty="0" err="1">
                <a:solidFill>
                  <a:srgbClr val="002060"/>
                </a:solidFill>
              </a:rPr>
              <a:t>ekzis</a:t>
            </a:r>
            <a:r>
              <a:rPr lang="en-US" sz="2000" dirty="0">
                <a:solidFill>
                  <a:srgbClr val="002060"/>
                </a:solidFill>
              </a:rPr>
              <a:t>t</a:t>
            </a:r>
            <a:r>
              <a:rPr lang="sq-AL" sz="2000" dirty="0" err="1">
                <a:solidFill>
                  <a:srgbClr val="002060"/>
                </a:solidFill>
              </a:rPr>
              <a:t>ues</a:t>
            </a:r>
            <a:endParaRPr lang="sq-AL" sz="2000" dirty="0">
              <a:solidFill>
                <a:srgbClr val="002060"/>
              </a:solidFill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sq-AL" sz="2000" dirty="0">
                <a:solidFill>
                  <a:srgbClr val="002060"/>
                </a:solidFill>
              </a:rPr>
              <a:t>Shtimit të klientëve të rinj</a:t>
            </a:r>
          </a:p>
          <a:p>
            <a:pPr marL="1314450" lvl="2" indent="-514350">
              <a:buFont typeface="+mj-lt"/>
              <a:buAutoNum type="arabicPeriod"/>
            </a:pPr>
            <a:r>
              <a:rPr lang="sq-AL" sz="2000" dirty="0">
                <a:solidFill>
                  <a:srgbClr val="002060"/>
                </a:solidFill>
              </a:rPr>
              <a:t>Zgjerimit të bazës së produkteve ekzistuese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 err="1">
                <a:solidFill>
                  <a:srgbClr val="002060"/>
                </a:solidFill>
              </a:rPr>
              <a:t>Hedhjes</a:t>
            </a:r>
            <a:r>
              <a:rPr lang="en-US" sz="2000" dirty="0">
                <a:solidFill>
                  <a:srgbClr val="002060"/>
                </a:solidFill>
              </a:rPr>
              <a:t> n</a:t>
            </a:r>
            <a:r>
              <a:rPr lang="sq-AL" sz="2000" dirty="0">
                <a:solidFill>
                  <a:srgbClr val="002060"/>
                </a:solidFill>
              </a:rPr>
              <a:t>ë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treg</a:t>
            </a:r>
            <a:r>
              <a:rPr lang="sq-AL" sz="2000" dirty="0">
                <a:solidFill>
                  <a:srgbClr val="002060"/>
                </a:solidFill>
              </a:rPr>
              <a:t> të produkteve të reja</a:t>
            </a:r>
          </a:p>
          <a:p>
            <a:pPr marL="514350" indent="-514350">
              <a:buFont typeface="+mj-lt"/>
              <a:buAutoNum type="arabicPeriod"/>
            </a:pPr>
            <a:r>
              <a:rPr lang="sq-AL" dirty="0">
                <a:solidFill>
                  <a:srgbClr val="002060"/>
                </a:solidFill>
              </a:rPr>
              <a:t>Rrit besueshmërinë e kompanisë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E5377-2B2A-429F-A465-80B7EA880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9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Shitja si Pro</a:t>
            </a:r>
            <a:r>
              <a:rPr lang="en-US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q-AL" sz="4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sq-AL" sz="4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51040"/>
            <a:ext cx="4781550" cy="3992560"/>
          </a:xfrm>
        </p:spPr>
        <p:txBody>
          <a:bodyPr>
            <a:normAutofit/>
          </a:bodyPr>
          <a:lstStyle/>
          <a:p>
            <a:r>
              <a:rPr lang="sq-AL" b="1">
                <a:solidFill>
                  <a:srgbClr val="002060"/>
                </a:solidFill>
              </a:rPr>
              <a:t>Shitësi profesional – Cilësitë</a:t>
            </a:r>
          </a:p>
          <a:p>
            <a:endParaRPr lang="sq-AL" b="1">
              <a:solidFill>
                <a:srgbClr val="002060"/>
              </a:solidFill>
            </a:endParaRPr>
          </a:p>
          <a:p>
            <a:pPr lvl="1"/>
            <a:r>
              <a:rPr lang="sq-AL">
                <a:solidFill>
                  <a:srgbClr val="002060"/>
                </a:solidFill>
              </a:rPr>
              <a:t>Entusiazëm</a:t>
            </a:r>
          </a:p>
          <a:p>
            <a:pPr lvl="1"/>
            <a:r>
              <a:rPr lang="sq-AL">
                <a:solidFill>
                  <a:srgbClr val="002060"/>
                </a:solidFill>
              </a:rPr>
              <a:t>Qëndrueshmëri</a:t>
            </a:r>
          </a:p>
          <a:p>
            <a:pPr lvl="1"/>
            <a:r>
              <a:rPr lang="sq-AL">
                <a:solidFill>
                  <a:srgbClr val="002060"/>
                </a:solidFill>
              </a:rPr>
              <a:t>Aftësi</a:t>
            </a:r>
          </a:p>
          <a:p>
            <a:pPr lvl="1"/>
            <a:r>
              <a:rPr lang="sq-AL">
                <a:solidFill>
                  <a:srgbClr val="002060"/>
                </a:solidFill>
              </a:rPr>
              <a:t>Qëndrim pozitiv</a:t>
            </a:r>
          </a:p>
          <a:p>
            <a:pPr lvl="1"/>
            <a:r>
              <a:rPr lang="sq-AL">
                <a:solidFill>
                  <a:srgbClr val="002060"/>
                </a:solidFill>
              </a:rPr>
              <a:t>Ndershmëri</a:t>
            </a:r>
          </a:p>
          <a:p>
            <a:pPr lvl="1"/>
            <a:r>
              <a:rPr lang="sq-AL">
                <a:solidFill>
                  <a:srgbClr val="002060"/>
                </a:solidFill>
              </a:rPr>
              <a:t>Inisiativë</a:t>
            </a:r>
          </a:p>
          <a:p>
            <a:pPr lvl="1"/>
            <a:r>
              <a:rPr lang="sq-AL">
                <a:solidFill>
                  <a:srgbClr val="002060"/>
                </a:solidFill>
              </a:rPr>
              <a:t>Aftësi komunikuese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24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981200"/>
            <a:ext cx="5421283" cy="4114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2800" y="5693392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3BAC73-DAA0-40AA-80F7-FBE2C9473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0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8793480" cy="1143000"/>
          </a:xfrm>
        </p:spPr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SHITJA në shekullin 21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q-AL" sz="2400" dirty="0"/>
              <a:t>Çfarë është shitja në përgjithësi?</a:t>
            </a:r>
            <a:endParaRPr lang="sq-A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45734"/>
            <a:ext cx="90982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sq-AL" sz="2800" dirty="0">
                <a:solidFill>
                  <a:srgbClr val="0070C0"/>
                </a:solidFill>
              </a:rPr>
              <a:t>Personi i duhur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sq-AL" sz="2800" dirty="0">
                <a:solidFill>
                  <a:srgbClr val="0070C0"/>
                </a:solidFill>
              </a:rPr>
              <a:t>Mesazhi i duhur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sq-AL" sz="2800" dirty="0">
                <a:solidFill>
                  <a:srgbClr val="0070C0"/>
                </a:solidFill>
              </a:rPr>
              <a:t>Koha e duhur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sq-AL" sz="2400" dirty="0">
                <a:solidFill>
                  <a:srgbClr val="0070C0"/>
                </a:solidFill>
              </a:rPr>
              <a:t>Pozicionimi </a:t>
            </a:r>
            <a:r>
              <a:rPr lang="sq-AL" sz="1100" dirty="0">
                <a:solidFill>
                  <a:srgbClr val="0070C0"/>
                </a:solidFill>
              </a:rPr>
              <a:t>(juaj dhe i organizatës) </a:t>
            </a:r>
            <a:r>
              <a:rPr lang="sq-AL" sz="2400" dirty="0">
                <a:solidFill>
                  <a:srgbClr val="0070C0"/>
                </a:solidFill>
              </a:rPr>
              <a:t>i duhur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sq-AL" sz="2400" dirty="0">
                <a:solidFill>
                  <a:srgbClr val="0070C0"/>
                </a:solidFill>
              </a:rPr>
              <a:t>Prezantimi i duhur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sq-AL" sz="2400" dirty="0">
                <a:solidFill>
                  <a:srgbClr val="0070C0"/>
                </a:solidFill>
              </a:rPr>
              <a:t>Ndërtimi i besimit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sq-AL" sz="2400" dirty="0">
                <a:solidFill>
                  <a:srgbClr val="0070C0"/>
                </a:solidFill>
              </a:rPr>
              <a:t>Zbulimi i nevojave dhe gjetja e zgjidhjeve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sq-AL" sz="2400" dirty="0">
                <a:solidFill>
                  <a:srgbClr val="0070C0"/>
                </a:solidFill>
              </a:rPr>
              <a:t>Krijimi i vlerave bindëse dhe maksimizimi i fitimit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sq-AL" sz="24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sq-A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sq-A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sq-AL" sz="2800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sq-AL" sz="2400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7A949A0-229B-487E-99C8-54F2057C65D9}" type="slidenum">
              <a:rPr lang="en-US" smtClean="0"/>
              <a:pPr eaLnBrk="1" hangingPunct="1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B123B-44FF-4902-A49C-BE908120F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0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SHITJA në shekullin 21</a:t>
            </a:r>
            <a:br>
              <a:rPr lang="en-US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q-AL" sz="2400" dirty="0"/>
              <a:t>20 gabimet më të mëdha në shitje</a:t>
            </a:r>
            <a:endParaRPr lang="sq-AL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889759"/>
            <a:ext cx="7772400" cy="4282441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Flet shumë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Nuk dëgjon 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Nuk bën pyetje mjaftueshëm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Përgatitje e dobët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Objektiva të paqarta ose të pamjaftueshme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Diskuton Çmimin shumë shpejt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Ul çmimin shumë shpejt 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Nuk krijon/zbulon vlera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Prezanton shumë karakteristika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r>
              <a:rPr lang="sq-AL" sz="2200" dirty="0"/>
              <a:t>Prezanton çështje pa interes për klientin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/>
            </a:pPr>
            <a:endParaRPr lang="sq-AL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12A5A5F-418D-4D7D-86CE-5AA1C58E9E7B}" type="slidenum">
              <a:rPr lang="en-US" smtClean="0"/>
              <a:pPr eaLnBrk="1" hangingPunct="1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651D2-1C81-4735-A7E7-80B533963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SHITJA në shekullin 21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q-AL" sz="2400" dirty="0"/>
              <a:t>20 gabimet më të mëdha në shitje</a:t>
            </a:r>
            <a:endParaRPr lang="sq-AL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8991600" cy="4267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SzPct val="80000"/>
              <a:buFont typeface="+mj-lt"/>
              <a:buAutoNum type="arabicPeriod" startAt="11"/>
            </a:pPr>
            <a:r>
              <a:rPr lang="sq-AL" sz="2200" dirty="0"/>
              <a:t>Krijon kundërshti duke folur shumë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/>
              <a:t>Dështon të japë prova (nga klientët e tjerë të kënaqur)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/>
              <a:t>Bën pyetje sugjestive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/>
              <a:t>Përdor fraza / pyetje “</a:t>
            </a:r>
            <a:r>
              <a:rPr lang="sq-AL" sz="2200" dirty="0" err="1"/>
              <a:t>kushtëzuese</a:t>
            </a:r>
            <a:r>
              <a:rPr lang="sq-AL" sz="2200" dirty="0"/>
              <a:t>”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 err="1"/>
              <a:t>Memorizon</a:t>
            </a:r>
            <a:r>
              <a:rPr lang="sq-AL" sz="2200" dirty="0"/>
              <a:t> teknika ose mënyra për të kapërcyer kundërshtitë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/>
              <a:t>Nuk ka personalitet elastik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/>
              <a:t>Ngre pretendime që nuk mund të jenë të mbështetura me fakte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/>
              <a:t>Nuk mban premtimet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/>
              <a:t>Nuk zbulon të gjitha faktet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r>
              <a:rPr lang="sq-AL" sz="2200" dirty="0"/>
              <a:t>Dështon të pyesë për porosinë</a:t>
            </a:r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endParaRPr lang="sq-AL" sz="2200" dirty="0"/>
          </a:p>
          <a:p>
            <a:pPr marL="457200" indent="-457200">
              <a:spcBef>
                <a:spcPts val="600"/>
              </a:spcBef>
              <a:buSzPct val="80000"/>
              <a:buFont typeface="Tahoma" pitchFamily="34" charset="0"/>
              <a:buAutoNum type="arabicPeriod" startAt="11"/>
            </a:pPr>
            <a:endParaRPr lang="sq-AL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12A5A5F-418D-4D7D-86CE-5AA1C58E9E7B}" type="slidenum">
              <a:rPr lang="en-US" smtClean="0"/>
              <a:pPr eaLnBrk="1" hangingPunct="1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B94C6-A295-4771-AAB0-08F418BC2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9906000" cy="4525963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sq-AL" sz="2000" dirty="0"/>
              <a:t>Përgatitja, planifikimi i takimit/bisedës dhe pozicionimi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sq-AL" sz="2000" dirty="0"/>
              <a:t>Ndërtimi i besimit 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sq-AL" sz="2000" dirty="0"/>
              <a:t>Pyetjet e duhura</a:t>
            </a:r>
          </a:p>
          <a:p>
            <a:pPr marL="1028700" lvl="2" indent="-285750"/>
            <a:r>
              <a:rPr lang="sq-AL" sz="1400" b="1" dirty="0"/>
              <a:t>Çfarë</a:t>
            </a:r>
            <a:r>
              <a:rPr lang="sq-AL" sz="1400" dirty="0"/>
              <a:t> do të blejë</a:t>
            </a:r>
          </a:p>
          <a:p>
            <a:pPr marL="1028700" lvl="2" indent="-285750"/>
            <a:r>
              <a:rPr lang="sq-AL" sz="1400" b="1" dirty="0"/>
              <a:t>Kur</a:t>
            </a:r>
            <a:r>
              <a:rPr lang="sq-AL" sz="1400" dirty="0"/>
              <a:t> do të blejë</a:t>
            </a:r>
          </a:p>
          <a:p>
            <a:pPr marL="1028700" lvl="2" indent="-285750"/>
            <a:r>
              <a:rPr lang="sq-AL" sz="1400" b="1" dirty="0"/>
              <a:t>Si</a:t>
            </a:r>
            <a:r>
              <a:rPr lang="sq-AL" sz="1400" dirty="0"/>
              <a:t> do të blejë</a:t>
            </a:r>
          </a:p>
          <a:p>
            <a:pPr marL="1028700" lvl="2" indent="-285750"/>
            <a:r>
              <a:rPr lang="sq-AL" sz="1400" b="1" dirty="0"/>
              <a:t>Në çfarë kushte</a:t>
            </a:r>
            <a:r>
              <a:rPr lang="sq-AL" sz="1400" dirty="0"/>
              <a:t> do të blejë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sq-AL" sz="2000" dirty="0"/>
              <a:t>Prezantimi i zgjidhjeve të përshtatshme, bazuar në kushtet, termat dhe parametrat që do të blejë klienti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sq-AL" sz="2000" dirty="0"/>
              <a:t>Mënjanimi i kundërshtive/pretendimeve mbi produktin</a:t>
            </a:r>
            <a:endParaRPr lang="sq-AL" sz="1200" dirty="0"/>
          </a:p>
          <a:p>
            <a:pPr marL="514350" indent="-514350">
              <a:buFont typeface="Tahoma" pitchFamily="34" charset="0"/>
              <a:buAutoNum type="arabicPeriod"/>
            </a:pPr>
            <a:r>
              <a:rPr lang="sq-AL" sz="2000" dirty="0"/>
              <a:t>S’ka shitje nëse shitësi nuk i kërkon klientit të blejë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sq-AL" sz="2000" dirty="0"/>
              <a:t>Puna reale fillon pas shitjes së parë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5A8C9049-E791-4E31-81E7-EDF5C0919426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2133601" y="595313"/>
            <a:ext cx="9078882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sq-AL" sz="4600" b="1" spc="-5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SHITJA në shekullin 21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q-AL" sz="2400" dirty="0">
                <a:latin typeface="+mj-lt"/>
                <a:ea typeface="+mj-ea"/>
                <a:cs typeface="+mj-cs"/>
              </a:rPr>
              <a:t>7 rregullat universale</a:t>
            </a:r>
            <a:endParaRPr lang="sq-AL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0CA8D-32C8-4731-BCE6-3FBCA87EE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50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143001" y="2209801"/>
            <a:ext cx="7551738" cy="31400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realizohet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shitje</a:t>
            </a:r>
            <a:r>
              <a:rPr lang="en-US" sz="2000" dirty="0"/>
              <a:t> do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thotë</a:t>
            </a:r>
            <a:r>
              <a:rPr lang="en-US" sz="2000" dirty="0"/>
              <a:t> </a:t>
            </a:r>
            <a:r>
              <a:rPr lang="en-US" sz="2000" dirty="0" err="1"/>
              <a:t>që</a:t>
            </a:r>
            <a:r>
              <a:rPr lang="en-US" sz="2000" dirty="0"/>
              <a:t> </a:t>
            </a:r>
            <a:r>
              <a:rPr lang="en-US" sz="2000" dirty="0" err="1"/>
              <a:t>shitësi</a:t>
            </a:r>
            <a:r>
              <a:rPr lang="en-US" sz="2000" dirty="0"/>
              <a:t>:</a:t>
            </a:r>
          </a:p>
          <a:p>
            <a:pPr marL="857250" lvl="1" indent="-514350">
              <a:buFont typeface="Tahoma" pitchFamily="34" charset="0"/>
              <a:buAutoNum type="arabicPeriod"/>
            </a:pP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vendoset</a:t>
            </a:r>
            <a:r>
              <a:rPr lang="en-US" sz="1700" dirty="0"/>
              <a:t> </a:t>
            </a:r>
            <a:r>
              <a:rPr lang="en-US" sz="1700" dirty="0" err="1"/>
              <a:t>përballë</a:t>
            </a:r>
            <a:r>
              <a:rPr lang="en-US" sz="1700" dirty="0"/>
              <a:t> </a:t>
            </a:r>
            <a:r>
              <a:rPr lang="en-US" sz="1700" dirty="0" err="1"/>
              <a:t>Klientit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mundshëm</a:t>
            </a:r>
            <a:r>
              <a:rPr lang="en-US" sz="1700" dirty="0"/>
              <a:t> …</a:t>
            </a:r>
          </a:p>
          <a:p>
            <a:pPr marL="857250" lvl="1" indent="-514350">
              <a:buFont typeface="Tahoma" pitchFamily="34" charset="0"/>
              <a:buAutoNum type="arabicPeriod"/>
            </a:pPr>
            <a:r>
              <a:rPr lang="en-US" sz="1700" dirty="0"/>
              <a:t>Kur </a:t>
            </a:r>
            <a:r>
              <a:rPr lang="en-US" sz="1700" dirty="0" err="1"/>
              <a:t>Klienti</a:t>
            </a:r>
            <a:r>
              <a:rPr lang="en-US" sz="1700" dirty="0"/>
              <a:t> </a:t>
            </a:r>
            <a:r>
              <a:rPr lang="en-US" sz="1700" dirty="0" err="1"/>
              <a:t>është</a:t>
            </a:r>
            <a:r>
              <a:rPr lang="en-US" sz="1700" dirty="0"/>
              <a:t> </a:t>
            </a:r>
            <a:r>
              <a:rPr lang="en-US" sz="1700" dirty="0" err="1"/>
              <a:t>gati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blejë</a:t>
            </a:r>
            <a:r>
              <a:rPr lang="en-US" sz="1700" dirty="0"/>
              <a:t> …</a:t>
            </a:r>
          </a:p>
          <a:p>
            <a:pPr marL="857250" lvl="1" indent="-514350">
              <a:buFont typeface="Tahoma" pitchFamily="34" charset="0"/>
              <a:buAutoNum type="arabicPeriod"/>
            </a:pPr>
            <a:r>
              <a:rPr lang="en-US" sz="2100" b="1" dirty="0">
                <a:solidFill>
                  <a:srgbClr val="FF0000"/>
                </a:solidFill>
              </a:rPr>
              <a:t>JO</a:t>
            </a:r>
            <a:r>
              <a:rPr lang="en-US" sz="1700" dirty="0"/>
              <a:t> </a:t>
            </a:r>
            <a:r>
              <a:rPr lang="en-US" sz="1700" dirty="0" err="1"/>
              <a:t>kur</a:t>
            </a:r>
            <a:r>
              <a:rPr lang="en-US" sz="1700" dirty="0"/>
              <a:t> </a:t>
            </a:r>
            <a:r>
              <a:rPr lang="en-US" sz="1700" dirty="0" err="1"/>
              <a:t>shitësi</a:t>
            </a:r>
            <a:r>
              <a:rPr lang="en-US" sz="1700" dirty="0"/>
              <a:t> </a:t>
            </a:r>
            <a:r>
              <a:rPr lang="en-US" sz="1700" dirty="0" err="1"/>
              <a:t>dëshiron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bëjë</a:t>
            </a:r>
            <a:r>
              <a:rPr lang="en-US" sz="1700" dirty="0"/>
              <a:t> </a:t>
            </a:r>
            <a:r>
              <a:rPr lang="en-US" sz="1700" dirty="0" err="1"/>
              <a:t>një</a:t>
            </a:r>
            <a:r>
              <a:rPr lang="en-US" sz="1700" dirty="0"/>
              <a:t> </a:t>
            </a:r>
            <a:r>
              <a:rPr lang="en-US" sz="1700" dirty="0" err="1"/>
              <a:t>shitje</a:t>
            </a:r>
            <a:endParaRPr lang="en-GB" sz="1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99FE8CFE-2305-455B-84A0-DC2E984C2C6F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2351087" y="115889"/>
            <a:ext cx="8861395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sq-AL" sz="4600" b="1" spc="-5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SHITJA PROFESIONALE: </a:t>
            </a:r>
            <a:endParaRPr lang="en-US" sz="4600" b="1" spc="-5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1" hangingPunct="1"/>
            <a:r>
              <a:rPr lang="en-US" sz="2000" b="1" dirty="0"/>
              <a:t>1.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Zbulimi i sekreteve më të mëdha në SHITJE</a:t>
            </a:r>
            <a:endParaRPr lang="sq-AL" sz="3200" dirty="0">
              <a:solidFill>
                <a:schemeClr val="tx2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44" y="3445565"/>
            <a:ext cx="4248472" cy="235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6318E-413E-4308-A329-791849FFD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Çfarë është Kompania </a:t>
            </a:r>
            <a:r>
              <a:rPr lang="sq-AL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tregëtare</a:t>
            </a:r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81201"/>
            <a:ext cx="8610600" cy="3733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q-AL" sz="2000" b="1" dirty="0">
                <a:solidFill>
                  <a:srgbClr val="002060"/>
                </a:solidFill>
              </a:rPr>
              <a:t>Organizatë biznesi fitim </a:t>
            </a:r>
            <a:r>
              <a:rPr lang="sq-AL" sz="2000" b="1" dirty="0" err="1">
                <a:solidFill>
                  <a:srgbClr val="002060"/>
                </a:solidFill>
              </a:rPr>
              <a:t>prurëse</a:t>
            </a:r>
            <a:endParaRPr lang="sq-AL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q-AL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q-AL" sz="2000" dirty="0">
                <a:solidFill>
                  <a:srgbClr val="002060"/>
                </a:solidFill>
              </a:rPr>
              <a:t>Ajo është pjesë e një zinxhiri furnizimi, e cila zakonisht gjendet ndërmjet prodhuesit dhe klientit (tregtarët dhe shitësit) apo konsumatorit.</a:t>
            </a:r>
          </a:p>
          <a:p>
            <a:pPr marL="0" indent="0">
              <a:buNone/>
            </a:pPr>
            <a:endParaRPr lang="sq-AL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q-AL" sz="2000" b="1" dirty="0">
                <a:solidFill>
                  <a:srgbClr val="002060"/>
                </a:solidFill>
              </a:rPr>
              <a:t>Prodhuesit</a:t>
            </a:r>
            <a:r>
              <a:rPr lang="sq-AL" sz="2000" dirty="0">
                <a:solidFill>
                  <a:srgbClr val="002060"/>
                </a:solidFill>
              </a:rPr>
              <a:t> - prodhojnë produkte</a:t>
            </a:r>
          </a:p>
          <a:p>
            <a:pPr marL="0" indent="0">
              <a:buNone/>
            </a:pPr>
            <a:r>
              <a:rPr lang="sq-AL" sz="2000" b="1" dirty="0">
                <a:solidFill>
                  <a:srgbClr val="002060"/>
                </a:solidFill>
              </a:rPr>
              <a:t>Kompanitë </a:t>
            </a:r>
            <a:r>
              <a:rPr lang="sq-AL" sz="2000" b="1" dirty="0" err="1">
                <a:solidFill>
                  <a:srgbClr val="002060"/>
                </a:solidFill>
              </a:rPr>
              <a:t>tregëtare</a:t>
            </a:r>
            <a:r>
              <a:rPr lang="sq-AL" sz="2000" b="1" dirty="0">
                <a:solidFill>
                  <a:srgbClr val="002060"/>
                </a:solidFill>
              </a:rPr>
              <a:t> </a:t>
            </a:r>
            <a:r>
              <a:rPr lang="sq-AL" sz="2000" dirty="0">
                <a:solidFill>
                  <a:srgbClr val="002060"/>
                </a:solidFill>
              </a:rPr>
              <a:t>(Shpërndarës) - lëvizin produktet nga prodhuesi në treg</a:t>
            </a:r>
          </a:p>
          <a:p>
            <a:pPr marL="0" indent="0">
              <a:buNone/>
            </a:pPr>
            <a:r>
              <a:rPr lang="sq-AL" sz="2000" b="1" dirty="0">
                <a:solidFill>
                  <a:srgbClr val="002060"/>
                </a:solidFill>
              </a:rPr>
              <a:t>Shitësit me pakicë </a:t>
            </a:r>
            <a:r>
              <a:rPr lang="sq-AL" sz="2000" dirty="0">
                <a:solidFill>
                  <a:srgbClr val="002060"/>
                </a:solidFill>
              </a:rPr>
              <a:t>- zakonisht blejnë me shumicë produktet nga kompanitë </a:t>
            </a:r>
            <a:r>
              <a:rPr lang="sq-AL" sz="2000" dirty="0" err="1">
                <a:solidFill>
                  <a:srgbClr val="002060"/>
                </a:solidFill>
              </a:rPr>
              <a:t>tregëtare</a:t>
            </a:r>
            <a:r>
              <a:rPr lang="sq-AL" sz="2000" dirty="0">
                <a:solidFill>
                  <a:srgbClr val="002060"/>
                </a:solidFill>
              </a:rPr>
              <a:t> (shpërndarësit) dhe e shesin tek konsumatorët (përdoruesit fundorë)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8126E-2F62-4056-9D7E-E4A305944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8828088" cy="3671888"/>
          </a:xfrm>
        </p:spPr>
        <p:txBody>
          <a:bodyPr>
            <a:normAutofit/>
          </a:bodyPr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US" sz="2000" dirty="0" err="1"/>
              <a:t>Ka</a:t>
            </a:r>
            <a:r>
              <a:rPr lang="en-US" sz="2000" dirty="0"/>
              <a:t> </a:t>
            </a:r>
            <a:r>
              <a:rPr lang="en-US" sz="2000" dirty="0" err="1"/>
              <a:t>nevojë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produktin</a:t>
            </a:r>
            <a:r>
              <a:rPr lang="en-US" sz="2000" dirty="0"/>
              <a:t> </a:t>
            </a:r>
            <a:r>
              <a:rPr lang="en-US" sz="2000" dirty="0" err="1"/>
              <a:t>që</a:t>
            </a:r>
            <a:r>
              <a:rPr lang="en-US" sz="2000" dirty="0"/>
              <a:t> </a:t>
            </a:r>
            <a:r>
              <a:rPr lang="en-US" sz="2000" dirty="0" err="1"/>
              <a:t>shitësi</a:t>
            </a:r>
            <a:r>
              <a:rPr lang="en-US" sz="2000" dirty="0"/>
              <a:t> </a:t>
            </a:r>
            <a:r>
              <a:rPr lang="en-US" sz="2000" dirty="0" err="1"/>
              <a:t>shet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është</a:t>
            </a:r>
            <a:r>
              <a:rPr lang="en-US" sz="2000" dirty="0"/>
              <a:t> i </a:t>
            </a:r>
            <a:r>
              <a:rPr lang="en-US" sz="2000" dirty="0" err="1"/>
              <a:t>vetëdijshëm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këtë</a:t>
            </a:r>
            <a:endParaRPr lang="en-US" sz="2000" dirty="0"/>
          </a:p>
          <a:p>
            <a:pPr marL="1257300" lvl="2" indent="-514350"/>
            <a:r>
              <a:rPr lang="en-US" sz="1300" b="1" i="1" dirty="0" err="1">
                <a:solidFill>
                  <a:srgbClr val="7030A0"/>
                </a:solidFill>
              </a:rPr>
              <a:t>Fuqia</a:t>
            </a:r>
            <a:r>
              <a:rPr lang="en-US" sz="1300" b="1" i="1" dirty="0">
                <a:solidFill>
                  <a:srgbClr val="7030A0"/>
                </a:solidFill>
              </a:rPr>
              <a:t> e </a:t>
            </a:r>
            <a:r>
              <a:rPr lang="en-US" sz="1300" b="1" i="1" dirty="0" err="1">
                <a:solidFill>
                  <a:srgbClr val="7030A0"/>
                </a:solidFill>
              </a:rPr>
              <a:t>të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kuptuarit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të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nevojës</a:t>
            </a:r>
            <a:endParaRPr lang="en-US" sz="1300" b="1" i="1" dirty="0">
              <a:solidFill>
                <a:srgbClr val="7030A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z="2000" dirty="0" err="1"/>
              <a:t>Ka</a:t>
            </a:r>
            <a:r>
              <a:rPr lang="en-US" sz="2000" dirty="0"/>
              <a:t> </a:t>
            </a:r>
            <a:r>
              <a:rPr lang="en-US" sz="2000" dirty="0" err="1"/>
              <a:t>autoritetin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gatishmërinë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paguar</a:t>
            </a:r>
            <a:endParaRPr lang="en-US" sz="2000" dirty="0"/>
          </a:p>
          <a:p>
            <a:pPr marL="1257300" lvl="2" indent="-514350"/>
            <a:r>
              <a:rPr lang="en-US" sz="1300" b="1" i="1" dirty="0" err="1">
                <a:solidFill>
                  <a:srgbClr val="7030A0"/>
                </a:solidFill>
              </a:rPr>
              <a:t>Të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dyja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së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bashku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z="2000" dirty="0" err="1"/>
              <a:t>Ka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tendencë</a:t>
            </a:r>
            <a:r>
              <a:rPr lang="en-US" sz="2000" dirty="0"/>
              <a:t> </a:t>
            </a:r>
            <a:r>
              <a:rPr lang="en-US" sz="2000" dirty="0" err="1"/>
              <a:t>urgjence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marrë</a:t>
            </a:r>
            <a:r>
              <a:rPr lang="en-US" sz="2000" dirty="0"/>
              <a:t> </a:t>
            </a:r>
            <a:r>
              <a:rPr lang="en-US" sz="2000" dirty="0" err="1"/>
              <a:t>vendim</a:t>
            </a:r>
            <a:endParaRPr lang="en-US" sz="2000" dirty="0"/>
          </a:p>
          <a:p>
            <a:pPr marL="1257300" lvl="2" indent="-514350"/>
            <a:r>
              <a:rPr lang="en-US" sz="1300" b="1" i="1" dirty="0" err="1">
                <a:solidFill>
                  <a:srgbClr val="7030A0"/>
                </a:solidFill>
              </a:rPr>
              <a:t>Faktori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Urgjencë</a:t>
            </a:r>
            <a:r>
              <a:rPr lang="en-US" sz="1300" b="1" i="1" dirty="0">
                <a:solidFill>
                  <a:srgbClr val="7030A0"/>
                </a:solidFill>
              </a:rPr>
              <a:t> – KUJDES 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z="2000" dirty="0" err="1"/>
              <a:t>Ka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lartë</a:t>
            </a:r>
            <a:r>
              <a:rPr lang="en-US" sz="2000" dirty="0"/>
              <a:t> </a:t>
            </a:r>
            <a:r>
              <a:rPr lang="en-US" sz="2000" dirty="0" err="1"/>
              <a:t>besimi</a:t>
            </a:r>
            <a:r>
              <a:rPr lang="en-US" sz="2000" dirty="0"/>
              <a:t>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shitësi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organizata</a:t>
            </a:r>
            <a:r>
              <a:rPr lang="en-US" sz="2000" dirty="0"/>
              <a:t> e </a:t>
            </a:r>
            <a:r>
              <a:rPr lang="en-US" sz="2000" dirty="0" err="1"/>
              <a:t>tij</a:t>
            </a:r>
            <a:endParaRPr lang="en-US" sz="2000" dirty="0"/>
          </a:p>
          <a:p>
            <a:pPr marL="1257300" lvl="2" indent="-514350"/>
            <a:r>
              <a:rPr lang="en-US" sz="1300" b="1" i="1" dirty="0" err="1">
                <a:solidFill>
                  <a:srgbClr val="7030A0"/>
                </a:solidFill>
              </a:rPr>
              <a:t>Besim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vs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Pëlqim</a:t>
            </a:r>
            <a:endParaRPr lang="en-US" sz="1300" b="1" i="1" dirty="0">
              <a:solidFill>
                <a:srgbClr val="7030A0"/>
              </a:solidFill>
            </a:endParaRP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sz="2000" dirty="0" err="1"/>
              <a:t>Ka</a:t>
            </a:r>
            <a:r>
              <a:rPr lang="en-US" sz="2000" dirty="0"/>
              <a:t> </a:t>
            </a:r>
            <a:r>
              <a:rPr lang="en-US" sz="2000" dirty="0" err="1"/>
              <a:t>gatishmërinë</a:t>
            </a:r>
            <a:r>
              <a:rPr lang="en-US" sz="2000" dirty="0"/>
              <a:t> ta </a:t>
            </a:r>
            <a:r>
              <a:rPr lang="en-US" sz="2000" dirty="0" err="1"/>
              <a:t>dëgjojë</a:t>
            </a:r>
            <a:r>
              <a:rPr lang="en-US" sz="2000" dirty="0"/>
              <a:t> </a:t>
            </a:r>
            <a:r>
              <a:rPr lang="en-US" sz="2000" dirty="0" err="1"/>
              <a:t>shitësin</a:t>
            </a:r>
            <a:endParaRPr lang="en-US" sz="2000" dirty="0"/>
          </a:p>
          <a:p>
            <a:pPr marL="1257300" lvl="2" indent="-514350"/>
            <a:r>
              <a:rPr lang="en-US" sz="1300" b="1" i="1" dirty="0" err="1">
                <a:solidFill>
                  <a:srgbClr val="7030A0"/>
                </a:solidFill>
              </a:rPr>
              <a:t>Ka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të</a:t>
            </a:r>
            <a:r>
              <a:rPr lang="en-US" sz="1300" b="1" i="1" dirty="0">
                <a:solidFill>
                  <a:srgbClr val="7030A0"/>
                </a:solidFill>
              </a:rPr>
              <a:t> </a:t>
            </a:r>
            <a:r>
              <a:rPr lang="en-US" sz="1300" b="1" i="1" dirty="0" err="1">
                <a:solidFill>
                  <a:srgbClr val="7030A0"/>
                </a:solidFill>
              </a:rPr>
              <a:t>bëjë</a:t>
            </a:r>
            <a:r>
              <a:rPr lang="en-US" sz="1300" b="1" i="1" dirty="0">
                <a:solidFill>
                  <a:srgbClr val="7030A0"/>
                </a:solidFill>
              </a:rPr>
              <a:t> me </a:t>
            </a:r>
            <a:r>
              <a:rPr lang="en-US" sz="1300" b="1" i="1" dirty="0" err="1">
                <a:solidFill>
                  <a:srgbClr val="7030A0"/>
                </a:solidFill>
              </a:rPr>
              <a:t>kohën</a:t>
            </a:r>
            <a:r>
              <a:rPr lang="en-US" sz="1300" b="1" i="1" dirty="0">
                <a:solidFill>
                  <a:srgbClr val="7030A0"/>
                </a:solidFill>
              </a:rPr>
              <a:t> e </a:t>
            </a:r>
            <a:r>
              <a:rPr lang="en-US" sz="1300" b="1" i="1" dirty="0" err="1">
                <a:solidFill>
                  <a:srgbClr val="7030A0"/>
                </a:solidFill>
              </a:rPr>
              <a:t>tij</a:t>
            </a:r>
            <a:r>
              <a:rPr lang="en-US" sz="1300" b="1" i="1" dirty="0">
                <a:solidFill>
                  <a:srgbClr val="7030A0"/>
                </a:solidFill>
              </a:rPr>
              <a:t> – jo me </a:t>
            </a:r>
            <a:r>
              <a:rPr lang="en-US" sz="1300" b="1" i="1" dirty="0" err="1">
                <a:solidFill>
                  <a:srgbClr val="7030A0"/>
                </a:solidFill>
              </a:rPr>
              <a:t>kohën</a:t>
            </a:r>
            <a:r>
              <a:rPr lang="en-US" sz="1300" b="1" i="1" dirty="0">
                <a:solidFill>
                  <a:srgbClr val="7030A0"/>
                </a:solidFill>
              </a:rPr>
              <a:t> e </a:t>
            </a:r>
            <a:r>
              <a:rPr lang="en-US" sz="1300" b="1" i="1" dirty="0" err="1">
                <a:solidFill>
                  <a:srgbClr val="7030A0"/>
                </a:solidFill>
              </a:rPr>
              <a:t>shitësit</a:t>
            </a:r>
            <a:endParaRPr lang="en-GB" sz="1300" b="1" i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783C4025-F002-41C9-882F-08316B8339E8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2351088" y="115889"/>
            <a:ext cx="8828088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sq-AL" sz="4600" b="1" spc="-5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SHITJA PROFESIONALE: </a:t>
            </a:r>
            <a:endParaRPr lang="en-US" sz="4600" b="1" spc="-5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1" hangingPunct="1"/>
            <a:r>
              <a:rPr lang="en-US" sz="2000" b="1" dirty="0"/>
              <a:t>2.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5 karakteristikat e </a:t>
            </a:r>
            <a:r>
              <a:rPr lang="sq-AL" sz="2000" b="1" dirty="0">
                <a:solidFill>
                  <a:schemeClr val="tx2"/>
                </a:solidFill>
              </a:rPr>
              <a:t>Klientit</a:t>
            </a:r>
            <a:r>
              <a:rPr lang="sq-AL" sz="2000" dirty="0">
                <a:solidFill>
                  <a:schemeClr val="tx2"/>
                </a:solidFill>
              </a:rPr>
              <a:t> të mundshëm</a:t>
            </a:r>
            <a:endParaRPr lang="sq-AL" sz="32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94EAD-5008-4EA0-ACB0-90AA1F25C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5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24000" y="2133601"/>
            <a:ext cx="8599488" cy="4175125"/>
          </a:xfrm>
        </p:spPr>
        <p:txBody>
          <a:bodyPr/>
          <a:lstStyle/>
          <a:p>
            <a:pPr marL="400050" lvl="1" indent="0">
              <a:buNone/>
              <a:defRPr/>
            </a:pPr>
            <a:endParaRPr lang="en-US" sz="1600" i="1" dirty="0">
              <a:solidFill>
                <a:srgbClr val="FFC000"/>
              </a:solidFill>
            </a:endParaRPr>
          </a:p>
          <a:p>
            <a:pPr marL="400050" lvl="1" indent="0">
              <a:buNone/>
              <a:defRPr/>
            </a:pPr>
            <a:r>
              <a:rPr lang="en-US" i="1" dirty="0" err="1">
                <a:solidFill>
                  <a:srgbClr val="7030A0"/>
                </a:solidFill>
              </a:rPr>
              <a:t>Shitësi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duhet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të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ketë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gjithmonë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parasysh</a:t>
            </a:r>
            <a:r>
              <a:rPr lang="en-US" i="1" dirty="0">
                <a:solidFill>
                  <a:srgbClr val="7030A0"/>
                </a:solidFill>
              </a:rPr>
              <a:t>:</a:t>
            </a:r>
          </a:p>
          <a:p>
            <a:pPr marL="400050" lvl="1" indent="0">
              <a:buNone/>
              <a:defRPr/>
            </a:pPr>
            <a:endParaRPr lang="en-US" i="1" dirty="0">
              <a:solidFill>
                <a:srgbClr val="FFC000"/>
              </a:solidFill>
            </a:endParaRPr>
          </a:p>
          <a:p>
            <a:pPr marL="1314450" lvl="2" indent="-514350">
              <a:defRPr/>
            </a:pPr>
            <a:r>
              <a:rPr lang="en-US" sz="1800" b="1" i="1" dirty="0" err="1">
                <a:solidFill>
                  <a:srgbClr val="7030A0"/>
                </a:solidFill>
              </a:rPr>
              <a:t>Klienti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blen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për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arsyet</a:t>
            </a:r>
            <a:r>
              <a:rPr lang="en-US" sz="1800" b="1" i="1" dirty="0">
                <a:solidFill>
                  <a:srgbClr val="7030A0"/>
                </a:solidFill>
              </a:rPr>
              <a:t> e </a:t>
            </a:r>
            <a:r>
              <a:rPr lang="en-US" sz="1800" b="1" i="1" dirty="0" err="1">
                <a:solidFill>
                  <a:srgbClr val="7030A0"/>
                </a:solidFill>
              </a:rPr>
              <a:t>tij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dhe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në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kohën</a:t>
            </a:r>
            <a:r>
              <a:rPr lang="en-US" sz="1800" b="1" i="1" dirty="0">
                <a:solidFill>
                  <a:srgbClr val="7030A0"/>
                </a:solidFill>
              </a:rPr>
              <a:t> e </a:t>
            </a:r>
            <a:r>
              <a:rPr lang="en-US" sz="1800" b="1" i="1" dirty="0" err="1">
                <a:solidFill>
                  <a:srgbClr val="7030A0"/>
                </a:solidFill>
              </a:rPr>
              <a:t>përshtatshme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për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të</a:t>
            </a:r>
            <a:endParaRPr lang="en-US" sz="1800" b="1" i="1" dirty="0">
              <a:solidFill>
                <a:srgbClr val="7030A0"/>
              </a:solidFill>
            </a:endParaRPr>
          </a:p>
          <a:p>
            <a:pPr marL="1314450" lvl="2" indent="-514350">
              <a:defRPr/>
            </a:pPr>
            <a:r>
              <a:rPr lang="en-US" sz="1800" b="1" i="1" dirty="0">
                <a:solidFill>
                  <a:srgbClr val="7030A0"/>
                </a:solidFill>
              </a:rPr>
              <a:t>Ai </a:t>
            </a:r>
            <a:r>
              <a:rPr lang="en-US" sz="1800" b="1" i="1" dirty="0" err="1">
                <a:solidFill>
                  <a:srgbClr val="7030A0"/>
                </a:solidFill>
              </a:rPr>
              <a:t>nuk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blen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për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arsyet</a:t>
            </a:r>
            <a:r>
              <a:rPr lang="en-US" sz="1800" b="1" i="1" dirty="0">
                <a:solidFill>
                  <a:srgbClr val="7030A0"/>
                </a:solidFill>
              </a:rPr>
              <a:t> e </a:t>
            </a:r>
            <a:r>
              <a:rPr lang="en-US" sz="1800" b="1" i="1" dirty="0" err="1">
                <a:solidFill>
                  <a:srgbClr val="7030A0"/>
                </a:solidFill>
              </a:rPr>
              <a:t>shitësit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dhe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kur</a:t>
            </a:r>
            <a:r>
              <a:rPr lang="en-US" sz="1800" b="1" i="1" dirty="0">
                <a:solidFill>
                  <a:srgbClr val="7030A0"/>
                </a:solidFill>
              </a:rPr>
              <a:t> do </a:t>
            </a:r>
            <a:r>
              <a:rPr lang="en-US" sz="1800" b="1" i="1" dirty="0" err="1">
                <a:solidFill>
                  <a:srgbClr val="7030A0"/>
                </a:solidFill>
              </a:rPr>
              <a:t>ai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të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bëjë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një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</a:rPr>
              <a:t>shitje</a:t>
            </a:r>
            <a:r>
              <a:rPr lang="en-US" sz="1800" b="1" i="1" dirty="0">
                <a:solidFill>
                  <a:srgbClr val="7030A0"/>
                </a:solidFill>
              </a:rPr>
              <a:t> </a:t>
            </a:r>
          </a:p>
          <a:p>
            <a:pPr marL="800100" lvl="2" indent="0">
              <a:buNone/>
              <a:defRPr/>
            </a:pPr>
            <a:endParaRPr lang="en-US" sz="1400" i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en-US" sz="2200" dirty="0" err="1">
                <a:solidFill>
                  <a:srgbClr val="0070C0"/>
                </a:solidFill>
              </a:rPr>
              <a:t>Shitësi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duhet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të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zbulojë</a:t>
            </a:r>
            <a:r>
              <a:rPr lang="en-US" sz="22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0070C0"/>
                </a:solidFill>
              </a:rPr>
              <a:t>	</a:t>
            </a:r>
            <a:r>
              <a:rPr lang="en-US" sz="2200" dirty="0" err="1">
                <a:solidFill>
                  <a:srgbClr val="0070C0"/>
                </a:solidFill>
              </a:rPr>
              <a:t>Çfarë</a:t>
            </a:r>
            <a:r>
              <a:rPr lang="en-US" sz="2200" dirty="0">
                <a:solidFill>
                  <a:srgbClr val="0070C0"/>
                </a:solidFill>
              </a:rPr>
              <a:t> do </a:t>
            </a:r>
            <a:r>
              <a:rPr lang="en-US" sz="2200" dirty="0" err="1">
                <a:solidFill>
                  <a:srgbClr val="0070C0"/>
                </a:solidFill>
              </a:rPr>
              <a:t>të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blejë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Klienti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0070C0"/>
                </a:solidFill>
              </a:rPr>
              <a:t>	</a:t>
            </a:r>
            <a:r>
              <a:rPr lang="en-US" sz="2200" dirty="0" err="1">
                <a:solidFill>
                  <a:srgbClr val="0070C0"/>
                </a:solidFill>
              </a:rPr>
              <a:t>Kur</a:t>
            </a:r>
            <a:r>
              <a:rPr lang="en-US" sz="2200" dirty="0">
                <a:solidFill>
                  <a:srgbClr val="0070C0"/>
                </a:solidFill>
              </a:rPr>
              <a:t> do </a:t>
            </a:r>
            <a:r>
              <a:rPr lang="en-US" sz="2200" dirty="0" err="1">
                <a:solidFill>
                  <a:srgbClr val="0070C0"/>
                </a:solidFill>
              </a:rPr>
              <a:t>të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blejë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0070C0"/>
                </a:solidFill>
              </a:rPr>
              <a:t>	</a:t>
            </a:r>
            <a:r>
              <a:rPr lang="en-US" sz="2200" dirty="0" err="1">
                <a:solidFill>
                  <a:srgbClr val="0070C0"/>
                </a:solidFill>
              </a:rPr>
              <a:t>Në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çfarë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kushtesh</a:t>
            </a:r>
            <a:r>
              <a:rPr lang="en-US" sz="2200" dirty="0">
                <a:solidFill>
                  <a:srgbClr val="0070C0"/>
                </a:solidFill>
              </a:rPr>
              <a:t> do </a:t>
            </a:r>
            <a:r>
              <a:rPr lang="en-US" sz="2200" dirty="0" err="1">
                <a:solidFill>
                  <a:srgbClr val="0070C0"/>
                </a:solidFill>
              </a:rPr>
              <a:t>të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blejë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BE00A21-1800-467C-8DA2-C568FB655D86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2351087" y="115889"/>
            <a:ext cx="8861395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sq-AL" sz="4600" b="1" spc="-5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SHITJA PROFESIONALE: </a:t>
            </a:r>
            <a:endParaRPr lang="en-US" sz="4600" b="1" spc="-5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1" hangingPunct="1"/>
            <a:r>
              <a:rPr lang="en-US" sz="2000" b="1" dirty="0"/>
              <a:t>3.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SHITJA nuk është kur </a:t>
            </a:r>
            <a:r>
              <a:rPr lang="en-US" sz="2000" dirty="0">
                <a:solidFill>
                  <a:schemeClr val="tx2"/>
                </a:solidFill>
              </a:rPr>
              <a:t>shit</a:t>
            </a:r>
            <a:r>
              <a:rPr lang="sq-AL" sz="2000" dirty="0">
                <a:solidFill>
                  <a:schemeClr val="tx2"/>
                </a:solidFill>
              </a:rPr>
              <a:t>ë</a:t>
            </a:r>
            <a:r>
              <a:rPr lang="en-US" sz="2000" dirty="0" err="1">
                <a:solidFill>
                  <a:schemeClr val="tx2"/>
                </a:solidFill>
              </a:rPr>
              <a:t>si</a:t>
            </a:r>
            <a:r>
              <a:rPr lang="sq-AL" sz="2000" dirty="0">
                <a:solidFill>
                  <a:schemeClr val="tx2"/>
                </a:solidFill>
              </a:rPr>
              <a:t> k</a:t>
            </a:r>
            <a:r>
              <a:rPr lang="en-US" sz="2000" dirty="0">
                <a:solidFill>
                  <a:schemeClr val="tx2"/>
                </a:solidFill>
              </a:rPr>
              <a:t>a</a:t>
            </a:r>
            <a:r>
              <a:rPr lang="sq-AL" sz="2000" dirty="0">
                <a:solidFill>
                  <a:schemeClr val="tx2"/>
                </a:solidFill>
              </a:rPr>
              <a:t> nevojë të realizo</a:t>
            </a:r>
            <a:r>
              <a:rPr lang="en-US" sz="2000" dirty="0">
                <a:solidFill>
                  <a:schemeClr val="tx2"/>
                </a:solidFill>
              </a:rPr>
              <a:t>j</a:t>
            </a:r>
            <a:r>
              <a:rPr lang="sq-AL" sz="2000" dirty="0">
                <a:solidFill>
                  <a:schemeClr val="tx2"/>
                </a:solidFill>
              </a:rPr>
              <a:t>ë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një shitj</a:t>
            </a:r>
            <a:r>
              <a:rPr lang="en-US" sz="2000" dirty="0">
                <a:solidFill>
                  <a:schemeClr val="tx2"/>
                </a:solidFill>
              </a:rPr>
              <a:t>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01A647-5586-448A-B512-DED26821B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04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219200" y="2133601"/>
            <a:ext cx="9448800" cy="41751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POZICIONIMI</a:t>
            </a:r>
          </a:p>
          <a:p>
            <a:pPr marL="400050" lvl="1" indent="0">
              <a:buNone/>
            </a:pPr>
            <a:endParaRPr lang="en-US" sz="1600" i="1" dirty="0">
              <a:solidFill>
                <a:srgbClr val="FFC000"/>
              </a:solidFill>
            </a:endParaRPr>
          </a:p>
          <a:p>
            <a:pPr marL="400050" lvl="1" indent="0">
              <a:buNone/>
            </a:pPr>
            <a:r>
              <a:rPr lang="en-US" sz="1600" b="1" dirty="0" err="1">
                <a:solidFill>
                  <a:srgbClr val="0070C0"/>
                </a:solidFill>
              </a:rPr>
              <a:t>Çfarë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mendon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Klienti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për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shitësin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produktin</a:t>
            </a:r>
            <a:r>
              <a:rPr lang="en-US" sz="1600" b="1" dirty="0">
                <a:solidFill>
                  <a:srgbClr val="0070C0"/>
                </a:solidFill>
              </a:rPr>
              <a:t> e </a:t>
            </a:r>
            <a:r>
              <a:rPr lang="en-US" sz="1600" b="1" dirty="0" err="1">
                <a:solidFill>
                  <a:srgbClr val="0070C0"/>
                </a:solidFill>
              </a:rPr>
              <a:t>tij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organizatën</a:t>
            </a:r>
            <a:r>
              <a:rPr lang="en-US" sz="1600" b="1" dirty="0">
                <a:solidFill>
                  <a:srgbClr val="0070C0"/>
                </a:solidFill>
              </a:rPr>
              <a:t> e </a:t>
            </a:r>
            <a:r>
              <a:rPr lang="en-US" sz="1600" b="1" dirty="0" err="1">
                <a:solidFill>
                  <a:srgbClr val="0070C0"/>
                </a:solidFill>
              </a:rPr>
              <a:t>tij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krahasuar</a:t>
            </a:r>
            <a:r>
              <a:rPr lang="en-US" sz="1600" b="1" dirty="0">
                <a:solidFill>
                  <a:srgbClr val="0070C0"/>
                </a:solidFill>
              </a:rPr>
              <a:t> me </a:t>
            </a:r>
            <a:r>
              <a:rPr lang="en-US" sz="1600" b="1" dirty="0" err="1">
                <a:solidFill>
                  <a:srgbClr val="0070C0"/>
                </a:solidFill>
              </a:rPr>
              <a:t>konkurrentët</a:t>
            </a:r>
            <a:r>
              <a:rPr lang="en-US" sz="1600" b="1" dirty="0">
                <a:solidFill>
                  <a:srgbClr val="0070C0"/>
                </a:solidFill>
              </a:rPr>
              <a:t> e </a:t>
            </a:r>
            <a:r>
              <a:rPr lang="en-US" sz="1600" b="1" dirty="0" err="1">
                <a:solidFill>
                  <a:srgbClr val="0070C0"/>
                </a:solidFill>
              </a:rPr>
              <a:t>tij</a:t>
            </a:r>
            <a:r>
              <a:rPr lang="en-US" sz="1600" b="1" dirty="0">
                <a:solidFill>
                  <a:srgbClr val="0070C0"/>
                </a:solidFill>
              </a:rPr>
              <a:t>. </a:t>
            </a:r>
          </a:p>
          <a:p>
            <a:pPr marL="400050" lvl="1" indent="0">
              <a:buNone/>
            </a:pPr>
            <a:endParaRPr lang="en-US" sz="1600" i="1" dirty="0">
              <a:solidFill>
                <a:srgbClr val="FFC000"/>
              </a:solidFill>
            </a:endParaRPr>
          </a:p>
          <a:p>
            <a:pPr marL="800100" lvl="2" indent="0">
              <a:buNone/>
            </a:pPr>
            <a:r>
              <a:rPr lang="en-US" sz="1400" i="1" dirty="0">
                <a:solidFill>
                  <a:srgbClr val="FFC000"/>
                </a:solidFill>
              </a:rPr>
              <a:t>- </a:t>
            </a:r>
            <a:r>
              <a:rPr lang="en-US" sz="1400" i="1" dirty="0">
                <a:solidFill>
                  <a:srgbClr val="7030A0"/>
                </a:solidFill>
              </a:rPr>
              <a:t>Expert, </a:t>
            </a:r>
            <a:r>
              <a:rPr lang="en-US" sz="1400" i="1" dirty="0" err="1">
                <a:solidFill>
                  <a:srgbClr val="7030A0"/>
                </a:solidFill>
              </a:rPr>
              <a:t>Këshilltar</a:t>
            </a:r>
            <a:r>
              <a:rPr lang="en-US" sz="1400" i="1" dirty="0">
                <a:solidFill>
                  <a:srgbClr val="7030A0"/>
                </a:solidFill>
              </a:rPr>
              <a:t>, - jo </a:t>
            </a:r>
            <a:r>
              <a:rPr lang="en-US" sz="1400" i="1" dirty="0" err="1">
                <a:solidFill>
                  <a:srgbClr val="7030A0"/>
                </a:solidFill>
              </a:rPr>
              <a:t>thjesht</a:t>
            </a:r>
            <a:r>
              <a:rPr lang="en-US" sz="1400" i="1" dirty="0">
                <a:solidFill>
                  <a:srgbClr val="7030A0"/>
                </a:solidFill>
              </a:rPr>
              <a:t> </a:t>
            </a:r>
            <a:r>
              <a:rPr lang="en-US" sz="1400" i="1" dirty="0" err="1">
                <a:solidFill>
                  <a:srgbClr val="7030A0"/>
                </a:solidFill>
              </a:rPr>
              <a:t>një</a:t>
            </a:r>
            <a:r>
              <a:rPr lang="en-US" sz="1400" i="1" dirty="0">
                <a:solidFill>
                  <a:srgbClr val="7030A0"/>
                </a:solidFill>
              </a:rPr>
              <a:t> </a:t>
            </a:r>
            <a:r>
              <a:rPr lang="en-US" sz="1400" i="1" dirty="0" err="1">
                <a:solidFill>
                  <a:srgbClr val="7030A0"/>
                </a:solidFill>
              </a:rPr>
              <a:t>Shitës</a:t>
            </a:r>
            <a:endParaRPr lang="en-US" sz="1400" i="1" dirty="0">
              <a:solidFill>
                <a:srgbClr val="7030A0"/>
              </a:solidFill>
            </a:endParaRPr>
          </a:p>
          <a:p>
            <a:pPr marL="800100" lvl="2" indent="0">
              <a:buNone/>
            </a:pPr>
            <a:r>
              <a:rPr lang="en-US" sz="1400" i="1" dirty="0">
                <a:solidFill>
                  <a:srgbClr val="FFC000"/>
                </a:solidFill>
              </a:rPr>
              <a:t>- </a:t>
            </a:r>
            <a:r>
              <a:rPr lang="en-US" sz="1400" i="1" dirty="0" err="1">
                <a:solidFill>
                  <a:srgbClr val="7030A0"/>
                </a:solidFill>
              </a:rPr>
              <a:t>Veshja</a:t>
            </a:r>
            <a:r>
              <a:rPr lang="en-US" sz="1400" i="1" dirty="0">
                <a:solidFill>
                  <a:srgbClr val="7030A0"/>
                </a:solidFill>
              </a:rPr>
              <a:t>, </a:t>
            </a:r>
            <a:r>
              <a:rPr lang="en-US" sz="1400" i="1" dirty="0" err="1">
                <a:solidFill>
                  <a:srgbClr val="7030A0"/>
                </a:solidFill>
              </a:rPr>
              <a:t>Imazhi</a:t>
            </a:r>
            <a:r>
              <a:rPr lang="en-US" sz="1400" i="1" dirty="0">
                <a:solidFill>
                  <a:srgbClr val="7030A0"/>
                </a:solidFill>
              </a:rPr>
              <a:t>, </a:t>
            </a:r>
            <a:r>
              <a:rPr lang="en-US" sz="1400" i="1" dirty="0" err="1">
                <a:solidFill>
                  <a:srgbClr val="7030A0"/>
                </a:solidFill>
              </a:rPr>
              <a:t>Sjellja</a:t>
            </a:r>
            <a:r>
              <a:rPr lang="en-US" sz="1400" i="1" dirty="0">
                <a:solidFill>
                  <a:srgbClr val="7030A0"/>
                </a:solidFill>
              </a:rPr>
              <a:t>, </a:t>
            </a:r>
            <a:r>
              <a:rPr lang="en-US" sz="1400" i="1" dirty="0" err="1">
                <a:solidFill>
                  <a:srgbClr val="7030A0"/>
                </a:solidFill>
              </a:rPr>
              <a:t>Përgjegjësia</a:t>
            </a:r>
            <a:r>
              <a:rPr lang="en-US" sz="1400" i="1" dirty="0">
                <a:solidFill>
                  <a:srgbClr val="7030A0"/>
                </a:solidFill>
              </a:rPr>
              <a:t>, </a:t>
            </a:r>
            <a:r>
              <a:rPr lang="en-US" sz="1400" i="1" dirty="0" err="1">
                <a:solidFill>
                  <a:srgbClr val="7030A0"/>
                </a:solidFill>
              </a:rPr>
              <a:t>Njohuritë</a:t>
            </a:r>
            <a:r>
              <a:rPr lang="en-US" sz="1400" i="1" dirty="0">
                <a:solidFill>
                  <a:srgbClr val="7030A0"/>
                </a:solidFill>
              </a:rPr>
              <a:t>, </a:t>
            </a:r>
            <a:r>
              <a:rPr lang="en-US" sz="1400" i="1" dirty="0" err="1">
                <a:solidFill>
                  <a:srgbClr val="7030A0"/>
                </a:solidFill>
              </a:rPr>
              <a:t>Kujdesi</a:t>
            </a:r>
            <a:r>
              <a:rPr lang="en-US" sz="1400" i="1" dirty="0">
                <a:solidFill>
                  <a:srgbClr val="7030A0"/>
                </a:solidFill>
              </a:rPr>
              <a:t>, </a:t>
            </a:r>
            <a:r>
              <a:rPr lang="en-US" sz="1400" i="1" dirty="0" err="1">
                <a:solidFill>
                  <a:srgbClr val="7030A0"/>
                </a:solidFill>
              </a:rPr>
              <a:t>Korrektësia</a:t>
            </a:r>
            <a:r>
              <a:rPr lang="en-US" sz="1400" i="1" dirty="0">
                <a:solidFill>
                  <a:srgbClr val="7030A0"/>
                </a:solidFill>
              </a:rPr>
              <a:t> </a:t>
            </a:r>
            <a:r>
              <a:rPr lang="en-US" sz="1400" i="1" dirty="0" err="1">
                <a:solidFill>
                  <a:srgbClr val="7030A0"/>
                </a:solidFill>
              </a:rPr>
              <a:t>etj</a:t>
            </a:r>
            <a:endParaRPr lang="en-US" sz="1400" i="1" dirty="0">
              <a:solidFill>
                <a:srgbClr val="7030A0"/>
              </a:solidFill>
            </a:endParaRPr>
          </a:p>
          <a:p>
            <a:pPr marL="800100" lvl="2" indent="0">
              <a:buNone/>
            </a:pPr>
            <a:endParaRPr lang="en-US" sz="1400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dirty="0"/>
              <a:t>2. KOHA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	</a:t>
            </a:r>
            <a:r>
              <a:rPr lang="en-US" sz="2000" dirty="0" err="1">
                <a:solidFill>
                  <a:srgbClr val="0070C0"/>
                </a:solidFill>
              </a:rPr>
              <a:t>Çfarë</a:t>
            </a:r>
            <a:r>
              <a:rPr lang="en-US" sz="2000" dirty="0">
                <a:solidFill>
                  <a:srgbClr val="0070C0"/>
                </a:solidFill>
              </a:rPr>
              <a:t> do </a:t>
            </a:r>
            <a:r>
              <a:rPr lang="en-US" sz="2000" dirty="0" err="1">
                <a:solidFill>
                  <a:srgbClr val="0070C0"/>
                </a:solidFill>
              </a:rPr>
              <a:t>të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blejë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b="1" dirty="0" err="1">
                <a:solidFill>
                  <a:srgbClr val="0070C0"/>
                </a:solidFill>
              </a:rPr>
              <a:t>Kur</a:t>
            </a:r>
            <a:r>
              <a:rPr lang="en-US" sz="2000" b="1" dirty="0">
                <a:solidFill>
                  <a:srgbClr val="0070C0"/>
                </a:solidFill>
              </a:rPr>
              <a:t> do </a:t>
            </a:r>
            <a:r>
              <a:rPr lang="en-US" sz="2000" b="1" dirty="0" err="1">
                <a:solidFill>
                  <a:srgbClr val="0070C0"/>
                </a:solidFill>
              </a:rPr>
              <a:t>të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blejë</a:t>
            </a:r>
            <a:r>
              <a:rPr lang="en-US" sz="2000" b="1" dirty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err="1">
                <a:solidFill>
                  <a:srgbClr val="0070C0"/>
                </a:solidFill>
              </a:rPr>
              <a:t>Në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çfarë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kushtesh</a:t>
            </a:r>
            <a:r>
              <a:rPr lang="en-US" sz="2000" dirty="0">
                <a:solidFill>
                  <a:srgbClr val="0070C0"/>
                </a:solidFill>
              </a:rPr>
              <a:t> do </a:t>
            </a:r>
            <a:r>
              <a:rPr lang="en-US" sz="2000" dirty="0" err="1">
                <a:solidFill>
                  <a:srgbClr val="0070C0"/>
                </a:solidFill>
              </a:rPr>
              <a:t>të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blejë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38F307F-9ACB-44D7-A028-B728C841E6C9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2351088" y="115889"/>
            <a:ext cx="8774112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sq-AL" sz="4600" b="1" spc="-5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SHITJA PROFESIONALE: </a:t>
            </a:r>
            <a:endParaRPr lang="en-US" sz="4600" b="1" spc="-5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1" hangingPunct="1"/>
            <a:r>
              <a:rPr lang="en-US" sz="2000" b="1" dirty="0"/>
              <a:t>4.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2 komponentët më esencialë të SHITJES profesionale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CD688-8743-4BB6-9F31-C7F05A111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2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9677400" cy="2971800"/>
          </a:xfrm>
        </p:spPr>
        <p:txBody>
          <a:bodyPr>
            <a:noAutofit/>
          </a:bodyPr>
          <a:lstStyle/>
          <a:p>
            <a:pPr marL="400050" lvl="1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00050" lvl="1" indent="0" algn="ctr">
              <a:buNone/>
            </a:pPr>
            <a:r>
              <a:rPr lang="en-US" sz="2000" b="1" dirty="0" err="1">
                <a:solidFill>
                  <a:srgbClr val="0070C0"/>
                </a:solidFill>
              </a:rPr>
              <a:t>Çfarë</a:t>
            </a:r>
            <a:r>
              <a:rPr lang="en-US" sz="2000" b="1" dirty="0">
                <a:solidFill>
                  <a:srgbClr val="0070C0"/>
                </a:solidFill>
              </a:rPr>
              <a:t> do </a:t>
            </a:r>
            <a:r>
              <a:rPr lang="en-US" sz="2000" b="1" dirty="0" err="1">
                <a:solidFill>
                  <a:srgbClr val="0070C0"/>
                </a:solidFill>
              </a:rPr>
              <a:t>të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mendonit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ju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nëse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Kirurgu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pasi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t’ju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bënte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juve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operacion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në</a:t>
            </a:r>
            <a:r>
              <a:rPr lang="en-US" sz="2000" b="1" dirty="0">
                <a:solidFill>
                  <a:srgbClr val="0070C0"/>
                </a:solidFill>
              </a:rPr>
              <a:t> fund </a:t>
            </a:r>
            <a:r>
              <a:rPr lang="en-US" sz="2000" b="1" dirty="0" err="1">
                <a:solidFill>
                  <a:srgbClr val="0070C0"/>
                </a:solidFill>
              </a:rPr>
              <a:t>t’ju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thoshte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marL="400050" lvl="1" indent="0" algn="ctr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400050" lvl="1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 – </a:t>
            </a:r>
            <a:r>
              <a:rPr lang="en-US" sz="2000" i="1" dirty="0" err="1">
                <a:solidFill>
                  <a:srgbClr val="0070C0"/>
                </a:solidFill>
              </a:rPr>
              <a:t>gjatë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gjithë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operacionit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improvizova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pasi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nuk</a:t>
            </a:r>
            <a:r>
              <a:rPr lang="en-US" sz="2000" i="1" dirty="0">
                <a:solidFill>
                  <a:srgbClr val="0070C0"/>
                </a:solidFill>
              </a:rPr>
              <a:t> e </a:t>
            </a:r>
            <a:r>
              <a:rPr lang="en-US" sz="2000" i="1" dirty="0" err="1">
                <a:solidFill>
                  <a:srgbClr val="0070C0"/>
                </a:solidFill>
              </a:rPr>
              <a:t>dija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realisht</a:t>
            </a:r>
            <a:r>
              <a:rPr lang="en-US" sz="2000" i="1" dirty="0">
                <a:solidFill>
                  <a:srgbClr val="0070C0"/>
                </a:solidFill>
              </a:rPr>
              <a:t> se </a:t>
            </a:r>
            <a:r>
              <a:rPr lang="en-US" sz="2000" i="1" dirty="0" err="1">
                <a:solidFill>
                  <a:srgbClr val="0070C0"/>
                </a:solidFill>
              </a:rPr>
              <a:t>çfarë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duhet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bëja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nuk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kisha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një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procedurë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ose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një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sistem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përcaktuar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qartë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për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këtë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ndërhyrje</a:t>
            </a:r>
            <a:r>
              <a:rPr lang="en-US" sz="2000" i="1" dirty="0">
                <a:solidFill>
                  <a:srgbClr val="0070C0"/>
                </a:solidFill>
              </a:rPr>
              <a:t>!</a:t>
            </a:r>
          </a:p>
          <a:p>
            <a:pPr marL="400050" lvl="1" indent="0" algn="ctr">
              <a:buNone/>
            </a:pPr>
            <a:endParaRPr lang="en-US" sz="2000" i="1" dirty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57000DC-399A-4836-9159-97FA4B457FB7}" type="slidenum">
              <a:rPr lang="en-US" smtClean="0"/>
              <a:pPr eaLnBrk="1" hangingPunct="1"/>
              <a:t>33</a:t>
            </a:fld>
            <a:endParaRPr lang="en-US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2351087" y="115889"/>
            <a:ext cx="8861395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sq-AL" sz="4800" b="1" spc="-5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SHITJA PROFESIONALE: </a:t>
            </a:r>
            <a:endParaRPr lang="en-US" sz="4800" b="1" spc="-5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1" hangingPunct="1"/>
            <a:r>
              <a:rPr lang="en-US" sz="2000" b="1" dirty="0"/>
              <a:t>5.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Rëndësia e një </a:t>
            </a:r>
            <a:r>
              <a:rPr lang="en-US" sz="2000" b="1" dirty="0" err="1">
                <a:solidFill>
                  <a:schemeClr val="tx2"/>
                </a:solidFill>
              </a:rPr>
              <a:t>sistemi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SHITJE konsekuent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98A53-5263-4E83-848F-D81F7C11D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9753600" cy="3810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sq-AL" sz="2000"/>
              <a:t>Shitësi duhet të ketë një proces të plotë, të organizuar që e zbaton në çdo shitje, në çdo kohë dhe pa gabime (</a:t>
            </a:r>
            <a:r>
              <a:rPr lang="sq-AL" sz="2000" b="1"/>
              <a:t>7 Hapat</a:t>
            </a:r>
            <a:r>
              <a:rPr lang="sq-AL" sz="2000"/>
              <a:t>)</a:t>
            </a:r>
          </a:p>
          <a:p>
            <a:pPr marL="0" indent="0">
              <a:buNone/>
              <a:defRPr/>
            </a:pPr>
            <a:endParaRPr lang="sq-AL" sz="1050" b="1"/>
          </a:p>
          <a:p>
            <a:pPr lvl="2" indent="-342900">
              <a:buClr>
                <a:srgbClr val="7030A0"/>
              </a:buClr>
              <a:buSzPct val="100000"/>
              <a:buFont typeface="+mj-lt"/>
              <a:buAutoNum type="arabicPeriod"/>
              <a:defRPr/>
            </a:pPr>
            <a:r>
              <a:rPr lang="sq-AL" sz="1400" b="1" i="1">
                <a:solidFill>
                  <a:srgbClr val="7030A0"/>
                </a:solidFill>
              </a:rPr>
              <a:t>K</a:t>
            </a:r>
            <a:r>
              <a:rPr lang="sq-AL" sz="1400" i="1">
                <a:solidFill>
                  <a:srgbClr val="7030A0"/>
                </a:solidFill>
              </a:rPr>
              <a:t>ërkimi / Përgatitja	- Parashikimi, Pozicionimi, Planifikimi i bisedës, Promovimi, Tërheqja</a:t>
            </a:r>
          </a:p>
          <a:p>
            <a:pPr lvl="2" indent="-342900">
              <a:buClr>
                <a:srgbClr val="7030A0"/>
              </a:buClr>
              <a:buSzPct val="100000"/>
              <a:buFont typeface="+mj-lt"/>
              <a:buAutoNum type="arabicPeriod"/>
              <a:defRPr/>
            </a:pPr>
            <a:r>
              <a:rPr lang="sq-AL" sz="1400" b="1" i="1">
                <a:solidFill>
                  <a:srgbClr val="7030A0"/>
                </a:solidFill>
              </a:rPr>
              <a:t>T</a:t>
            </a:r>
            <a:r>
              <a:rPr lang="sq-AL" sz="1400" i="1">
                <a:solidFill>
                  <a:srgbClr val="7030A0"/>
                </a:solidFill>
              </a:rPr>
              <a:t>akimi 		- Aktivizimi i Klientit të mundshëm</a:t>
            </a:r>
          </a:p>
          <a:p>
            <a:pPr lvl="2" indent="-342900">
              <a:buClr>
                <a:srgbClr val="7030A0"/>
              </a:buClr>
              <a:buSzPct val="100000"/>
              <a:buFont typeface="+mj-lt"/>
              <a:buAutoNum type="arabicPeriod"/>
              <a:defRPr/>
            </a:pPr>
            <a:r>
              <a:rPr lang="sq-AL" sz="1400" b="1" i="1">
                <a:solidFill>
                  <a:srgbClr val="7030A0"/>
                </a:solidFill>
              </a:rPr>
              <a:t>S</a:t>
            </a:r>
            <a:r>
              <a:rPr lang="sq-AL" sz="1400" i="1">
                <a:solidFill>
                  <a:srgbClr val="7030A0"/>
                </a:solidFill>
              </a:rPr>
              <a:t>hqyrtimi / Zbulimi	- Studimi, Pyetjet për të rekomanduar zgjidhje dhe shitje</a:t>
            </a:r>
          </a:p>
          <a:p>
            <a:pPr lvl="2" indent="-342900">
              <a:buClr>
                <a:srgbClr val="7030A0"/>
              </a:buClr>
              <a:buSzPct val="100000"/>
              <a:buFont typeface="+mj-lt"/>
              <a:buAutoNum type="arabicPeriod"/>
              <a:defRPr/>
            </a:pPr>
            <a:r>
              <a:rPr lang="sq-AL" sz="1400" b="1" i="1">
                <a:solidFill>
                  <a:srgbClr val="7030A0"/>
                </a:solidFill>
              </a:rPr>
              <a:t>Z</a:t>
            </a:r>
            <a:r>
              <a:rPr lang="sq-AL" sz="1400" i="1">
                <a:solidFill>
                  <a:srgbClr val="7030A0"/>
                </a:solidFill>
              </a:rPr>
              <a:t>batimi / Prezantimi	- Rekomandimi i zgjidhjeve për të plotësuar nevoja dhe dëshirat</a:t>
            </a:r>
          </a:p>
          <a:p>
            <a:pPr lvl="2" indent="-342900">
              <a:buClr>
                <a:srgbClr val="7030A0"/>
              </a:buClr>
              <a:buSzPct val="100000"/>
              <a:buFont typeface="+mj-lt"/>
              <a:buAutoNum type="arabicPeriod"/>
              <a:defRPr/>
            </a:pPr>
            <a:r>
              <a:rPr lang="sq-AL" sz="1400" b="1" i="1">
                <a:solidFill>
                  <a:srgbClr val="7030A0"/>
                </a:solidFill>
              </a:rPr>
              <a:t>B</a:t>
            </a:r>
            <a:r>
              <a:rPr lang="sq-AL" sz="1400" i="1">
                <a:solidFill>
                  <a:srgbClr val="7030A0"/>
                </a:solidFill>
              </a:rPr>
              <a:t>indja / Kundërshtitë	- Paraqitja e provave që mbështesin rekomandimin tuaj</a:t>
            </a:r>
          </a:p>
          <a:p>
            <a:pPr lvl="2" indent="-342900">
              <a:buClr>
                <a:srgbClr val="7030A0"/>
              </a:buClr>
              <a:buSzPct val="100000"/>
              <a:buFont typeface="+mj-lt"/>
              <a:buAutoNum type="arabicPeriod"/>
              <a:defRPr/>
            </a:pPr>
            <a:r>
              <a:rPr lang="sq-AL" sz="1400" b="1" i="1">
                <a:solidFill>
                  <a:srgbClr val="7030A0"/>
                </a:solidFill>
              </a:rPr>
              <a:t>M</a:t>
            </a:r>
            <a:r>
              <a:rPr lang="sq-AL" sz="1400" i="1">
                <a:solidFill>
                  <a:srgbClr val="7030A0"/>
                </a:solidFill>
              </a:rPr>
              <a:t>byllja		- Finalizimi, përforcimi i shitjes, kërkesa për porosi</a:t>
            </a:r>
          </a:p>
          <a:p>
            <a:pPr lvl="2" indent="-342900">
              <a:buClr>
                <a:srgbClr val="7030A0"/>
              </a:buClr>
              <a:buSzPct val="100000"/>
              <a:buFont typeface="+mj-lt"/>
              <a:buAutoNum type="arabicPeriod"/>
              <a:defRPr/>
            </a:pPr>
            <a:r>
              <a:rPr lang="sq-AL" b="1" i="1">
                <a:solidFill>
                  <a:srgbClr val="7030A0"/>
                </a:solidFill>
              </a:rPr>
              <a:t>A</a:t>
            </a:r>
            <a:r>
              <a:rPr lang="sq-AL" i="1">
                <a:solidFill>
                  <a:srgbClr val="7030A0"/>
                </a:solidFill>
              </a:rPr>
              <a:t>naliza 		- Regjistrimi i informacionit, vler</a:t>
            </a:r>
            <a:r>
              <a:rPr lang="sq-AL" sz="1400" i="1">
                <a:solidFill>
                  <a:srgbClr val="7030A0"/>
                </a:solidFill>
              </a:rPr>
              <a:t>ësimi I rezultatit, passhitja</a:t>
            </a:r>
          </a:p>
          <a:p>
            <a:pPr marL="800100" lvl="2" indent="0">
              <a:buNone/>
              <a:defRPr/>
            </a:pPr>
            <a:endParaRPr lang="sq-AL" sz="1400" i="1">
              <a:solidFill>
                <a:srgbClr val="FFC000"/>
              </a:solidFill>
            </a:endParaRPr>
          </a:p>
          <a:p>
            <a:pPr marL="800100" lvl="2" indent="0">
              <a:buNone/>
              <a:defRPr/>
            </a:pPr>
            <a:r>
              <a:rPr lang="sq-AL" sz="1400" b="1" i="1">
                <a:solidFill>
                  <a:srgbClr val="00B050"/>
                </a:solidFill>
              </a:rPr>
              <a:t>3 rregulla në zbatimin e saktë të procesit:</a:t>
            </a:r>
          </a:p>
          <a:p>
            <a:pPr marL="1085850" lvl="2" indent="-285750">
              <a:buFontTx/>
              <a:buChar char="-"/>
              <a:defRPr/>
            </a:pPr>
            <a:r>
              <a:rPr lang="sq-AL" sz="1400" b="1" i="1">
                <a:solidFill>
                  <a:srgbClr val="00B050"/>
                </a:solidFill>
              </a:rPr>
              <a:t>Nuk duhet të kapërcehet një hap për të kaluar në hapin tjetër</a:t>
            </a:r>
          </a:p>
          <a:p>
            <a:pPr marL="1085850" lvl="2" indent="-285750">
              <a:buFontTx/>
              <a:buChar char="-"/>
              <a:defRPr/>
            </a:pPr>
            <a:r>
              <a:rPr lang="sq-AL" sz="1400" b="1" i="1">
                <a:solidFill>
                  <a:srgbClr val="00B050"/>
                </a:solidFill>
              </a:rPr>
              <a:t>Duhet të sigurohet që ai dhe Klienti janë në të njëjtin hap</a:t>
            </a:r>
          </a:p>
          <a:p>
            <a:pPr marL="1085850" lvl="2" indent="-285750">
              <a:buFontTx/>
              <a:buChar char="-"/>
              <a:defRPr/>
            </a:pPr>
            <a:r>
              <a:rPr lang="sq-AL" sz="1400" b="1" i="1">
                <a:solidFill>
                  <a:srgbClr val="00B050"/>
                </a:solidFill>
              </a:rPr>
              <a:t>Nuk duhet të kalojë në hapin tjetër pa përfunduar atë të radhës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57000DC-399A-4836-9159-97FA4B457FB7}" type="slidenum">
              <a:rPr lang="en-US" smtClean="0"/>
              <a:pPr eaLnBrk="1" hangingPunct="1"/>
              <a:t>34</a:t>
            </a:fld>
            <a:endParaRPr lang="en-US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2351087" y="76200"/>
            <a:ext cx="8861395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sq-AL" sz="4800" b="1" spc="-5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SHITJA PROFESIONALE: </a:t>
            </a:r>
            <a:endParaRPr lang="en-US" sz="4800" b="1" spc="-5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1" hangingPunct="1"/>
            <a:r>
              <a:rPr lang="en-US" sz="2000" b="1" dirty="0"/>
              <a:t>5.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Rëndësia e një </a:t>
            </a:r>
            <a:r>
              <a:rPr lang="en-US" sz="2000" b="1" dirty="0" err="1">
                <a:solidFill>
                  <a:schemeClr val="tx2"/>
                </a:solidFill>
              </a:rPr>
              <a:t>sistemi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sq-AL" sz="2000" dirty="0">
                <a:solidFill>
                  <a:schemeClr val="tx2"/>
                </a:solidFill>
              </a:rPr>
              <a:t>SHITJE konsekuent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8F247-312A-46E3-AB66-66F761F2C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9525000" cy="1143000"/>
          </a:xfrm>
        </p:spPr>
        <p:txBody>
          <a:bodyPr>
            <a:normAutofit/>
          </a:bodyPr>
          <a:lstStyle/>
          <a:p>
            <a:pPr algn="r"/>
            <a:r>
              <a:rPr lang="sv-SE" sz="4000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Procesi i shitjes dhe aft</a:t>
            </a:r>
            <a:r>
              <a:rPr lang="en-GB" sz="4000" kern="0" dirty="0" err="1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ësit</a:t>
            </a:r>
            <a:r>
              <a:rPr lang="sv-SE" sz="4000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ë e punonj</a:t>
            </a:r>
            <a:r>
              <a:rPr lang="en-GB" sz="4000" kern="0" dirty="0" err="1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ësit</a:t>
            </a:r>
            <a:r>
              <a:rPr lang="en-GB" sz="4000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 </a:t>
            </a:r>
            <a:r>
              <a:rPr lang="en-GB" sz="4000" kern="0" dirty="0" err="1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të</a:t>
            </a:r>
            <a:r>
              <a:rPr lang="en-GB" sz="4000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 </a:t>
            </a:r>
            <a:r>
              <a:rPr lang="en-GB" sz="4000" kern="0" dirty="0" err="1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suksesshëm</a:t>
            </a:r>
            <a:r>
              <a:rPr lang="en-GB" sz="4000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 </a:t>
            </a:r>
            <a:r>
              <a:rPr lang="en-GB" sz="4000" kern="0" dirty="0" err="1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të</a:t>
            </a:r>
            <a:r>
              <a:rPr lang="en-GB" sz="4000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 </a:t>
            </a:r>
            <a:r>
              <a:rPr lang="sv-SE" sz="4000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shitjes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F6A8-12BA-4F73-BB88-51512681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CEF9-199C-4E74-9A47-56EBF109E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83DB18-CF67-CE7F-8818-5FE99CE9B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14913"/>
              </p:ext>
            </p:extLst>
          </p:nvPr>
        </p:nvGraphicFramePr>
        <p:xfrm>
          <a:off x="914400" y="1446529"/>
          <a:ext cx="10363200" cy="487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4767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753600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Çfarë nënkuptohet me Proces Shitje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F6A8-12BA-4F73-BB88-51512681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36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1905000"/>
            <a:ext cx="10210800" cy="426720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është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procesi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komunikimit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ndërpersonal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cilin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shitës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zbulon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plotëson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nevojat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dëshirat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klienti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përfitim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ndërsjellë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afatgjatë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dyja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palëve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CEF9-199C-4E74-9A47-56EBF109E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22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F6A8-12BA-4F73-BB88-51512681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37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1984157"/>
            <a:ext cx="10210800" cy="4111843"/>
          </a:xfrm>
          <a:prstGeom prst="roundRect">
            <a:avLst>
              <a:gd name="adj" fmla="val 681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është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seri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paracaktuar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e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përcaktuar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hapash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duhet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ndërmerren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kthyer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klient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potencial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klient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600"/>
              </a:spcAft>
              <a:defRPr/>
            </a:pPr>
            <a:endParaRPr lang="en-GB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përfshin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çdo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hap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rrugëtimit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shitjeve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klientit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potencial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kontakti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fillestar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deri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tek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mbyllja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marrëveshjes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600"/>
              </a:spcAft>
              <a:defRPr/>
            </a:pPr>
            <a:endParaRPr lang="en-GB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varësi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natyra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biznesit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çdo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kompani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shet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produkt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shërbim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duhet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përcaktojë</a:t>
            </a:r>
            <a:r>
              <a:rPr lang="en-GB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procesin</a:t>
            </a:r>
            <a:r>
              <a:rPr lang="en-GB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më</a:t>
            </a:r>
            <a:r>
              <a:rPr lang="en-GB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efektiv</a:t>
            </a:r>
            <a:r>
              <a:rPr lang="en-GB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njerëzit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saj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CEF9-199C-4E74-9A47-56EBF109E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258CDC-D4EE-940C-6503-1C1A11382F53}"/>
              </a:ext>
            </a:extLst>
          </p:cNvPr>
          <p:cNvSpPr txBox="1">
            <a:spLocks/>
          </p:cNvSpPr>
          <p:nvPr/>
        </p:nvSpPr>
        <p:spPr>
          <a:xfrm>
            <a:off x="1371600" y="3810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Çfarë nënkuptohet me Proces Shitje</a:t>
            </a:r>
          </a:p>
        </p:txBody>
      </p:sp>
    </p:spTree>
    <p:extLst>
      <p:ext uri="{BB962C8B-B14F-4D97-AF65-F5344CB8AC3E}">
        <p14:creationId xmlns:p14="http://schemas.microsoft.com/office/powerpoint/2010/main" val="2275559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10287000" cy="1143000"/>
          </a:xfrm>
        </p:spPr>
        <p:txBody>
          <a:bodyPr>
            <a:no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Procesi i Shitjes dhe Teknikat e Shitjes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F6A8-12BA-4F73-BB88-51512681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38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1676400"/>
            <a:ext cx="10210800" cy="426720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Disa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arsye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që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diktojnë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nevojën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procesit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teknikave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efektive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Ndihmojnë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zbatimin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procesi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strukturuar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efikas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Ndihmon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shfrytëzimin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mirë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kohës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punonjësin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klientin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Ndihmon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identifikimin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përputhjen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interesave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punonjësit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ato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klientit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dallimet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midis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dyjave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Ndihmon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arritjen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zgjidhjes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Fiton-Fitoj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”,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cila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është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reciprokisht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dobishme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gjitha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palët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përfshira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Teknikat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mira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ndihmojnë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përmirësimin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marrëdhënieve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ndërpersonale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CEF9-199C-4E74-9A47-56EBF109E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3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Procesi i Shitjes dhe Teknikat e Shitjes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F6A8-12BA-4F73-BB88-51512681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39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1676400"/>
            <a:ext cx="10210800" cy="426720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Disa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arsye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që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diktojnë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nevojën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procesit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teknikave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efektive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Teknikat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ndihmojnë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arritur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marrëveshje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rastet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vështira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duke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përafruar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interesat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nevojat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dëshirat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opinionet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ndryshme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Ndihmojnë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zhvilluar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mbajtur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mjedis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përgjithshëm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harmonik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lulëzuar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shitjeve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ndërpersonale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Është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një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nga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mënyrat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lehta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shpejta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zgjidhur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shqetësimet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mbyllur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dhe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ndihmojnë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në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reduktimin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stresit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gjatë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shitjes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tek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klientët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potencialë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CEF9-199C-4E74-9A47-56EBF109E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9174480" cy="1143000"/>
          </a:xfrm>
        </p:spPr>
        <p:txBody>
          <a:bodyPr>
            <a:normAutofit/>
          </a:bodyPr>
          <a:lstStyle/>
          <a:p>
            <a:pPr algn="ctr"/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Çfarë është Kompania </a:t>
            </a:r>
            <a:r>
              <a:rPr lang="sq-AL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tregëtare</a:t>
            </a:r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0240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q-AL" sz="2000" dirty="0">
                <a:solidFill>
                  <a:srgbClr val="002060"/>
                </a:solidFill>
              </a:rPr>
              <a:t>Aktivitetet e një kompanie tregtare përfshijnë:</a:t>
            </a:r>
          </a:p>
          <a:p>
            <a:pPr marL="0" indent="0">
              <a:buNone/>
            </a:pPr>
            <a:endParaRPr lang="sq-AL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sq-AL" sz="2000" b="1" dirty="0">
                <a:solidFill>
                  <a:srgbClr val="002060"/>
                </a:solidFill>
              </a:rPr>
              <a:t>Identifikimin e furnizuesve </a:t>
            </a:r>
            <a:r>
              <a:rPr lang="sq-AL" sz="2000" dirty="0">
                <a:solidFill>
                  <a:srgbClr val="002060"/>
                </a:solidFill>
              </a:rPr>
              <a:t>brenda ose jashtë vendit, me kapacitet për të furnizuar vëllimet e nevojshme, me çmime konkurruese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sq-AL" sz="2000" b="1" dirty="0">
                <a:solidFill>
                  <a:srgbClr val="002060"/>
                </a:solidFill>
              </a:rPr>
              <a:t>Negocimin</a:t>
            </a:r>
            <a:r>
              <a:rPr lang="sq-AL" sz="2000" dirty="0">
                <a:solidFill>
                  <a:srgbClr val="002060"/>
                </a:solidFill>
              </a:rPr>
              <a:t> e kushteve të shitjes dhe ofrimit të produkteve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sq-AL" sz="2000" b="1" dirty="0">
                <a:solidFill>
                  <a:srgbClr val="002060"/>
                </a:solidFill>
              </a:rPr>
              <a:t>Financimin</a:t>
            </a:r>
            <a:r>
              <a:rPr lang="sq-AL" sz="2000" dirty="0">
                <a:solidFill>
                  <a:srgbClr val="002060"/>
                </a:solidFill>
              </a:rPr>
              <a:t> dhe sigurimin e pagesës për furnizuesit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dhe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pagesa</a:t>
            </a:r>
            <a:r>
              <a:rPr lang="en-US" sz="2000" dirty="0">
                <a:solidFill>
                  <a:srgbClr val="002060"/>
                </a:solidFill>
              </a:rPr>
              <a:t> t</a:t>
            </a:r>
            <a:r>
              <a:rPr lang="sq-AL" sz="2000" dirty="0">
                <a:solidFill>
                  <a:srgbClr val="002060"/>
                </a:solidFill>
              </a:rPr>
              <a:t>ë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tjera</a:t>
            </a:r>
            <a:endParaRPr lang="sq-AL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sq-AL" sz="2000" b="1" dirty="0">
                <a:solidFill>
                  <a:srgbClr val="002060"/>
                </a:solidFill>
              </a:rPr>
              <a:t>Menaxhimin e logjistikës </a:t>
            </a:r>
            <a:r>
              <a:rPr lang="sq-AL" sz="2000" dirty="0">
                <a:solidFill>
                  <a:srgbClr val="002060"/>
                </a:solidFill>
              </a:rPr>
              <a:t>dhe transportit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sq-AL" sz="2000" b="1" dirty="0">
                <a:solidFill>
                  <a:srgbClr val="002060"/>
                </a:solidFill>
              </a:rPr>
              <a:t>Menaxhimin </a:t>
            </a: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sq-AL" sz="2000" dirty="0">
                <a:solidFill>
                  <a:srgbClr val="002060"/>
                </a:solidFill>
              </a:rPr>
              <a:t> </a:t>
            </a:r>
            <a:r>
              <a:rPr lang="sq-AL" sz="2000" dirty="0" err="1">
                <a:solidFill>
                  <a:srgbClr val="002060"/>
                </a:solidFill>
              </a:rPr>
              <a:t>tregëtimit</a:t>
            </a:r>
            <a:r>
              <a:rPr lang="sq-AL" sz="2000" dirty="0">
                <a:solidFill>
                  <a:srgbClr val="002060"/>
                </a:solidFill>
              </a:rPr>
              <a:t> të produkteve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sq-AL" sz="2000" b="1" dirty="0">
                <a:solidFill>
                  <a:srgbClr val="002060"/>
                </a:solidFill>
              </a:rPr>
              <a:t>sipas ligjeve dhe rregullave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sq-AL" sz="2000" b="1" dirty="0" err="1">
                <a:solidFill>
                  <a:srgbClr val="002060"/>
                </a:solidFill>
              </a:rPr>
              <a:t>Shpërndarj</a:t>
            </a:r>
            <a:r>
              <a:rPr lang="en-US" sz="2000" b="1" dirty="0" err="1">
                <a:solidFill>
                  <a:srgbClr val="002060"/>
                </a:solidFill>
              </a:rPr>
              <a:t>en</a:t>
            </a:r>
            <a:r>
              <a:rPr lang="sq-AL" sz="2000" b="1" dirty="0">
                <a:solidFill>
                  <a:srgbClr val="002060"/>
                </a:solidFill>
              </a:rPr>
              <a:t> dhe </a:t>
            </a:r>
            <a:r>
              <a:rPr lang="sq-AL" sz="2000" b="1" dirty="0" err="1">
                <a:solidFill>
                  <a:srgbClr val="002060"/>
                </a:solidFill>
              </a:rPr>
              <a:t>shitj</a:t>
            </a:r>
            <a:r>
              <a:rPr lang="en-US" sz="2000" b="1" dirty="0" err="1">
                <a:solidFill>
                  <a:srgbClr val="002060"/>
                </a:solidFill>
              </a:rPr>
              <a:t>en</a:t>
            </a:r>
            <a:r>
              <a:rPr lang="sq-AL" sz="2000" b="1" dirty="0">
                <a:solidFill>
                  <a:srgbClr val="002060"/>
                </a:solidFill>
              </a:rPr>
              <a:t> </a:t>
            </a:r>
            <a:r>
              <a:rPr lang="sq-AL" sz="2000" dirty="0">
                <a:solidFill>
                  <a:srgbClr val="002060"/>
                </a:solidFill>
              </a:rPr>
              <a:t>e produkteve nëpërmjet rrjetit të saj të shitjes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C3440-6B44-4BF8-BFC7-81D1D40B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6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744" y="388622"/>
            <a:ext cx="9448800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Roli i njohjes së produktit në shitje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 err="1">
                <a:effectLst/>
                <a:latin typeface="AvenirNext"/>
              </a:rPr>
              <a:t>Njohje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produkti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0" i="0" dirty="0">
                <a:effectLst/>
                <a:latin typeface="AvenirNext"/>
              </a:rPr>
              <a:t>do </a:t>
            </a:r>
            <a:r>
              <a:rPr lang="en-US" b="0" i="0" dirty="0" err="1">
                <a:effectLst/>
                <a:latin typeface="AvenirNext"/>
              </a:rPr>
              <a:t>të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thotë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që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punonjësit</a:t>
            </a:r>
            <a:r>
              <a:rPr lang="en-US" b="0" i="0" dirty="0">
                <a:effectLst/>
                <a:latin typeface="AvenirNext"/>
              </a:rPr>
              <a:t> e </a:t>
            </a:r>
            <a:r>
              <a:rPr lang="en-US" b="0" i="0" dirty="0" err="1">
                <a:effectLst/>
                <a:latin typeface="AvenirNext"/>
              </a:rPr>
              <a:t>shitjes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kanë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një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kuptim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plotë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mbi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produktit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që</a:t>
            </a:r>
            <a:r>
              <a:rPr lang="en-US" b="0" i="0" dirty="0">
                <a:effectLst/>
                <a:latin typeface="AvenirNext"/>
              </a:rPr>
              <a:t> po </a:t>
            </a:r>
            <a:r>
              <a:rPr lang="en-US" b="0" i="0" dirty="0" err="1">
                <a:effectLst/>
                <a:latin typeface="AvenirNext"/>
              </a:rPr>
              <a:t>shesin</a:t>
            </a:r>
            <a:r>
              <a:rPr lang="en-US" b="0" i="0" dirty="0">
                <a:effectLst/>
                <a:latin typeface="AvenirNext"/>
              </a:rPr>
              <a:t>. Duke </a:t>
            </a:r>
            <a:r>
              <a:rPr lang="en-US" b="0" i="0" dirty="0" err="1">
                <a:effectLst/>
                <a:latin typeface="AvenirNext"/>
              </a:rPr>
              <a:t>kuptuar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shumë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mirë</a:t>
            </a:r>
            <a:r>
              <a:rPr lang="en-US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veçoritë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dhe</a:t>
            </a:r>
            <a:r>
              <a:rPr lang="en-US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përfitimet</a:t>
            </a:r>
            <a:r>
              <a:rPr lang="en-US" dirty="0">
                <a:latin typeface="AvenirNext"/>
              </a:rPr>
              <a:t> e </a:t>
            </a:r>
            <a:r>
              <a:rPr lang="en-US" dirty="0" err="1">
                <a:latin typeface="AvenirNext"/>
              </a:rPr>
              <a:t>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produkti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nga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këndvështrimi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klientit</a:t>
            </a:r>
            <a:r>
              <a:rPr lang="en-US" dirty="0">
                <a:latin typeface="AvenirNext"/>
              </a:rPr>
              <a:t>, </a:t>
            </a:r>
            <a:r>
              <a:rPr lang="en-US" dirty="0" err="1">
                <a:latin typeface="AvenirNext"/>
              </a:rPr>
              <a:t>ata</a:t>
            </a:r>
            <a:r>
              <a:rPr lang="en-US" dirty="0"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mund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të</a:t>
            </a:r>
            <a:r>
              <a:rPr lang="en-US" b="0" i="0" dirty="0">
                <a:effectLst/>
                <a:latin typeface="AvenirNext"/>
              </a:rPr>
              <a:t>:</a:t>
            </a:r>
          </a:p>
          <a:p>
            <a:r>
              <a:rPr lang="en-US" b="0" i="0" dirty="0" err="1">
                <a:effectLst/>
                <a:latin typeface="AvenirNext"/>
              </a:rPr>
              <a:t>Bëjnë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prezantime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më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tërheqëse</a:t>
            </a:r>
            <a:r>
              <a:rPr lang="en-US" dirty="0">
                <a:latin typeface="AvenirNext"/>
              </a:rPr>
              <a:t>, </a:t>
            </a:r>
            <a:r>
              <a:rPr lang="en-US" dirty="0" err="1">
                <a:latin typeface="AvenirNext"/>
              </a:rPr>
              <a:t>gjë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që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sjell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shitje</a:t>
            </a:r>
            <a:r>
              <a:rPr lang="en-US" dirty="0">
                <a:latin typeface="AvenirNext"/>
              </a:rPr>
              <a:t>.</a:t>
            </a:r>
          </a:p>
          <a:p>
            <a:r>
              <a:rPr lang="en-US" dirty="0" err="1">
                <a:latin typeface="AvenirNext"/>
              </a:rPr>
              <a:t>Ndihmojn</a:t>
            </a:r>
            <a:r>
              <a:rPr lang="en-US" b="0" i="0" dirty="0" err="1">
                <a:effectLst/>
                <a:latin typeface="AvenirNext"/>
              </a:rPr>
              <a:t>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klientët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të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marrin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vlerë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për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paratë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>
                <a:latin typeface="AvenirNext"/>
              </a:rPr>
              <a:t>e </a:t>
            </a:r>
            <a:r>
              <a:rPr lang="en-US" dirty="0" err="1">
                <a:latin typeface="AvenirNext"/>
              </a:rPr>
              <a:t>tyre</a:t>
            </a:r>
            <a:r>
              <a:rPr lang="en-US" dirty="0">
                <a:latin typeface="AvenirNext"/>
              </a:rPr>
              <a:t>, </a:t>
            </a:r>
            <a:r>
              <a:rPr lang="en-US" dirty="0" err="1">
                <a:latin typeface="AvenirNext"/>
              </a:rPr>
              <a:t>vlerë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dobishme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dhe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përshtatshme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</a:t>
            </a:r>
            <a:r>
              <a:rPr lang="en-US" dirty="0">
                <a:latin typeface="AvenirNext"/>
              </a:rPr>
              <a:t> ta.</a:t>
            </a:r>
          </a:p>
          <a:p>
            <a:r>
              <a:rPr lang="en-US" dirty="0" err="1">
                <a:latin typeface="AvenirNext"/>
              </a:rPr>
              <a:t>Krijojn</a:t>
            </a:r>
            <a:r>
              <a:rPr lang="en-US" b="0" i="0" dirty="0" err="1">
                <a:effectLst/>
                <a:latin typeface="AvenirNext"/>
              </a:rPr>
              <a:t>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nj</a:t>
            </a:r>
            <a:r>
              <a:rPr lang="en-US" b="0" i="0" dirty="0" err="1">
                <a:effectLst/>
                <a:latin typeface="AvenirNext"/>
              </a:rPr>
              <a:t>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baz</a:t>
            </a:r>
            <a:r>
              <a:rPr lang="en-US" b="0" i="0" dirty="0" err="1">
                <a:effectLst/>
                <a:latin typeface="AvenirNext"/>
              </a:rPr>
              <a:t>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</a:t>
            </a:r>
            <a:r>
              <a:rPr lang="en-US" b="0" i="0" dirty="0" err="1">
                <a:effectLst/>
                <a:latin typeface="AvenirNext"/>
              </a:rPr>
              <a:t>ë</a:t>
            </a:r>
            <a:r>
              <a:rPr lang="en-US" dirty="0" err="1">
                <a:latin typeface="AvenirNext"/>
              </a:rPr>
              <a:t>sh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m</a:t>
            </a:r>
            <a:r>
              <a:rPr lang="en-US" b="0" i="0" dirty="0" err="1">
                <a:effectLst/>
                <a:latin typeface="AvenirNext"/>
              </a:rPr>
              <a:t>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t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ë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k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ë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naqur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por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edhe</a:t>
            </a:r>
            <a:r>
              <a:rPr lang="en-US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besnik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ë</a:t>
            </a:r>
            <a:r>
              <a:rPr lang="en-US" b="0" i="0" dirty="0">
                <a:effectLst/>
                <a:latin typeface="AvenirNext"/>
              </a:rPr>
              <a:t>.</a:t>
            </a:r>
          </a:p>
          <a:p>
            <a:r>
              <a:rPr lang="en-US" dirty="0" err="1">
                <a:latin typeface="AvenirNext"/>
              </a:rPr>
              <a:t>T</a:t>
            </a:r>
            <a:r>
              <a:rPr lang="en-US" b="0" i="0" dirty="0" err="1">
                <a:effectLst/>
                <a:latin typeface="AvenirNext"/>
              </a:rPr>
              <a:t>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rrisin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shitjet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në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mënyrë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të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vazhdueshme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dhe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të</a:t>
            </a:r>
            <a:r>
              <a:rPr lang="en-US" b="0" i="0" dirty="0">
                <a:effectLst/>
                <a:latin typeface="AvenirNext"/>
              </a:rPr>
              <a:t> </a:t>
            </a:r>
            <a:r>
              <a:rPr lang="en-US" b="0" i="0" dirty="0" err="1">
                <a:effectLst/>
                <a:latin typeface="AvenirNext"/>
              </a:rPr>
              <a:t>qëndrueshme</a:t>
            </a:r>
            <a:r>
              <a:rPr lang="en-US" b="0" i="0" dirty="0">
                <a:effectLst/>
                <a:latin typeface="AvenirNext"/>
              </a:rPr>
              <a:t>.</a:t>
            </a:r>
          </a:p>
          <a:p>
            <a:r>
              <a:rPr lang="en-US" dirty="0" err="1">
                <a:latin typeface="AvenirNext"/>
              </a:rPr>
              <a:t>T</a:t>
            </a:r>
            <a:r>
              <a:rPr lang="en-US" b="0" i="0" dirty="0" err="1">
                <a:effectLst/>
                <a:latin typeface="AvenirNext"/>
              </a:rPr>
              <a:t>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shfaqen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venirNext"/>
              </a:rPr>
              <a:t>ekspert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ë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venirNext"/>
              </a:rPr>
              <a:t>fushës</a:t>
            </a:r>
            <a:r>
              <a:rPr lang="en-US" b="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0" i="0" dirty="0">
                <a:effectLst/>
                <a:latin typeface="AvenirNext"/>
              </a:rPr>
              <a:t>apo </a:t>
            </a:r>
            <a:r>
              <a:rPr lang="en-US" b="0" i="0" dirty="0" err="1">
                <a:effectLst/>
                <a:latin typeface="AvenirNext"/>
              </a:rPr>
              <a:t>industrisë</a:t>
            </a:r>
            <a:r>
              <a:rPr lang="en-US" b="0" i="0" dirty="0">
                <a:effectLst/>
                <a:latin typeface="AvenirNext"/>
              </a:rPr>
              <a:t>. </a:t>
            </a:r>
            <a:endParaRPr lang="en-US" dirty="0">
              <a:latin typeface="AvenirNext"/>
            </a:endParaRPr>
          </a:p>
          <a:p>
            <a:pPr marL="0" indent="0">
              <a:buNone/>
            </a:pPr>
            <a:endParaRPr lang="en-US" dirty="0">
              <a:latin typeface="AvenirNext"/>
            </a:endParaRPr>
          </a:p>
          <a:p>
            <a:pPr marL="0" indent="0">
              <a:buNone/>
            </a:pP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Aftësitë e shitjes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 err="1">
                <a:effectLst/>
                <a:latin typeface="AvenirNext"/>
              </a:rPr>
              <a:t>Aftësitë</a:t>
            </a:r>
            <a:r>
              <a:rPr lang="en-US" b="1" i="0" dirty="0">
                <a:effectLst/>
                <a:latin typeface="AvenirNext"/>
              </a:rPr>
              <a:t> e </a:t>
            </a:r>
            <a:r>
              <a:rPr lang="en-US" b="1" i="0" dirty="0" err="1">
                <a:effectLst/>
                <a:latin typeface="AvenirNext"/>
              </a:rPr>
              <a:t>shitjes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përbëjnë</a:t>
            </a:r>
            <a:r>
              <a:rPr lang="en-US" i="0" dirty="0">
                <a:effectLst/>
                <a:latin typeface="AvenirNext"/>
              </a:rPr>
              <a:t> “</a:t>
            </a:r>
            <a:r>
              <a:rPr lang="en-US" b="1" i="0" dirty="0" err="1">
                <a:effectLst/>
                <a:latin typeface="AvenirNext"/>
              </a:rPr>
              <a:t>Artin</a:t>
            </a:r>
            <a:r>
              <a:rPr lang="en-US" i="0" dirty="0">
                <a:effectLst/>
                <a:latin typeface="AvenirNext"/>
              </a:rPr>
              <a:t>” </a:t>
            </a:r>
            <a:r>
              <a:rPr lang="en-US" i="0" dirty="0" err="1">
                <a:effectLst/>
                <a:latin typeface="AvenirNext"/>
              </a:rPr>
              <a:t>dhe</a:t>
            </a:r>
            <a:r>
              <a:rPr lang="en-US" i="0" dirty="0">
                <a:effectLst/>
                <a:latin typeface="AvenirNext"/>
              </a:rPr>
              <a:t> “</a:t>
            </a:r>
            <a:r>
              <a:rPr lang="en-US" b="1" i="0" dirty="0" err="1">
                <a:effectLst/>
                <a:latin typeface="AvenirNext"/>
              </a:rPr>
              <a:t>Shkencën</a:t>
            </a:r>
            <a:r>
              <a:rPr lang="en-US" i="0" dirty="0">
                <a:effectLst/>
                <a:latin typeface="AvenirNext"/>
              </a:rPr>
              <a:t>” e </a:t>
            </a:r>
            <a:r>
              <a:rPr lang="en-US" i="0" dirty="0" err="1">
                <a:effectLst/>
                <a:latin typeface="AvenirNext"/>
              </a:rPr>
              <a:t>secilit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punonjës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shitje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për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të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rritur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performancën</a:t>
            </a:r>
            <a:r>
              <a:rPr lang="en-US" i="0" dirty="0">
                <a:effectLst/>
                <a:latin typeface="AvenirNext"/>
              </a:rPr>
              <a:t>.</a:t>
            </a:r>
          </a:p>
          <a:p>
            <a:pPr marL="0" indent="0">
              <a:buNone/>
            </a:pPr>
            <a:endParaRPr lang="en-US" i="0" dirty="0">
              <a:effectLst/>
              <a:latin typeface="AvenirNext"/>
            </a:endParaRPr>
          </a:p>
          <a:p>
            <a:pPr marL="0" indent="0">
              <a:buNone/>
            </a:pPr>
            <a:r>
              <a:rPr lang="en-US" i="0" dirty="0" err="1">
                <a:effectLst/>
                <a:latin typeface="AvenirNext"/>
              </a:rPr>
              <a:t>Shitja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është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një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ndërthurje</a:t>
            </a:r>
            <a:r>
              <a:rPr lang="en-US" i="0" dirty="0">
                <a:solidFill>
                  <a:srgbClr val="C00000"/>
                </a:solidFill>
                <a:effectLst/>
                <a:latin typeface="AvenirNext"/>
              </a:rPr>
              <a:t> e 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stilit</a:t>
            </a:r>
            <a:r>
              <a:rPr lang="en-US" i="0" dirty="0">
                <a:solidFill>
                  <a:srgbClr val="C00000"/>
                </a:solidFill>
                <a:effectLst/>
                <a:latin typeface="AvenirNext"/>
              </a:rPr>
              <a:t> (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artit</a:t>
            </a:r>
            <a:r>
              <a:rPr lang="en-US" i="0" dirty="0">
                <a:solidFill>
                  <a:srgbClr val="C00000"/>
                </a:solidFill>
                <a:effectLst/>
                <a:latin typeface="AvenirNext"/>
              </a:rPr>
              <a:t>) </a:t>
            </a:r>
            <a:r>
              <a:rPr lang="en-US" i="0" dirty="0" err="1">
                <a:effectLst/>
                <a:latin typeface="AvenirNext"/>
              </a:rPr>
              <a:t>unik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të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shitësit</a:t>
            </a:r>
            <a:r>
              <a:rPr lang="en-US" i="0" dirty="0">
                <a:effectLst/>
                <a:latin typeface="AvenirNext"/>
              </a:rPr>
              <a:t> me </a:t>
            </a:r>
            <a:r>
              <a:rPr lang="en-US" i="0" dirty="0" err="1">
                <a:effectLst/>
                <a:latin typeface="AvenirNext"/>
              </a:rPr>
              <a:t>mënyrën</a:t>
            </a:r>
            <a:r>
              <a:rPr lang="en-US" i="0" dirty="0">
                <a:effectLst/>
                <a:latin typeface="AvenirNext"/>
              </a:rPr>
              <a:t> e 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zbatimit</a:t>
            </a:r>
            <a:r>
              <a:rPr lang="en-US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një</a:t>
            </a:r>
            <a:r>
              <a:rPr lang="en-US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procesi</a:t>
            </a:r>
            <a:r>
              <a:rPr lang="en-US" i="0" dirty="0">
                <a:solidFill>
                  <a:srgbClr val="C00000"/>
                </a:solidFill>
                <a:effectLst/>
                <a:latin typeface="AvenirNext"/>
              </a:rPr>
              <a:t> (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shkencës</a:t>
            </a:r>
            <a:r>
              <a:rPr lang="en-US" i="0" dirty="0">
                <a:solidFill>
                  <a:srgbClr val="C00000"/>
                </a:solidFill>
                <a:effectLst/>
                <a:latin typeface="AvenirNext"/>
              </a:rPr>
              <a:t>) </a:t>
            </a:r>
            <a:r>
              <a:rPr lang="en-US" i="0" dirty="0" err="1">
                <a:solidFill>
                  <a:srgbClr val="C00000"/>
                </a:solidFill>
                <a:effectLst/>
                <a:latin typeface="AvenirNext"/>
              </a:rPr>
              <a:t>sistematik</a:t>
            </a:r>
            <a:r>
              <a:rPr lang="en-US" i="0" dirty="0">
                <a:effectLst/>
                <a:latin typeface="AvenirNext"/>
              </a:rPr>
              <a:t>, </a:t>
            </a:r>
            <a:r>
              <a:rPr lang="en-US" i="0" dirty="0" err="1">
                <a:effectLst/>
                <a:latin typeface="AvenirNext"/>
              </a:rPr>
              <a:t>për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të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kuptuar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nevojat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dhe</a:t>
            </a:r>
            <a:r>
              <a:rPr lang="en-US" i="0" dirty="0">
                <a:effectLst/>
                <a:latin typeface="AvenirNext"/>
              </a:rPr>
              <a:t>/</a:t>
            </a:r>
            <a:r>
              <a:rPr lang="en-US" i="0" dirty="0" err="1">
                <a:effectLst/>
                <a:latin typeface="AvenirNext"/>
              </a:rPr>
              <a:t>ose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dëshirat</a:t>
            </a:r>
            <a:r>
              <a:rPr lang="en-US" i="0" dirty="0">
                <a:effectLst/>
                <a:latin typeface="AvenirNext"/>
              </a:rPr>
              <a:t> e </a:t>
            </a:r>
            <a:r>
              <a:rPr lang="en-US" i="0" dirty="0" err="1">
                <a:effectLst/>
                <a:latin typeface="AvenirNext"/>
              </a:rPr>
              <a:t>klientëve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dhe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përputhjen</a:t>
            </a:r>
            <a:r>
              <a:rPr lang="en-US" i="0" dirty="0">
                <a:effectLst/>
                <a:latin typeface="AvenirNext"/>
              </a:rPr>
              <a:t> e </a:t>
            </a:r>
            <a:r>
              <a:rPr lang="en-US" i="0" dirty="0" err="1">
                <a:effectLst/>
                <a:latin typeface="AvenirNext"/>
              </a:rPr>
              <a:t>produktit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ose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shërbimit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të</a:t>
            </a:r>
            <a:r>
              <a:rPr lang="en-US" i="0" dirty="0">
                <a:effectLst/>
                <a:latin typeface="AvenirNext"/>
              </a:rPr>
              <a:t> me </a:t>
            </a:r>
            <a:r>
              <a:rPr lang="en-US" i="0" dirty="0" err="1">
                <a:effectLst/>
                <a:latin typeface="AvenirNext"/>
              </a:rPr>
              <a:t>ato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dëshira</a:t>
            </a:r>
            <a:r>
              <a:rPr lang="en-US" i="0" dirty="0">
                <a:effectLst/>
                <a:latin typeface="AvenirNext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1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AvenirNext"/>
              </a:rPr>
              <a:t>N</a:t>
            </a:r>
            <a:r>
              <a:rPr lang="en-US" b="1" i="0" dirty="0" err="1">
                <a:effectLst/>
                <a:latin typeface="AvenirNext"/>
              </a:rPr>
              <a:t>ë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shitjen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universale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zakonisht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flitet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për</a:t>
            </a:r>
            <a:r>
              <a:rPr lang="en-US" i="0" dirty="0">
                <a:effectLst/>
                <a:latin typeface="AvenirNext"/>
              </a:rPr>
              <a:t> 7 </a:t>
            </a:r>
            <a:r>
              <a:rPr lang="en-US" i="0" dirty="0" err="1">
                <a:effectLst/>
                <a:latin typeface="AvenirNext"/>
              </a:rPr>
              <a:t>hapa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të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procesit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të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shitjes</a:t>
            </a:r>
            <a:r>
              <a:rPr lang="en-US" i="0" dirty="0">
                <a:effectLst/>
                <a:latin typeface="AvenirNext"/>
              </a:rPr>
              <a:t>. </a:t>
            </a:r>
          </a:p>
          <a:p>
            <a:pPr marL="0" indent="0">
              <a:buNone/>
            </a:pPr>
            <a:endParaRPr lang="en-US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Përgatitja</a:t>
            </a:r>
            <a:r>
              <a:rPr lang="en-US" b="1" i="0" dirty="0">
                <a:effectLst/>
                <a:latin typeface="AvenirNext"/>
              </a:rPr>
              <a:t> para </a:t>
            </a:r>
            <a:r>
              <a:rPr lang="en-US" b="1" i="0" dirty="0" err="1">
                <a:effectLst/>
                <a:latin typeface="AvenirNext"/>
              </a:rPr>
              <a:t>takimit</a:t>
            </a:r>
            <a:endParaRPr lang="en-US" b="1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Hapja</a:t>
            </a:r>
            <a:r>
              <a:rPr lang="en-US" b="1" i="0" dirty="0">
                <a:effectLst/>
                <a:latin typeface="AvenirNext"/>
              </a:rPr>
              <a:t> e </a:t>
            </a:r>
            <a:r>
              <a:rPr lang="en-US" b="1" i="0" dirty="0" err="1">
                <a:effectLst/>
                <a:latin typeface="AvenirNext"/>
              </a:rPr>
              <a:t>takimit</a:t>
            </a:r>
            <a:endParaRPr lang="en-US" b="1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Zbulimi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i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nevojave</a:t>
            </a:r>
            <a:r>
              <a:rPr lang="en-US" b="1" i="0" dirty="0">
                <a:effectLst/>
                <a:latin typeface="AvenirNext"/>
              </a:rPr>
              <a:t>/</a:t>
            </a:r>
            <a:r>
              <a:rPr lang="en-US" b="1" i="0" dirty="0" err="1">
                <a:effectLst/>
                <a:latin typeface="AvenirNext"/>
              </a:rPr>
              <a:t>dëshirave</a:t>
            </a:r>
            <a:endParaRPr lang="en-US" b="1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Prezantimi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Trajtimi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kundërshtive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Mbyllja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Analiza</a:t>
            </a:r>
            <a:r>
              <a:rPr lang="en-US" b="1" i="0" dirty="0">
                <a:effectLst/>
                <a:latin typeface="AvenirNext"/>
              </a:rPr>
              <a:t> pas </a:t>
            </a:r>
            <a:r>
              <a:rPr lang="en-US" b="1" i="0" dirty="0" err="1">
                <a:effectLst/>
                <a:latin typeface="AvenirNext"/>
              </a:rPr>
              <a:t>takimit</a:t>
            </a:r>
            <a:endParaRPr lang="en-US" b="1" i="0" dirty="0">
              <a:effectLst/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8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Përgatitja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para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takimit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b="1" i="0" dirty="0" err="1">
                <a:solidFill>
                  <a:srgbClr val="C00000"/>
                </a:solidFill>
                <a:effectLst/>
                <a:latin typeface="AvenirNext"/>
              </a:rPr>
              <a:t>Targetimi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sz="2400" dirty="0">
                <a:latin typeface="AvenirNext"/>
              </a:rPr>
              <a:t>-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sz="2400" i="0" dirty="0" err="1">
                <a:effectLst/>
                <a:latin typeface="AvenirNext"/>
              </a:rPr>
              <a:t>Identifikimi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sz="2400" i="0" dirty="0" err="1">
                <a:effectLst/>
                <a:latin typeface="AvenirNext"/>
              </a:rPr>
              <a:t>i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sz="2400" i="0" dirty="0" err="1">
                <a:effectLst/>
                <a:latin typeface="AvenirNext"/>
              </a:rPr>
              <a:t>klientëve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sz="2400" i="0" dirty="0" err="1">
                <a:effectLst/>
                <a:latin typeface="AvenirNext"/>
              </a:rPr>
              <a:t>potencialë</a:t>
            </a:r>
            <a:endParaRPr lang="en-US" sz="24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err="1">
                <a:solidFill>
                  <a:srgbClr val="C00000"/>
                </a:solidFill>
                <a:latin typeface="AvenirNext"/>
              </a:rPr>
              <a:t>P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AvenirNext"/>
              </a:rPr>
              <a:t>ë</a:t>
            </a:r>
            <a:r>
              <a:rPr lang="en-US" sz="2400" b="1" dirty="0" err="1">
                <a:solidFill>
                  <a:srgbClr val="C00000"/>
                </a:solidFill>
                <a:latin typeface="AvenirNext"/>
              </a:rPr>
              <a:t>rgatitja</a:t>
            </a:r>
            <a:r>
              <a:rPr lang="en-US" sz="2400" b="1" dirty="0">
                <a:solidFill>
                  <a:srgbClr val="C00000"/>
                </a:solidFill>
                <a:latin typeface="AvenirNext"/>
              </a:rPr>
              <a:t> e </a:t>
            </a:r>
            <a:r>
              <a:rPr lang="en-US" sz="2400" b="1" dirty="0" err="1">
                <a:solidFill>
                  <a:srgbClr val="C00000"/>
                </a:solidFill>
                <a:latin typeface="AvenirNext"/>
              </a:rPr>
              <a:t>takimit</a:t>
            </a:r>
            <a:endParaRPr lang="en-US" sz="2400" b="1" dirty="0">
              <a:solidFill>
                <a:srgbClr val="C00000"/>
              </a:solidFill>
              <a:latin typeface="AvenirNext"/>
            </a:endParaRPr>
          </a:p>
          <a:p>
            <a:pPr marL="1314450" lvl="2" indent="-514350"/>
            <a:r>
              <a:rPr lang="en-US" sz="2000" dirty="0" err="1">
                <a:latin typeface="AvenirNext"/>
              </a:rPr>
              <a:t>Rishikimi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takimeve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mëparshme</a:t>
            </a:r>
            <a:endParaRPr lang="en-US" sz="2000" dirty="0">
              <a:latin typeface="AvenirNext"/>
            </a:endParaRPr>
          </a:p>
          <a:p>
            <a:pPr marL="1314450" lvl="2" indent="-514350"/>
            <a:r>
              <a:rPr lang="en-US" sz="2000" dirty="0" err="1">
                <a:latin typeface="AvenirNext"/>
              </a:rPr>
              <a:t>Vendosja</a:t>
            </a:r>
            <a:r>
              <a:rPr lang="en-US" sz="2000" dirty="0">
                <a:latin typeface="AvenirNext"/>
              </a:rPr>
              <a:t> e </a:t>
            </a:r>
            <a:r>
              <a:rPr lang="en-US" sz="2000" dirty="0" err="1">
                <a:latin typeface="AvenirNext"/>
              </a:rPr>
              <a:t>objektivave</a:t>
            </a:r>
            <a:r>
              <a:rPr lang="en-US" sz="2000" dirty="0">
                <a:latin typeface="AvenirNext"/>
              </a:rPr>
              <a:t>: </a:t>
            </a:r>
            <a:r>
              <a:rPr lang="en-US" sz="2000" b="1" dirty="0">
                <a:latin typeface="AvenirNext"/>
              </a:rPr>
              <a:t>S.M.A.R.T</a:t>
            </a:r>
            <a:r>
              <a:rPr lang="en-US" sz="2000" dirty="0">
                <a:latin typeface="AvenirNext"/>
              </a:rPr>
              <a:t> = </a:t>
            </a:r>
            <a:r>
              <a:rPr lang="en-US" sz="2000" b="1" dirty="0" err="1">
                <a:latin typeface="AvenirNext"/>
              </a:rPr>
              <a:t>S</a:t>
            </a:r>
            <a:r>
              <a:rPr lang="en-US" sz="2000" dirty="0" err="1">
                <a:latin typeface="AvenirNext"/>
              </a:rPr>
              <a:t>pecifike</a:t>
            </a:r>
            <a:r>
              <a:rPr lang="en-US" sz="2000" dirty="0">
                <a:latin typeface="AvenirNext"/>
              </a:rPr>
              <a:t>,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b="1" dirty="0" err="1">
                <a:latin typeface="AvenirNext"/>
              </a:rPr>
              <a:t>M</a:t>
            </a:r>
            <a:r>
              <a:rPr lang="en-US" sz="2000" dirty="0" err="1">
                <a:latin typeface="AvenirNext"/>
              </a:rPr>
              <a:t>atshme</a:t>
            </a:r>
            <a:r>
              <a:rPr lang="en-US" sz="2000" dirty="0">
                <a:latin typeface="AvenirNext"/>
              </a:rPr>
              <a:t>,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b="1" dirty="0" err="1">
                <a:latin typeface="AvenirNext"/>
              </a:rPr>
              <a:t>A</a:t>
            </a:r>
            <a:r>
              <a:rPr lang="en-US" sz="2000" dirty="0" err="1">
                <a:latin typeface="AvenirNext"/>
              </a:rPr>
              <a:t>rritshme</a:t>
            </a:r>
            <a:r>
              <a:rPr lang="en-US" sz="2000" dirty="0">
                <a:latin typeface="AvenirNext"/>
              </a:rPr>
              <a:t>, </a:t>
            </a:r>
            <a:r>
              <a:rPr lang="en-US" sz="2000" b="1" dirty="0" err="1">
                <a:latin typeface="AvenirNext"/>
              </a:rPr>
              <a:t>R</a:t>
            </a:r>
            <a:r>
              <a:rPr lang="en-US" sz="2000" dirty="0" err="1">
                <a:latin typeface="AvenirNext"/>
              </a:rPr>
              <a:t>ealiste</a:t>
            </a:r>
            <a:r>
              <a:rPr lang="en-US" sz="2000" dirty="0">
                <a:latin typeface="AvenirNext"/>
              </a:rPr>
              <a:t>, </a:t>
            </a:r>
            <a:r>
              <a:rPr lang="en-US" sz="2000" b="1" dirty="0" err="1">
                <a:latin typeface="AvenirNext"/>
              </a:rPr>
              <a:t>T</a:t>
            </a:r>
            <a:r>
              <a:rPr lang="en-US" sz="2000" dirty="0" err="1">
                <a:latin typeface="AvenirNext"/>
              </a:rPr>
              <a:t>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kufizuar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në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kohë</a:t>
            </a:r>
            <a:endParaRPr lang="en-US" sz="2000" dirty="0">
              <a:latin typeface="AvenirNext"/>
            </a:endParaRPr>
          </a:p>
          <a:p>
            <a:pPr marL="1314450" lvl="2" indent="-514350"/>
            <a:r>
              <a:rPr lang="en-US" sz="2000" dirty="0" err="1">
                <a:latin typeface="AvenirNext"/>
              </a:rPr>
              <a:t>Planifikimi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takimit</a:t>
            </a:r>
            <a:r>
              <a:rPr lang="en-US" sz="2000" dirty="0">
                <a:latin typeface="AvenirNext"/>
              </a:rPr>
              <a:t>: </a:t>
            </a:r>
            <a:r>
              <a:rPr lang="en-US" sz="2000" dirty="0" err="1">
                <a:latin typeface="AvenirNext"/>
              </a:rPr>
              <a:t>objektivat</a:t>
            </a:r>
            <a:r>
              <a:rPr lang="en-US" sz="2000" dirty="0">
                <a:latin typeface="AvenirNext"/>
              </a:rPr>
              <a:t>, </a:t>
            </a:r>
            <a:r>
              <a:rPr lang="en-US" sz="2000" dirty="0" err="1">
                <a:latin typeface="AvenirNext"/>
              </a:rPr>
              <a:t>materialet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promovuese</a:t>
            </a:r>
            <a:r>
              <a:rPr lang="en-US" sz="2000" dirty="0">
                <a:latin typeface="AvenirNext"/>
              </a:rPr>
              <a:t>, </a:t>
            </a:r>
            <a:r>
              <a:rPr lang="en-US" sz="2000" dirty="0" err="1">
                <a:latin typeface="AvenirNext"/>
              </a:rPr>
              <a:t>detajet</a:t>
            </a:r>
            <a:r>
              <a:rPr lang="en-US" sz="2000" dirty="0">
                <a:latin typeface="AvenirNext"/>
              </a:rPr>
              <a:t> 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b="1" i="0" dirty="0" err="1">
                <a:effectLst/>
                <a:latin typeface="AvenirNext"/>
              </a:rPr>
              <a:t>Projektimi</a:t>
            </a:r>
            <a:r>
              <a:rPr lang="en-US" sz="2400" b="1" i="0" dirty="0">
                <a:effectLst/>
                <a:latin typeface="AvenirNext"/>
              </a:rPr>
              <a:t> </a:t>
            </a:r>
            <a:r>
              <a:rPr lang="en-US" sz="2400" b="1" i="0" dirty="0" err="1">
                <a:effectLst/>
                <a:latin typeface="AvenirNext"/>
              </a:rPr>
              <a:t>i</a:t>
            </a:r>
            <a:r>
              <a:rPr lang="en-US" sz="2400" b="1" i="0" dirty="0">
                <a:effectLst/>
                <a:latin typeface="AvenirNext"/>
              </a:rPr>
              <a:t>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AvenirNext"/>
              </a:rPr>
              <a:t>imazhit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AvenirNext"/>
              </a:rPr>
              <a:t>duhur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AvenirNext"/>
              </a:rPr>
              <a:t>kompanisë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400" i="0" dirty="0">
                <a:effectLst/>
                <a:latin typeface="AvenirNext"/>
              </a:rPr>
              <a:t>– </a:t>
            </a:r>
            <a:r>
              <a:rPr lang="en-US" sz="2400" i="0" dirty="0" err="1">
                <a:effectLst/>
                <a:latin typeface="AvenirNext"/>
              </a:rPr>
              <a:t>Qëndrimi</a:t>
            </a:r>
            <a:r>
              <a:rPr lang="en-US" sz="2400" i="0" dirty="0">
                <a:effectLst/>
                <a:latin typeface="AvenirNext"/>
              </a:rPr>
              <a:t>, </a:t>
            </a:r>
            <a:r>
              <a:rPr lang="en-US" sz="2400" i="0" dirty="0" err="1">
                <a:effectLst/>
                <a:latin typeface="AvenirNext"/>
              </a:rPr>
              <a:t>Shprehjet</a:t>
            </a:r>
            <a:r>
              <a:rPr lang="en-US" sz="2400" i="0" dirty="0">
                <a:effectLst/>
                <a:latin typeface="AvenirNext"/>
              </a:rPr>
              <a:t> e </a:t>
            </a:r>
            <a:r>
              <a:rPr lang="en-US" sz="2400" i="0" dirty="0" err="1">
                <a:effectLst/>
                <a:latin typeface="AvenirNext"/>
              </a:rPr>
              <a:t>Fytyrës</a:t>
            </a:r>
            <a:r>
              <a:rPr lang="en-US" sz="2400" i="0" dirty="0">
                <a:effectLst/>
                <a:latin typeface="AvenirNext"/>
              </a:rPr>
              <a:t>, </a:t>
            </a:r>
            <a:r>
              <a:rPr lang="en-US" sz="2400" i="0" dirty="0" err="1">
                <a:effectLst/>
                <a:latin typeface="AvenirNext"/>
              </a:rPr>
              <a:t>Kujdesi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sz="2400" i="0" dirty="0" err="1">
                <a:effectLst/>
                <a:latin typeface="AvenirNext"/>
              </a:rPr>
              <a:t>ndaj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sz="2400" i="0" dirty="0" err="1">
                <a:effectLst/>
                <a:latin typeface="AvenirNext"/>
              </a:rPr>
              <a:t>klientit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sz="2400" i="0" dirty="0" err="1">
                <a:effectLst/>
                <a:latin typeface="AvenirNext"/>
              </a:rPr>
              <a:t>dhe</a:t>
            </a:r>
            <a:r>
              <a:rPr lang="en-US" sz="2400" i="0" dirty="0">
                <a:effectLst/>
                <a:latin typeface="AvenirNext"/>
              </a:rPr>
              <a:t> Grooming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i="0" dirty="0" err="1">
                <a:effectLst/>
                <a:latin typeface="AvenirNext"/>
              </a:rPr>
              <a:t>Përdorimi</a:t>
            </a:r>
            <a:r>
              <a:rPr lang="en-US" sz="2400" b="1" i="0" dirty="0">
                <a:effectLst/>
                <a:latin typeface="AvenirNext"/>
              </a:rPr>
              <a:t> </a:t>
            </a:r>
            <a:r>
              <a:rPr lang="en-US" sz="2400" b="1" i="0" dirty="0" err="1">
                <a:effectLst/>
                <a:latin typeface="AvenirNext"/>
              </a:rPr>
              <a:t>i</a:t>
            </a:r>
            <a:r>
              <a:rPr lang="en-US" sz="2400" b="1" i="0" dirty="0">
                <a:effectLst/>
                <a:latin typeface="AvenirNext"/>
              </a:rPr>
              <a:t> </a:t>
            </a:r>
            <a:r>
              <a:rPr lang="en-US" sz="2400" b="1" i="0" dirty="0" err="1">
                <a:effectLst/>
                <a:latin typeface="AvenirNext"/>
              </a:rPr>
              <a:t>kohës</a:t>
            </a:r>
            <a:r>
              <a:rPr lang="en-US" sz="2400" b="1" i="0" dirty="0">
                <a:effectLst/>
                <a:latin typeface="AvenirNext"/>
              </a:rPr>
              <a:t> </a:t>
            </a:r>
            <a:r>
              <a:rPr lang="en-US" sz="2400" b="1" i="0" dirty="0" err="1">
                <a:effectLst/>
                <a:latin typeface="AvenirNext"/>
              </a:rPr>
              <a:t>së</a:t>
            </a:r>
            <a:r>
              <a:rPr lang="en-US" sz="2400" b="1" i="0" dirty="0">
                <a:effectLst/>
                <a:latin typeface="AvenirNext"/>
              </a:rPr>
              <a:t> </a:t>
            </a:r>
            <a:r>
              <a:rPr lang="en-US" sz="2400" b="1" i="0" dirty="0" err="1">
                <a:effectLst/>
                <a:latin typeface="AvenirNext"/>
              </a:rPr>
              <a:t>pritjes</a:t>
            </a:r>
            <a:r>
              <a:rPr lang="en-US" sz="2400" b="1" i="0" dirty="0">
                <a:effectLst/>
                <a:latin typeface="AvenirNext"/>
              </a:rPr>
              <a:t> </a:t>
            </a:r>
            <a:r>
              <a:rPr lang="en-US" sz="2400" i="0" dirty="0">
                <a:effectLst/>
                <a:latin typeface="AvenirNext"/>
              </a:rPr>
              <a:t>– </a:t>
            </a:r>
            <a:r>
              <a:rPr lang="en-US" sz="2400" i="0" dirty="0" err="1">
                <a:effectLst/>
                <a:latin typeface="AvenirNext"/>
              </a:rPr>
              <a:t>Vëzhgimi</a:t>
            </a:r>
            <a:endParaRPr lang="en-US" sz="2400" i="0" dirty="0">
              <a:effectLst/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2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Hapja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e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takimit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i="0" dirty="0">
                <a:effectLst/>
                <a:latin typeface="AvenirNext"/>
              </a:rPr>
              <a:t>– </a:t>
            </a:r>
            <a:r>
              <a:rPr lang="en-US" sz="2800" i="0" dirty="0" err="1">
                <a:effectLst/>
                <a:latin typeface="AvenirNext"/>
              </a:rPr>
              <a:t>aftësia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për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të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tërhequr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vëmendjen</a:t>
            </a:r>
            <a:r>
              <a:rPr lang="en-US" sz="2800" i="0" dirty="0">
                <a:effectLst/>
                <a:latin typeface="AvenirNext"/>
              </a:rPr>
              <a:t> e </a:t>
            </a:r>
            <a:r>
              <a:rPr lang="en-US" sz="2800" i="0" dirty="0" err="1">
                <a:effectLst/>
                <a:latin typeface="AvenirNext"/>
              </a:rPr>
              <a:t>klientit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dhe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për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të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fokusuar</a:t>
            </a:r>
            <a:r>
              <a:rPr lang="en-US" sz="2800" i="0" dirty="0">
                <a:effectLst/>
                <a:latin typeface="AvenirNext"/>
              </a:rPr>
              <a:t> </a:t>
            </a:r>
            <a:r>
              <a:rPr lang="en-US" sz="2800" i="0" dirty="0" err="1">
                <a:effectLst/>
                <a:latin typeface="AvenirNext"/>
              </a:rPr>
              <a:t>thirrjen</a:t>
            </a:r>
            <a:r>
              <a:rPr lang="en-US" sz="2800" i="0" dirty="0">
                <a:effectLst/>
                <a:latin typeface="AvenirNext"/>
              </a:rPr>
              <a:t> e </a:t>
            </a:r>
            <a:r>
              <a:rPr lang="en-US" sz="2800" i="0" dirty="0" err="1">
                <a:effectLst/>
                <a:latin typeface="AvenirNext"/>
              </a:rPr>
              <a:t>shitjes</a:t>
            </a:r>
            <a:r>
              <a:rPr lang="en-US" sz="2800" i="0" dirty="0">
                <a:effectLst/>
                <a:latin typeface="AvenirNext"/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Hapat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e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hapjes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Përshëndetja</a:t>
            </a:r>
            <a:endParaRPr lang="en-US" dirty="0">
              <a:latin typeface="AvenirNext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Ndërtimi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raporteve</a:t>
            </a:r>
            <a:endParaRPr lang="en-US" dirty="0">
              <a:latin typeface="AvenirNext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Qëllimi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takimit</a:t>
            </a:r>
            <a:endParaRPr lang="en-US" dirty="0">
              <a:latin typeface="AvenirNext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Hyrja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diskutimin</a:t>
            </a:r>
            <a:r>
              <a:rPr lang="en-US" dirty="0">
                <a:latin typeface="AvenirNext"/>
              </a:rPr>
              <a:t> e </a:t>
            </a:r>
            <a:r>
              <a:rPr lang="en-US" dirty="0" err="1">
                <a:latin typeface="AvenirNext"/>
              </a:rPr>
              <a:t>biznesit</a:t>
            </a:r>
            <a:endParaRPr lang="en-US" i="0" dirty="0">
              <a:effectLst/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5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Zbulimi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nevojave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/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dëshirave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</a:p>
          <a:p>
            <a:pPr lvl="2"/>
            <a:r>
              <a:rPr lang="en-US" sz="2000" i="0" dirty="0" err="1">
                <a:effectLst/>
                <a:latin typeface="AvenirNext"/>
              </a:rPr>
              <a:t>Përdorimi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i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pyetjeve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për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të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b="1" i="0" dirty="0" err="1">
                <a:effectLst/>
                <a:latin typeface="AvenirNext"/>
              </a:rPr>
              <a:t>mbledhur</a:t>
            </a:r>
            <a:r>
              <a:rPr lang="en-US" sz="2000" b="1" i="0" dirty="0">
                <a:effectLst/>
                <a:latin typeface="AvenirNext"/>
              </a:rPr>
              <a:t> </a:t>
            </a:r>
            <a:r>
              <a:rPr lang="en-US" sz="2000" b="1" i="0" dirty="0" err="1">
                <a:effectLst/>
                <a:latin typeface="AvenirNext"/>
              </a:rPr>
              <a:t>informacion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rreth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klientit</a:t>
            </a:r>
            <a:endParaRPr lang="en-US" sz="2000" i="0" dirty="0">
              <a:effectLst/>
              <a:latin typeface="AvenirNext"/>
            </a:endParaRPr>
          </a:p>
          <a:p>
            <a:pPr lvl="2"/>
            <a:r>
              <a:rPr lang="en-US" sz="2000" dirty="0" err="1">
                <a:latin typeface="AvenirNext"/>
              </a:rPr>
              <a:t>Fillon</a:t>
            </a:r>
            <a:r>
              <a:rPr lang="en-US" sz="2000" dirty="0">
                <a:latin typeface="AvenirNext"/>
              </a:rPr>
              <a:t> me </a:t>
            </a:r>
            <a:r>
              <a:rPr lang="en-US" sz="2000" dirty="0" err="1">
                <a:latin typeface="AvenirNext"/>
              </a:rPr>
              <a:t>pyetje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</a:t>
            </a:r>
            <a:r>
              <a:rPr lang="en-US" sz="2000" i="0" dirty="0" err="1">
                <a:effectLst/>
                <a:latin typeface="AvenirNext"/>
              </a:rPr>
              <a:t>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hapura</a:t>
            </a:r>
            <a:r>
              <a:rPr lang="en-US" sz="2000" dirty="0">
                <a:latin typeface="AvenirNext"/>
              </a:rPr>
              <a:t> </a:t>
            </a:r>
            <a:r>
              <a:rPr lang="en-US" sz="2000" i="0" dirty="0">
                <a:effectLst/>
                <a:latin typeface="AvenirNext"/>
              </a:rPr>
              <a:t>e </a:t>
            </a:r>
            <a:r>
              <a:rPr lang="en-US" sz="2000" i="0" dirty="0" err="1">
                <a:effectLst/>
                <a:latin typeface="AvenirNext"/>
              </a:rPr>
              <a:t>më</a:t>
            </a:r>
            <a:r>
              <a:rPr lang="en-US" sz="2000" i="0" dirty="0">
                <a:effectLst/>
                <a:latin typeface="AvenirNext"/>
              </a:rPr>
              <a:t> pas me </a:t>
            </a:r>
            <a:r>
              <a:rPr lang="en-US" sz="2000" i="0" dirty="0" err="1">
                <a:effectLst/>
                <a:latin typeface="AvenirNext"/>
              </a:rPr>
              <a:t>pyetje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të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mbyllura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Pyetjet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e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hapura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Kërkojnë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përgjigje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zgjeruar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klientit</a:t>
            </a:r>
            <a:endParaRPr lang="en-US" dirty="0">
              <a:latin typeface="AvenirNext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Fillojnë</a:t>
            </a:r>
            <a:r>
              <a:rPr lang="en-US" dirty="0">
                <a:latin typeface="AvenirNext"/>
              </a:rPr>
              <a:t> me </a:t>
            </a:r>
            <a:r>
              <a:rPr lang="en-US" b="1" dirty="0" err="1">
                <a:latin typeface="AvenirNext"/>
              </a:rPr>
              <a:t>Çfarë</a:t>
            </a:r>
            <a:r>
              <a:rPr lang="en-US" b="1" dirty="0">
                <a:latin typeface="AvenirNext"/>
              </a:rPr>
              <a:t>, Kur, </a:t>
            </a:r>
            <a:r>
              <a:rPr lang="en-US" b="1" dirty="0" err="1">
                <a:latin typeface="AvenirNext"/>
              </a:rPr>
              <a:t>Pse</a:t>
            </a:r>
            <a:r>
              <a:rPr lang="en-US" b="1" dirty="0">
                <a:latin typeface="AvenirNext"/>
              </a:rPr>
              <a:t>, Ku, Kush </a:t>
            </a:r>
            <a:r>
              <a:rPr lang="en-US" dirty="0" err="1">
                <a:latin typeface="AvenirNext"/>
              </a:rPr>
              <a:t>dhe</a:t>
            </a:r>
            <a:r>
              <a:rPr lang="en-US" dirty="0">
                <a:latin typeface="AvenirNext"/>
              </a:rPr>
              <a:t> </a:t>
            </a:r>
            <a:r>
              <a:rPr lang="en-US" b="1" dirty="0">
                <a:latin typeface="AvenirNext"/>
              </a:rPr>
              <a:t>Si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Pyetjet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e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mbyllura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Kërkojnë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përgjigje</a:t>
            </a:r>
            <a:r>
              <a:rPr lang="en-US" dirty="0">
                <a:latin typeface="AvenirNext"/>
              </a:rPr>
              <a:t> "Po" </a:t>
            </a:r>
            <a:r>
              <a:rPr lang="en-US" dirty="0" err="1">
                <a:latin typeface="AvenirNext"/>
              </a:rPr>
              <a:t>ose</a:t>
            </a:r>
            <a:r>
              <a:rPr lang="en-US" dirty="0">
                <a:latin typeface="AvenirNext"/>
              </a:rPr>
              <a:t> "Jo" </a:t>
            </a:r>
            <a:r>
              <a:rPr lang="en-US" dirty="0" err="1">
                <a:latin typeface="AvenirNext"/>
              </a:rPr>
              <a:t>nga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</a:t>
            </a:r>
            <a:endParaRPr lang="en-US" dirty="0">
              <a:latin typeface="AvenirNext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Fillojnë</a:t>
            </a:r>
            <a:r>
              <a:rPr lang="en-US" dirty="0">
                <a:latin typeface="AvenirNext"/>
              </a:rPr>
              <a:t> me </a:t>
            </a:r>
            <a:r>
              <a:rPr lang="en-US" b="1" dirty="0">
                <a:latin typeface="AvenirNext"/>
              </a:rPr>
              <a:t>A </a:t>
            </a:r>
            <a:r>
              <a:rPr lang="en-US" b="1" dirty="0" err="1">
                <a:latin typeface="AvenirNext"/>
              </a:rPr>
              <a:t>doni</a:t>
            </a:r>
            <a:r>
              <a:rPr lang="en-US" dirty="0">
                <a:latin typeface="AvenirNext"/>
              </a:rPr>
              <a:t>, </a:t>
            </a:r>
            <a:r>
              <a:rPr lang="en-US" b="1" dirty="0">
                <a:latin typeface="AvenirNext"/>
              </a:rPr>
              <a:t>A </a:t>
            </a:r>
            <a:r>
              <a:rPr lang="en-US" b="1" dirty="0" err="1">
                <a:latin typeface="AvenirNext"/>
              </a:rPr>
              <a:t>dëshironi</a:t>
            </a:r>
            <a:r>
              <a:rPr lang="en-US" dirty="0">
                <a:latin typeface="AvenirNext"/>
              </a:rPr>
              <a:t>, </a:t>
            </a:r>
            <a:r>
              <a:rPr lang="en-US" b="1" dirty="0">
                <a:latin typeface="AvenirNext"/>
              </a:rPr>
              <a:t>A </a:t>
            </a:r>
            <a:r>
              <a:rPr lang="en-US" b="1" dirty="0" err="1">
                <a:latin typeface="AvenirNext"/>
              </a:rPr>
              <a:t>duhet</a:t>
            </a:r>
            <a:r>
              <a:rPr lang="en-US" dirty="0">
                <a:latin typeface="AvenirNext"/>
              </a:rPr>
              <a:t>… </a:t>
            </a:r>
            <a:r>
              <a:rPr lang="en-US" dirty="0" err="1">
                <a:latin typeface="AvenirNext"/>
              </a:rPr>
              <a:t>etj</a:t>
            </a:r>
            <a:r>
              <a:rPr lang="en-US" dirty="0">
                <a:latin typeface="AvenirNext"/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Pyetjet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me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zgjedhje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latin typeface="AvenirNext"/>
              </a:rPr>
              <a:t>I </a:t>
            </a:r>
            <a:r>
              <a:rPr lang="en-US" dirty="0" err="1">
                <a:latin typeface="AvenirNext"/>
              </a:rPr>
              <a:t>japin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dy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ose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më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shumë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opsione</a:t>
            </a:r>
            <a:r>
              <a:rPr lang="en-US" dirty="0">
                <a:latin typeface="AvenirNext"/>
              </a:rPr>
              <a:t> positive, </a:t>
            </a:r>
            <a:r>
              <a:rPr lang="en-US" dirty="0" err="1">
                <a:latin typeface="AvenirNext"/>
              </a:rPr>
              <a:t>në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mënyrë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që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përjashtohet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përgjigja</a:t>
            </a:r>
            <a:r>
              <a:rPr lang="en-US" dirty="0">
                <a:latin typeface="AvenirNext"/>
              </a:rPr>
              <a:t> negative "Jo".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0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Prezantimi</a:t>
            </a:r>
            <a:r>
              <a:rPr lang="en-US" b="1" i="0" dirty="0">
                <a:effectLst/>
                <a:latin typeface="AvenirNext"/>
              </a:rPr>
              <a:t> </a:t>
            </a:r>
          </a:p>
          <a:p>
            <a:pPr lvl="2"/>
            <a:r>
              <a:rPr lang="en-US" sz="2000" dirty="0" err="1">
                <a:latin typeface="AvenirNext"/>
              </a:rPr>
              <a:t>B</a:t>
            </a:r>
            <a:r>
              <a:rPr lang="en-US" sz="2000" i="0" dirty="0" err="1">
                <a:effectLst/>
                <a:latin typeface="AvenirNext"/>
              </a:rPr>
              <a:t>ën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AvenirNext"/>
              </a:rPr>
              <a:t>përputhjen</a:t>
            </a:r>
            <a:r>
              <a:rPr lang="en-US" sz="2000" i="0" dirty="0">
                <a:solidFill>
                  <a:srgbClr val="C00000"/>
                </a:solidFill>
                <a:effectLst/>
                <a:latin typeface="AvenirNext"/>
              </a:rPr>
              <a:t> e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AvenirNext"/>
              </a:rPr>
              <a:t>Nevojave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AvenirNext"/>
              </a:rPr>
              <a:t>/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AvenirNext"/>
              </a:rPr>
              <a:t>Dëshirave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sz="2000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AvenirNext"/>
              </a:rPr>
              <a:t>klientit</a:t>
            </a:r>
            <a:r>
              <a:rPr lang="en-US" sz="2000" i="0" dirty="0">
                <a:solidFill>
                  <a:srgbClr val="C00000"/>
                </a:solidFill>
                <a:effectLst/>
                <a:latin typeface="AvenirNext"/>
              </a:rPr>
              <a:t> me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AvenirNext"/>
              </a:rPr>
              <a:t>Karakteristikat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AvenirNext"/>
              </a:rPr>
              <a:t>dhe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AvenirNext"/>
              </a:rPr>
              <a:t>Përfitimet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000" i="0" dirty="0">
                <a:effectLst/>
                <a:latin typeface="AvenirNext"/>
              </a:rPr>
              <a:t>e </a:t>
            </a:r>
            <a:r>
              <a:rPr lang="en-US" sz="2000" i="0" dirty="0" err="1">
                <a:effectLst/>
                <a:latin typeface="AvenirNext"/>
              </a:rPr>
              <a:t>produktit</a:t>
            </a:r>
            <a:r>
              <a:rPr lang="en-US" sz="2000" i="0" dirty="0">
                <a:effectLst/>
                <a:latin typeface="AvenirNext"/>
              </a:rPr>
              <a:t>/</a:t>
            </a:r>
            <a:r>
              <a:rPr lang="en-US" sz="2000" i="0" dirty="0" err="1">
                <a:effectLst/>
                <a:latin typeface="AvenirNext"/>
              </a:rPr>
              <a:t>shërbimit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Gjat</a:t>
            </a:r>
            <a:r>
              <a:rPr lang="en-US" sz="2800" b="1" i="0" dirty="0" err="1">
                <a:effectLst/>
                <a:latin typeface="AvenirNext"/>
              </a:rPr>
              <a:t>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Prezantimit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/>
            <a:r>
              <a:rPr lang="en-US" dirty="0" err="1">
                <a:latin typeface="AvenirNext"/>
              </a:rPr>
              <a:t>Shitësi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qëndron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drejt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përpara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klientit</a:t>
            </a:r>
            <a:endParaRPr lang="en-US" dirty="0">
              <a:latin typeface="AvenirNext"/>
            </a:endParaRPr>
          </a:p>
          <a:p>
            <a:pPr marL="1314450" lvl="2" indent="-514350"/>
            <a:r>
              <a:rPr lang="en-US" dirty="0">
                <a:latin typeface="AvenirNext"/>
              </a:rPr>
              <a:t>Ka </a:t>
            </a:r>
            <a:r>
              <a:rPr lang="en-US" dirty="0" err="1">
                <a:latin typeface="AvenirNext"/>
              </a:rPr>
              <a:t>vështrim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sigurt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dhe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flet</a:t>
            </a:r>
            <a:r>
              <a:rPr lang="en-US" dirty="0">
                <a:latin typeface="AvenirNext"/>
              </a:rPr>
              <a:t> me </a:t>
            </a:r>
            <a:r>
              <a:rPr lang="en-US" dirty="0" err="1">
                <a:latin typeface="AvenirNext"/>
              </a:rPr>
              <a:t>entuziazëm</a:t>
            </a:r>
            <a:endParaRPr lang="en-US" dirty="0">
              <a:latin typeface="AvenirNext"/>
            </a:endParaRPr>
          </a:p>
          <a:p>
            <a:pPr marL="1314450" lvl="2" indent="-514350"/>
            <a:r>
              <a:rPr lang="en-US" dirty="0">
                <a:latin typeface="AvenirNext"/>
              </a:rPr>
              <a:t>I </a:t>
            </a:r>
            <a:r>
              <a:rPr lang="en-US" dirty="0" err="1">
                <a:latin typeface="AvenirNext"/>
              </a:rPr>
              <a:t>mban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mjetet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ndihmëse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përpara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dhe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përdor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lapsin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tërhequr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vëmendjen</a:t>
            </a:r>
            <a:r>
              <a:rPr lang="en-US" dirty="0">
                <a:latin typeface="AvenirNext"/>
              </a:rPr>
              <a:t> e </a:t>
            </a:r>
            <a:r>
              <a:rPr lang="en-US" dirty="0" err="1">
                <a:latin typeface="AvenirNext"/>
              </a:rPr>
              <a:t>klientit</a:t>
            </a:r>
            <a:endParaRPr lang="en-US" dirty="0">
              <a:latin typeface="AvenirNext"/>
            </a:endParaRPr>
          </a:p>
          <a:p>
            <a:pPr marL="1314450" lvl="2" indent="-514350"/>
            <a:r>
              <a:rPr lang="en-US" dirty="0" err="1">
                <a:latin typeface="AvenirNext"/>
              </a:rPr>
              <a:t>Nuk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përqëndrohet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tek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mjetet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por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shikon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klientin</a:t>
            </a:r>
            <a:r>
              <a:rPr lang="en-US" dirty="0">
                <a:latin typeface="AvenirNext"/>
              </a:rPr>
              <a:t>.</a:t>
            </a:r>
          </a:p>
          <a:p>
            <a:pPr marL="1314450" lvl="2" indent="-514350"/>
            <a:r>
              <a:rPr lang="en-US" dirty="0" err="1">
                <a:latin typeface="AvenirNext"/>
              </a:rPr>
              <a:t>Vëzhgon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veprimet</a:t>
            </a:r>
            <a:r>
              <a:rPr lang="en-US" dirty="0">
                <a:latin typeface="AvenirNext"/>
              </a:rPr>
              <a:t> e </a:t>
            </a:r>
            <a:r>
              <a:rPr lang="en-US" dirty="0" err="1">
                <a:latin typeface="AvenirNext"/>
              </a:rPr>
              <a:t>klientit</a:t>
            </a:r>
            <a:endParaRPr lang="en-US" dirty="0">
              <a:latin typeface="AvenirNext"/>
            </a:endParaRPr>
          </a:p>
          <a:p>
            <a:pPr marL="1314450" lvl="2" indent="-514350"/>
            <a:r>
              <a:rPr lang="en-US" dirty="0" err="1">
                <a:latin typeface="AvenirNext"/>
              </a:rPr>
              <a:t>Nëse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ndërpritet</a:t>
            </a:r>
            <a:r>
              <a:rPr lang="en-US" dirty="0">
                <a:latin typeface="AvenirNext"/>
              </a:rPr>
              <a:t>, </a:t>
            </a:r>
            <a:r>
              <a:rPr lang="en-US" dirty="0" err="1">
                <a:latin typeface="AvenirNext"/>
              </a:rPr>
              <a:t>bën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përmbledhje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shkurtër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përpara</a:t>
            </a:r>
            <a:r>
              <a:rPr lang="en-US" dirty="0">
                <a:latin typeface="AvenirNext"/>
              </a:rPr>
              <a:t> se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vazhdojë</a:t>
            </a:r>
            <a:endParaRPr lang="en-US" dirty="0">
              <a:latin typeface="AvenirNext"/>
            </a:endParaRPr>
          </a:p>
          <a:p>
            <a:pPr marL="1314450" lvl="2" indent="-514350"/>
            <a:r>
              <a:rPr lang="en-US" dirty="0" err="1">
                <a:latin typeface="AvenirNext"/>
              </a:rPr>
              <a:t>Nuk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hutohet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nga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çfarë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ndodh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përreth</a:t>
            </a:r>
            <a:endParaRPr lang="en-US" b="1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5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Prezantimi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</a:p>
          <a:p>
            <a:pPr lvl="2"/>
            <a:r>
              <a:rPr lang="en-US" sz="2000" dirty="0" err="1">
                <a:latin typeface="AvenirNext"/>
              </a:rPr>
              <a:t>B</a:t>
            </a:r>
            <a:r>
              <a:rPr lang="en-US" sz="2000" i="0" dirty="0" err="1">
                <a:effectLst/>
                <a:latin typeface="AvenirNext"/>
              </a:rPr>
              <a:t>ën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përputhjen</a:t>
            </a:r>
            <a:r>
              <a:rPr lang="en-US" sz="2000" i="0" dirty="0">
                <a:effectLst/>
                <a:latin typeface="AvenirNext"/>
              </a:rPr>
              <a:t> e </a:t>
            </a:r>
            <a:r>
              <a:rPr lang="en-US" sz="2000" b="1" i="0" dirty="0" err="1">
                <a:effectLst/>
                <a:latin typeface="AvenirNext"/>
              </a:rPr>
              <a:t>Nevojave</a:t>
            </a:r>
            <a:r>
              <a:rPr lang="en-US" sz="2000" b="1" i="0" dirty="0">
                <a:effectLst/>
                <a:latin typeface="AvenirNext"/>
              </a:rPr>
              <a:t>/</a:t>
            </a:r>
            <a:r>
              <a:rPr lang="en-US" sz="2000" b="1" i="0" dirty="0" err="1">
                <a:effectLst/>
                <a:latin typeface="AvenirNext"/>
              </a:rPr>
              <a:t>Dëshirave</a:t>
            </a:r>
            <a:r>
              <a:rPr lang="en-US" sz="2000" b="1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të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klientit</a:t>
            </a:r>
            <a:r>
              <a:rPr lang="en-US" sz="2000" i="0" dirty="0">
                <a:effectLst/>
                <a:latin typeface="AvenirNext"/>
              </a:rPr>
              <a:t> me </a:t>
            </a:r>
            <a:r>
              <a:rPr lang="en-US" sz="2000" b="1" i="0" dirty="0" err="1">
                <a:effectLst/>
                <a:latin typeface="AvenirNext"/>
              </a:rPr>
              <a:t>Karakteristikat</a:t>
            </a:r>
            <a:r>
              <a:rPr lang="en-US" sz="2000" b="1" i="0" dirty="0">
                <a:effectLst/>
                <a:latin typeface="AvenirNext"/>
              </a:rPr>
              <a:t> </a:t>
            </a:r>
            <a:r>
              <a:rPr lang="en-US" sz="2000" b="1" i="0" dirty="0" err="1">
                <a:effectLst/>
                <a:latin typeface="AvenirNext"/>
              </a:rPr>
              <a:t>dhe</a:t>
            </a:r>
            <a:r>
              <a:rPr lang="en-US" sz="2000" b="1" i="0" dirty="0">
                <a:effectLst/>
                <a:latin typeface="AvenirNext"/>
              </a:rPr>
              <a:t> </a:t>
            </a:r>
            <a:r>
              <a:rPr lang="en-US" sz="2000" b="1" i="0" dirty="0" err="1">
                <a:effectLst/>
                <a:latin typeface="AvenirNext"/>
              </a:rPr>
              <a:t>Përfitimet</a:t>
            </a:r>
            <a:r>
              <a:rPr lang="en-US" sz="2000" b="1" i="0" dirty="0">
                <a:effectLst/>
                <a:latin typeface="AvenirNext"/>
              </a:rPr>
              <a:t> </a:t>
            </a:r>
            <a:r>
              <a:rPr lang="en-US" sz="2000" i="0" dirty="0">
                <a:effectLst/>
                <a:latin typeface="AvenirNext"/>
              </a:rPr>
              <a:t>e </a:t>
            </a:r>
            <a:r>
              <a:rPr lang="en-US" sz="2000" i="0" dirty="0" err="1">
                <a:effectLst/>
                <a:latin typeface="AvenirNext"/>
              </a:rPr>
              <a:t>produktit</a:t>
            </a:r>
            <a:r>
              <a:rPr lang="en-US" sz="2000" i="0" dirty="0">
                <a:effectLst/>
                <a:latin typeface="AvenirNext"/>
              </a:rPr>
              <a:t>/</a:t>
            </a:r>
            <a:r>
              <a:rPr lang="en-US" sz="2000" i="0" dirty="0" err="1">
                <a:effectLst/>
                <a:latin typeface="AvenirNext"/>
              </a:rPr>
              <a:t>shërbimit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Karakteristika</a:t>
            </a:r>
            <a:r>
              <a:rPr lang="en-US" sz="2800" b="1" i="0" dirty="0">
                <a:effectLst/>
                <a:latin typeface="AvenirNext"/>
              </a:rPr>
              <a:t> - </a:t>
            </a:r>
            <a:r>
              <a:rPr lang="en-US" sz="2800" b="1" i="0" dirty="0" err="1">
                <a:effectLst/>
                <a:latin typeface="AvenirNext"/>
              </a:rPr>
              <a:t>i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referohet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karakteristikave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të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një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biznesi</a:t>
            </a:r>
            <a:r>
              <a:rPr lang="en-US" sz="2800" b="1" i="0" dirty="0">
                <a:effectLst/>
                <a:latin typeface="AvenirNext"/>
              </a:rPr>
              <a:t>, </a:t>
            </a:r>
            <a:r>
              <a:rPr lang="en-US" sz="2800" b="1" i="0" dirty="0" err="1">
                <a:effectLst/>
                <a:latin typeface="AvenirNext"/>
              </a:rPr>
              <a:t>produkti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ose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shërbimi</a:t>
            </a:r>
            <a:r>
              <a:rPr lang="en-US" sz="2800" b="1" i="0" dirty="0">
                <a:effectLst/>
                <a:latin typeface="AvenirNext"/>
              </a:rPr>
              <a:t>.</a:t>
            </a:r>
          </a:p>
          <a:p>
            <a:pPr marL="1314450" lvl="2" indent="-514350"/>
            <a:r>
              <a:rPr lang="en-US" sz="2200" dirty="0" err="1">
                <a:latin typeface="AvenirNext"/>
              </a:rPr>
              <a:t>Materiali</a:t>
            </a:r>
            <a:endParaRPr lang="en-US" sz="2200" dirty="0">
              <a:latin typeface="AvenirNext"/>
            </a:endParaRPr>
          </a:p>
          <a:p>
            <a:pPr marL="1314450" lvl="2" indent="-514350"/>
            <a:r>
              <a:rPr lang="en-US" sz="2200" dirty="0">
                <a:latin typeface="AvenirNext"/>
              </a:rPr>
              <a:t>Forma</a:t>
            </a:r>
          </a:p>
          <a:p>
            <a:pPr marL="1314450" lvl="2" indent="-514350"/>
            <a:r>
              <a:rPr lang="en-US" sz="2200" dirty="0" err="1">
                <a:latin typeface="AvenirNext"/>
              </a:rPr>
              <a:t>Ngjyra</a:t>
            </a:r>
            <a:endParaRPr lang="en-US" sz="2200" dirty="0">
              <a:latin typeface="AvenirNext"/>
            </a:endParaRPr>
          </a:p>
          <a:p>
            <a:pPr marL="1314450" lvl="2" indent="-514350"/>
            <a:r>
              <a:rPr lang="en-US" sz="2200" dirty="0" err="1">
                <a:latin typeface="AvenirNext"/>
              </a:rPr>
              <a:t>Shtrirja</a:t>
            </a:r>
            <a:r>
              <a:rPr lang="en-US" sz="2200" dirty="0">
                <a:latin typeface="AvenirNext"/>
              </a:rPr>
              <a:t> e </a:t>
            </a:r>
            <a:r>
              <a:rPr lang="en-US" sz="2200" dirty="0" err="1">
                <a:latin typeface="AvenirNext"/>
              </a:rPr>
              <a:t>biznesit</a:t>
            </a:r>
            <a:endParaRPr lang="en-US" sz="2200" dirty="0">
              <a:latin typeface="AvenirNext"/>
            </a:endParaRPr>
          </a:p>
          <a:p>
            <a:pPr marL="1314450" lvl="2" indent="-514350"/>
            <a:r>
              <a:rPr lang="en-US" sz="2200" dirty="0" err="1">
                <a:latin typeface="AvenirNext"/>
              </a:rPr>
              <a:t>Etj</a:t>
            </a:r>
            <a:r>
              <a:rPr lang="en-US" sz="2200" dirty="0">
                <a:latin typeface="AvenirNext"/>
              </a:rPr>
              <a:t>.</a:t>
            </a:r>
            <a:endParaRPr lang="en-US" sz="2200" b="1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Avantazhi</a:t>
            </a:r>
            <a:r>
              <a:rPr lang="en-US" sz="2800" b="1" i="0" dirty="0">
                <a:effectLst/>
                <a:latin typeface="AvenirNext"/>
              </a:rPr>
              <a:t> - </a:t>
            </a:r>
            <a:r>
              <a:rPr lang="en-US" sz="2800" b="1" i="0" dirty="0" err="1">
                <a:effectLst/>
                <a:latin typeface="AvenirNext"/>
              </a:rPr>
              <a:t>përshkruan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atë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që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karakteristika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bën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dhe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si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mund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të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ndihmojë</a:t>
            </a:r>
            <a:endParaRPr lang="en-US" sz="2800" b="1" i="0" dirty="0">
              <a:effectLst/>
              <a:latin typeface="AvenirNext"/>
            </a:endParaRPr>
          </a:p>
          <a:p>
            <a:pPr marL="1314450" lvl="2" indent="-514350"/>
            <a:r>
              <a:rPr lang="en-US" sz="2200" dirty="0" err="1">
                <a:latin typeface="AvenirNext"/>
              </a:rPr>
              <a:t>Materiali</a:t>
            </a:r>
            <a:r>
              <a:rPr lang="en-US" sz="2200" dirty="0">
                <a:latin typeface="AvenirNext"/>
              </a:rPr>
              <a:t> – </a:t>
            </a:r>
            <a:r>
              <a:rPr lang="en-US" sz="2200" dirty="0" err="1">
                <a:latin typeface="AvenirNext"/>
              </a:rPr>
              <a:t>i</a:t>
            </a:r>
            <a:r>
              <a:rPr lang="en-US" sz="2200" dirty="0">
                <a:latin typeface="AvenirNext"/>
              </a:rPr>
              <a:t> </a:t>
            </a:r>
            <a:r>
              <a:rPr lang="en-US" sz="2200" dirty="0" err="1">
                <a:latin typeface="AvenirNext"/>
              </a:rPr>
              <a:t>but</a:t>
            </a:r>
            <a:r>
              <a:rPr lang="en-US" sz="2200" i="0" dirty="0" err="1">
                <a:effectLst/>
                <a:latin typeface="AvenirNext"/>
              </a:rPr>
              <a:t>ë</a:t>
            </a:r>
            <a:endParaRPr lang="en-US" sz="2200" dirty="0">
              <a:latin typeface="AvenirNext"/>
            </a:endParaRPr>
          </a:p>
          <a:p>
            <a:pPr marL="1314450" lvl="2" indent="-514350"/>
            <a:r>
              <a:rPr lang="en-US" sz="2200" dirty="0">
                <a:latin typeface="AvenirNext"/>
              </a:rPr>
              <a:t>Forma – e </a:t>
            </a:r>
            <a:r>
              <a:rPr lang="en-US" sz="2200" dirty="0" err="1">
                <a:latin typeface="AvenirNext"/>
              </a:rPr>
              <a:t>rrumbullak</a:t>
            </a:r>
            <a:r>
              <a:rPr lang="en-US" sz="2200" i="0" dirty="0" err="1">
                <a:effectLst/>
                <a:latin typeface="AvenirNext"/>
              </a:rPr>
              <a:t>ët</a:t>
            </a:r>
            <a:endParaRPr lang="en-US" sz="2200" dirty="0">
              <a:latin typeface="AvenirNext"/>
            </a:endParaRPr>
          </a:p>
          <a:p>
            <a:pPr marL="1314450" lvl="2" indent="-514350"/>
            <a:r>
              <a:rPr lang="en-US" sz="2200" dirty="0" err="1">
                <a:latin typeface="AvenirNext"/>
              </a:rPr>
              <a:t>Ngjyra</a:t>
            </a:r>
            <a:r>
              <a:rPr lang="en-US" sz="2200" dirty="0">
                <a:latin typeface="AvenirNext"/>
              </a:rPr>
              <a:t> – e </a:t>
            </a:r>
            <a:r>
              <a:rPr lang="en-US" sz="2200" dirty="0" err="1">
                <a:latin typeface="AvenirNext"/>
              </a:rPr>
              <a:t>ndezur</a:t>
            </a:r>
            <a:r>
              <a:rPr lang="en-US" sz="2200" dirty="0">
                <a:latin typeface="AvenirNext"/>
              </a:rPr>
              <a:t>, </a:t>
            </a:r>
            <a:r>
              <a:rPr lang="en-US" sz="2200" dirty="0" err="1">
                <a:latin typeface="AvenirNext"/>
              </a:rPr>
              <a:t>serioze</a:t>
            </a:r>
            <a:r>
              <a:rPr lang="en-US" sz="2200" dirty="0">
                <a:latin typeface="AvenirNext"/>
              </a:rPr>
              <a:t>, </a:t>
            </a:r>
          </a:p>
          <a:p>
            <a:pPr marL="1314450" lvl="2" indent="-514350"/>
            <a:r>
              <a:rPr lang="en-US" sz="2200" dirty="0" err="1">
                <a:latin typeface="AvenirNext"/>
              </a:rPr>
              <a:t>Etj</a:t>
            </a:r>
            <a:r>
              <a:rPr lang="en-US" sz="2200" dirty="0">
                <a:latin typeface="AvenirNext"/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700" b="1" dirty="0" err="1">
                <a:solidFill>
                  <a:srgbClr val="C00000"/>
                </a:solidFill>
                <a:latin typeface="AvenirNext"/>
              </a:rPr>
              <a:t>Përfitim</a:t>
            </a:r>
            <a:r>
              <a:rPr lang="en-US" sz="2700" b="1" dirty="0">
                <a:latin typeface="AvenirNext"/>
              </a:rPr>
              <a:t> - </a:t>
            </a:r>
            <a:r>
              <a:rPr lang="en-US" sz="2700" b="1" dirty="0" err="1">
                <a:latin typeface="AvenirNext"/>
              </a:rPr>
              <a:t>përshkruan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arsyen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pse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një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klient</a:t>
            </a:r>
            <a:r>
              <a:rPr lang="en-US" sz="2700" b="1" dirty="0">
                <a:latin typeface="AvenirNext"/>
              </a:rPr>
              <a:t> do </a:t>
            </a:r>
            <a:r>
              <a:rPr lang="en-US" sz="2700" b="1" dirty="0" err="1">
                <a:latin typeface="AvenirNext"/>
              </a:rPr>
              <a:t>të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përdorte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përfundimisht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një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produkt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ose</a:t>
            </a:r>
            <a:r>
              <a:rPr lang="en-US" sz="2700" b="1" dirty="0">
                <a:latin typeface="AvenirNext"/>
              </a:rPr>
              <a:t> </a:t>
            </a:r>
            <a:r>
              <a:rPr lang="en-US" sz="2700" b="1" dirty="0" err="1">
                <a:latin typeface="AvenirNext"/>
              </a:rPr>
              <a:t>shërbim</a:t>
            </a:r>
            <a:r>
              <a:rPr lang="en-US" sz="2700" b="1" dirty="0">
                <a:latin typeface="AvenirNext"/>
              </a:rPr>
              <a:t>.</a:t>
            </a:r>
          </a:p>
          <a:p>
            <a:pPr marL="1314450" lvl="2" indent="-514350"/>
            <a:r>
              <a:rPr lang="en-US" dirty="0">
                <a:latin typeface="AvenirNext"/>
              </a:rPr>
              <a:t>E </a:t>
            </a:r>
            <a:r>
              <a:rPr lang="en-US" dirty="0" err="1">
                <a:latin typeface="AvenirNext"/>
              </a:rPr>
              <a:t>rehatshme</a:t>
            </a:r>
            <a:r>
              <a:rPr lang="en-US" dirty="0">
                <a:latin typeface="AvenirNext"/>
              </a:rPr>
              <a:t>,</a:t>
            </a:r>
          </a:p>
          <a:p>
            <a:pPr marL="1314450" lvl="2" indent="-514350"/>
            <a:r>
              <a:rPr lang="en-US" dirty="0">
                <a:latin typeface="AvenirNext"/>
              </a:rPr>
              <a:t>E </a:t>
            </a:r>
            <a:r>
              <a:rPr lang="en-US" dirty="0" err="1">
                <a:latin typeface="AvenirNext"/>
              </a:rPr>
              <a:t>pranueshme</a:t>
            </a:r>
            <a:r>
              <a:rPr lang="en-US" dirty="0">
                <a:latin typeface="AvenirNext"/>
              </a:rPr>
              <a:t>,</a:t>
            </a:r>
          </a:p>
          <a:p>
            <a:pPr marL="1314450" lvl="2" indent="-514350"/>
            <a:r>
              <a:rPr lang="en-US" dirty="0">
                <a:latin typeface="AvenirNext"/>
              </a:rPr>
              <a:t>E </a:t>
            </a:r>
            <a:r>
              <a:rPr lang="en-US" dirty="0" err="1">
                <a:latin typeface="AvenirNext"/>
              </a:rPr>
              <a:t>kombinon</a:t>
            </a:r>
            <a:r>
              <a:rPr lang="en-US" dirty="0">
                <a:latin typeface="AvenirNext"/>
              </a:rPr>
              <a:t> me </a:t>
            </a:r>
            <a:r>
              <a:rPr lang="en-US" dirty="0" err="1">
                <a:latin typeface="AvenirNext"/>
              </a:rPr>
              <a:t>shum</a:t>
            </a:r>
            <a:r>
              <a:rPr lang="en-US" sz="2400" i="0" dirty="0" err="1">
                <a:effectLst/>
                <a:latin typeface="AvenirNext"/>
              </a:rPr>
              <a:t>ë</a:t>
            </a:r>
            <a:r>
              <a:rPr lang="en-US" sz="2400" i="0" dirty="0">
                <a:effectLst/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veshje</a:t>
            </a:r>
            <a:r>
              <a:rPr lang="en-US" dirty="0">
                <a:latin typeface="AvenirNext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3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Trajtimi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kundërshtive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lvl="2"/>
            <a:r>
              <a:rPr lang="en-US" sz="2000" dirty="0" err="1">
                <a:latin typeface="AvenirNext"/>
              </a:rPr>
              <a:t>Q</a:t>
            </a:r>
            <a:r>
              <a:rPr lang="en-US" sz="2000" i="0" dirty="0" err="1">
                <a:effectLst/>
                <a:latin typeface="AvenirNext"/>
              </a:rPr>
              <a:t>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mund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të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jetë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një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pyetje</a:t>
            </a:r>
            <a:r>
              <a:rPr lang="en-US" sz="2000" i="0" dirty="0">
                <a:effectLst/>
                <a:latin typeface="AvenirNext"/>
              </a:rPr>
              <a:t>, </a:t>
            </a:r>
            <a:r>
              <a:rPr lang="en-US" sz="2000" i="0" dirty="0" err="1">
                <a:effectLst/>
                <a:latin typeface="AvenirNext"/>
              </a:rPr>
              <a:t>koment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ose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dyshim</a:t>
            </a:r>
            <a:endParaRPr lang="en-US" sz="2000" i="0" dirty="0">
              <a:effectLst/>
              <a:latin typeface="AvenirNext"/>
            </a:endParaRPr>
          </a:p>
          <a:p>
            <a:pPr lvl="2"/>
            <a:r>
              <a:rPr lang="en-US" sz="2000" i="0" dirty="0" err="1">
                <a:effectLst/>
                <a:latin typeface="AvenirNext"/>
              </a:rPr>
              <a:t>Tregon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interesin</a:t>
            </a:r>
            <a:r>
              <a:rPr lang="en-US" sz="2000" i="0" dirty="0">
                <a:effectLst/>
                <a:latin typeface="AvenirNext"/>
              </a:rPr>
              <a:t> e </a:t>
            </a:r>
            <a:r>
              <a:rPr lang="en-US" sz="2000" i="0" dirty="0" err="1">
                <a:effectLst/>
                <a:latin typeface="AvenirNext"/>
              </a:rPr>
              <a:t>klientit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për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produktin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latin typeface="AvenirNext"/>
              </a:rPr>
              <a:t>Nga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Keqkuptimi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perceptim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negativ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pasaktë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shkak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dezinformimit</a:t>
            </a:r>
            <a:endParaRPr lang="en-US" dirty="0">
              <a:latin typeface="AvenirNext"/>
            </a:endParaRPr>
          </a:p>
          <a:p>
            <a:pPr marL="1771650" lvl="3" indent="-514350"/>
            <a:r>
              <a:rPr lang="en-US" dirty="0" err="1">
                <a:latin typeface="AvenirNext"/>
              </a:rPr>
              <a:t>Për</a:t>
            </a:r>
            <a:r>
              <a:rPr lang="en-US" dirty="0">
                <a:latin typeface="AvenirNext"/>
              </a:rPr>
              <a:t> ta </a:t>
            </a:r>
            <a:r>
              <a:rPr lang="en-US" dirty="0" err="1">
                <a:latin typeface="AvenirNext"/>
              </a:rPr>
              <a:t>trajtuar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këtë</a:t>
            </a:r>
            <a:r>
              <a:rPr lang="en-US" dirty="0">
                <a:latin typeface="AvenirNext"/>
              </a:rPr>
              <a:t>, </a:t>
            </a:r>
            <a:r>
              <a:rPr lang="en-US" dirty="0" err="1">
                <a:latin typeface="AvenirNext"/>
              </a:rPr>
              <a:t>jepet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informacioni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duhur</a:t>
            </a:r>
            <a:r>
              <a:rPr lang="en-US" dirty="0">
                <a:latin typeface="AvenirNext"/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Skepticizmi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Dyshimi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klientit</a:t>
            </a:r>
            <a:r>
              <a:rPr lang="en-US" dirty="0">
                <a:latin typeface="AvenirNext"/>
              </a:rPr>
              <a:t> se </a:t>
            </a:r>
            <a:r>
              <a:rPr lang="en-US" dirty="0" err="1">
                <a:latin typeface="AvenirNext"/>
              </a:rPr>
              <a:t>produkti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juaj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nuk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mund</a:t>
            </a:r>
            <a:r>
              <a:rPr lang="en-US" dirty="0">
                <a:latin typeface="AvenirNext"/>
              </a:rPr>
              <a:t> ta </a:t>
            </a:r>
            <a:r>
              <a:rPr lang="en-US" dirty="0" err="1">
                <a:latin typeface="AvenirNext"/>
              </a:rPr>
              <a:t>sjellë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përfitimin</a:t>
            </a:r>
            <a:r>
              <a:rPr lang="en-US" dirty="0">
                <a:latin typeface="AvenirNext"/>
              </a:rPr>
              <a:t> e </a:t>
            </a:r>
            <a:r>
              <a:rPr lang="en-US" dirty="0" err="1">
                <a:latin typeface="AvenirNext"/>
              </a:rPr>
              <a:t>deklaruar</a:t>
            </a:r>
            <a:r>
              <a:rPr lang="en-US" dirty="0">
                <a:latin typeface="AvenirNext"/>
              </a:rPr>
              <a:t>.</a:t>
            </a:r>
          </a:p>
          <a:p>
            <a:pPr marL="1771650" lvl="3" indent="-514350"/>
            <a:r>
              <a:rPr lang="en-US" sz="1600" dirty="0" err="1">
                <a:latin typeface="AvenirNext"/>
              </a:rPr>
              <a:t>Prova</a:t>
            </a:r>
            <a:r>
              <a:rPr lang="en-US" sz="1600" dirty="0">
                <a:latin typeface="AvenirNext"/>
              </a:rPr>
              <a:t> e </a:t>
            </a:r>
            <a:r>
              <a:rPr lang="en-US" sz="1600" dirty="0" err="1">
                <a:latin typeface="AvenirNext"/>
              </a:rPr>
              <a:t>ofertës</a:t>
            </a:r>
            <a:r>
              <a:rPr lang="en-US" sz="1600" dirty="0">
                <a:latin typeface="AvenirNext"/>
              </a:rPr>
              <a:t> (</a:t>
            </a:r>
            <a:r>
              <a:rPr lang="en-US" sz="1600" dirty="0" err="1">
                <a:latin typeface="AvenirNext"/>
              </a:rPr>
              <a:t>studime</a:t>
            </a:r>
            <a:r>
              <a:rPr lang="en-US" sz="1600" dirty="0">
                <a:latin typeface="AvenirNext"/>
              </a:rPr>
              <a:t> </a:t>
            </a:r>
            <a:r>
              <a:rPr lang="en-US" sz="1600" dirty="0" err="1">
                <a:latin typeface="AvenirNext"/>
              </a:rPr>
              <a:t>klinike</a:t>
            </a:r>
            <a:r>
              <a:rPr lang="en-US" sz="1600" dirty="0">
                <a:latin typeface="AvenirNext"/>
              </a:rPr>
              <a:t>, </a:t>
            </a:r>
            <a:r>
              <a:rPr lang="en-US" sz="1600" dirty="0" err="1">
                <a:latin typeface="AvenirNext"/>
              </a:rPr>
              <a:t>referenca</a:t>
            </a:r>
            <a:r>
              <a:rPr lang="en-US" sz="1600" dirty="0">
                <a:latin typeface="AvenirNext"/>
              </a:rPr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Kundërshti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reale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vonesë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ose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disavantazh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vërtetë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produktit</a:t>
            </a:r>
            <a:endParaRPr lang="en-US" dirty="0">
              <a:latin typeface="AvenirNext"/>
            </a:endParaRPr>
          </a:p>
          <a:p>
            <a:pPr marL="1771650" lvl="3" indent="-514350"/>
            <a:r>
              <a:rPr lang="en-US" sz="1600" dirty="0" err="1">
                <a:latin typeface="AvenirNext"/>
              </a:rPr>
              <a:t>Për</a:t>
            </a:r>
            <a:r>
              <a:rPr lang="en-US" sz="1600" dirty="0">
                <a:latin typeface="AvenirNext"/>
              </a:rPr>
              <a:t> </a:t>
            </a:r>
            <a:r>
              <a:rPr lang="en-US" sz="1600" dirty="0" err="1">
                <a:latin typeface="AvenirNext"/>
              </a:rPr>
              <a:t>të</a:t>
            </a:r>
            <a:r>
              <a:rPr lang="en-US" sz="1600" dirty="0">
                <a:latin typeface="AvenirNext"/>
              </a:rPr>
              <a:t> </a:t>
            </a:r>
            <a:r>
              <a:rPr lang="en-US" sz="1600" dirty="0" err="1">
                <a:latin typeface="AvenirNext"/>
              </a:rPr>
              <a:t>trajtuar</a:t>
            </a:r>
            <a:r>
              <a:rPr lang="en-US" sz="1600" dirty="0">
                <a:latin typeface="AvenirNext"/>
              </a:rPr>
              <a:t> </a:t>
            </a:r>
            <a:r>
              <a:rPr lang="en-US" sz="1600" dirty="0" err="1">
                <a:latin typeface="AvenirNext"/>
              </a:rPr>
              <a:t>kundërshtimet</a:t>
            </a:r>
            <a:r>
              <a:rPr lang="en-US" sz="1600" dirty="0">
                <a:latin typeface="AvenirNext"/>
              </a:rPr>
              <a:t> </a:t>
            </a:r>
            <a:r>
              <a:rPr lang="en-US" sz="1600" dirty="0" err="1">
                <a:latin typeface="AvenirNext"/>
              </a:rPr>
              <a:t>reale</a:t>
            </a:r>
            <a:r>
              <a:rPr lang="en-US" sz="1600" dirty="0">
                <a:latin typeface="AvenirNext"/>
              </a:rPr>
              <a:t>, </a:t>
            </a:r>
            <a:r>
              <a:rPr lang="en-US" sz="1600" dirty="0" err="1">
                <a:latin typeface="AvenirNext"/>
              </a:rPr>
              <a:t>minimizohet</a:t>
            </a:r>
            <a:r>
              <a:rPr lang="en-US" sz="1600" dirty="0">
                <a:latin typeface="AvenirNext"/>
              </a:rPr>
              <a:t> </a:t>
            </a:r>
            <a:r>
              <a:rPr lang="en-US" sz="1600" dirty="0" err="1">
                <a:latin typeface="AvenirNext"/>
              </a:rPr>
              <a:t>ndikimi</a:t>
            </a:r>
            <a:r>
              <a:rPr lang="en-US" sz="1600" dirty="0">
                <a:latin typeface="AvenirNext"/>
              </a:rPr>
              <a:t> duke u </a:t>
            </a:r>
            <a:r>
              <a:rPr lang="en-US" sz="1600" dirty="0" err="1">
                <a:latin typeface="AvenirNext"/>
              </a:rPr>
              <a:t>fokusuar</a:t>
            </a:r>
            <a:r>
              <a:rPr lang="en-US" sz="1600" dirty="0">
                <a:latin typeface="AvenirNext"/>
              </a:rPr>
              <a:t> </a:t>
            </a:r>
            <a:r>
              <a:rPr lang="en-US" sz="1600" dirty="0" err="1">
                <a:latin typeface="AvenirNext"/>
              </a:rPr>
              <a:t>në</a:t>
            </a:r>
            <a:r>
              <a:rPr lang="en-US" sz="1600" dirty="0">
                <a:latin typeface="AvenirNext"/>
              </a:rPr>
              <a:t> </a:t>
            </a:r>
            <a:r>
              <a:rPr lang="en-US" sz="1600" dirty="0" err="1">
                <a:latin typeface="AvenirNext"/>
              </a:rPr>
              <a:t>avantazhet</a:t>
            </a:r>
            <a:endParaRPr lang="en-US" sz="1600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1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Trajtimi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i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kundërshtive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lvl="2"/>
            <a:r>
              <a:rPr lang="en-US" sz="2000" dirty="0" err="1">
                <a:latin typeface="AvenirNext"/>
              </a:rPr>
              <a:t>Q</a:t>
            </a:r>
            <a:r>
              <a:rPr lang="en-US" sz="2000" i="0" dirty="0" err="1">
                <a:effectLst/>
                <a:latin typeface="AvenirNext"/>
              </a:rPr>
              <a:t>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mund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të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jetë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një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pyetje</a:t>
            </a:r>
            <a:r>
              <a:rPr lang="en-US" sz="2000" i="0" dirty="0">
                <a:effectLst/>
                <a:latin typeface="AvenirNext"/>
              </a:rPr>
              <a:t>, </a:t>
            </a:r>
            <a:r>
              <a:rPr lang="en-US" sz="2000" i="0" dirty="0" err="1">
                <a:effectLst/>
                <a:latin typeface="AvenirNext"/>
              </a:rPr>
              <a:t>koment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ose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dyshim</a:t>
            </a:r>
            <a:endParaRPr lang="en-US" sz="2000" i="0" dirty="0">
              <a:effectLst/>
              <a:latin typeface="AvenirNext"/>
            </a:endParaRPr>
          </a:p>
          <a:p>
            <a:pPr lvl="2"/>
            <a:r>
              <a:rPr lang="en-US" sz="2000" i="0" dirty="0" err="1">
                <a:effectLst/>
                <a:latin typeface="AvenirNext"/>
              </a:rPr>
              <a:t>Tregon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interesin</a:t>
            </a:r>
            <a:r>
              <a:rPr lang="en-US" sz="2000" i="0" dirty="0">
                <a:effectLst/>
                <a:latin typeface="AvenirNext"/>
              </a:rPr>
              <a:t> e </a:t>
            </a:r>
            <a:r>
              <a:rPr lang="en-US" sz="2000" i="0" dirty="0" err="1">
                <a:effectLst/>
                <a:latin typeface="AvenirNext"/>
              </a:rPr>
              <a:t>klientit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për</a:t>
            </a:r>
            <a:r>
              <a:rPr lang="en-US" sz="2000" i="0" dirty="0">
                <a:effectLst/>
                <a:latin typeface="AvenirNext"/>
              </a:rPr>
              <a:t> </a:t>
            </a:r>
            <a:r>
              <a:rPr lang="en-US" sz="2000" i="0" dirty="0" err="1">
                <a:effectLst/>
                <a:latin typeface="AvenirNext"/>
              </a:rPr>
              <a:t>produktin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 startAt="4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Indiferenca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Klienti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nuk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është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interesuar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produktin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sepse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është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kënaqur</a:t>
            </a:r>
            <a:r>
              <a:rPr lang="en-US" dirty="0">
                <a:latin typeface="AvenirNext"/>
              </a:rPr>
              <a:t> me </a:t>
            </a:r>
            <a:r>
              <a:rPr lang="en-US" dirty="0" err="1">
                <a:latin typeface="AvenirNext"/>
              </a:rPr>
              <a:t>produktin</a:t>
            </a:r>
            <a:r>
              <a:rPr lang="en-US" dirty="0">
                <a:latin typeface="AvenirNext"/>
              </a:rPr>
              <a:t> e </a:t>
            </a:r>
            <a:r>
              <a:rPr lang="en-US" dirty="0" err="1">
                <a:latin typeface="AvenirNext"/>
              </a:rPr>
              <a:t>konkurrentit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ose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nuk</a:t>
            </a:r>
            <a:r>
              <a:rPr lang="en-US" dirty="0">
                <a:latin typeface="AvenirNext"/>
              </a:rPr>
              <a:t> e ka </a:t>
            </a:r>
            <a:r>
              <a:rPr lang="en-US" dirty="0" err="1">
                <a:latin typeface="AvenirNext"/>
              </a:rPr>
              <a:t>përdorur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kurrë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atë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lloj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produkti</a:t>
            </a:r>
            <a:r>
              <a:rPr lang="en-US" dirty="0">
                <a:latin typeface="AvenirNext"/>
              </a:rPr>
              <a:t>.</a:t>
            </a:r>
          </a:p>
          <a:p>
            <a:pPr marL="1771650" lvl="3" indent="-514350"/>
            <a:r>
              <a:rPr lang="en-US" dirty="0" err="1">
                <a:latin typeface="AvenirNext"/>
              </a:rPr>
              <a:t>Identifikohet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nevojë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që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nuk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mund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plotësohet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nga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produkti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preferuar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klientit</a:t>
            </a:r>
            <a:r>
              <a:rPr lang="en-US" dirty="0">
                <a:latin typeface="AvenirNext"/>
              </a:rPr>
              <a:t>.</a:t>
            </a:r>
          </a:p>
          <a:p>
            <a:pPr marL="914400" lvl="1" indent="-514350">
              <a:buFont typeface="+mj-lt"/>
              <a:buAutoNum type="arabicPeriod" startAt="4"/>
            </a:pPr>
            <a:r>
              <a:rPr lang="en-US" b="1" dirty="0" err="1">
                <a:solidFill>
                  <a:srgbClr val="C00000"/>
                </a:solidFill>
                <a:latin typeface="AvenirNext"/>
              </a:rPr>
              <a:t>Kundërshtimi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fshehur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Klienti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nuk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ngre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hapur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kundërshtim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sepse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është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painteresuar</a:t>
            </a:r>
            <a:r>
              <a:rPr lang="en-US" dirty="0">
                <a:latin typeface="AvenirNext"/>
              </a:rPr>
              <a:t>.</a:t>
            </a:r>
          </a:p>
          <a:p>
            <a:pPr marL="1771650" lvl="3" indent="-514350"/>
            <a:r>
              <a:rPr lang="en-US" dirty="0">
                <a:latin typeface="AvenirNext"/>
              </a:rPr>
              <a:t>Si </a:t>
            </a:r>
            <a:r>
              <a:rPr lang="en-US" dirty="0" err="1">
                <a:latin typeface="AvenirNext"/>
              </a:rPr>
              <a:t>trajtohet</a:t>
            </a:r>
            <a:r>
              <a:rPr lang="en-US" dirty="0">
                <a:latin typeface="AvenirNext"/>
              </a:rPr>
              <a:t>? </a:t>
            </a:r>
            <a:r>
              <a:rPr lang="en-US" dirty="0" err="1">
                <a:latin typeface="AvenirNext"/>
              </a:rPr>
              <a:t>Pyetet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nëse</a:t>
            </a:r>
            <a:r>
              <a:rPr lang="en-US" dirty="0">
                <a:latin typeface="AvenirNext"/>
              </a:rPr>
              <a:t> ka </a:t>
            </a:r>
            <a:r>
              <a:rPr lang="en-US" dirty="0" err="1">
                <a:latin typeface="AvenirNext"/>
              </a:rPr>
              <a:t>ndonjë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shqetësim</a:t>
            </a:r>
            <a:r>
              <a:rPr lang="en-US" dirty="0">
                <a:latin typeface="AvenirNext"/>
              </a:rPr>
              <a:t>.</a:t>
            </a:r>
            <a:endParaRPr lang="en-US" sz="1600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609600"/>
            <a:ext cx="9231283" cy="1143000"/>
          </a:xfrm>
        </p:spPr>
        <p:txBody>
          <a:bodyPr>
            <a:normAutofit/>
          </a:bodyPr>
          <a:lstStyle/>
          <a:p>
            <a:pPr algn="ctr"/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Organizimi i Kompanisë </a:t>
            </a:r>
            <a:r>
              <a:rPr lang="sq-AL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tregëtare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328412"/>
              </p:ext>
            </p:extLst>
          </p:nvPr>
        </p:nvGraphicFramePr>
        <p:xfrm>
          <a:off x="1447800" y="1524000"/>
          <a:ext cx="9601200" cy="483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59B0B-4A98-42EA-85F1-443848AE27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85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i="0" dirty="0" err="1">
                <a:effectLst/>
                <a:latin typeface="AvenirNext"/>
              </a:rPr>
              <a:t>Trajtimi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i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kundërshtisë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kryesore</a:t>
            </a:r>
            <a:r>
              <a:rPr lang="en-US" b="1" i="0" dirty="0">
                <a:effectLst/>
                <a:latin typeface="AvenirNext"/>
              </a:rPr>
              <a:t> -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Çmimi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lvl="2"/>
            <a:r>
              <a:rPr lang="en-US" sz="2000" dirty="0" err="1">
                <a:latin typeface="AvenirNext"/>
              </a:rPr>
              <a:t>Aspekti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psikologjik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Çmimit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Çmimi</a:t>
            </a:r>
            <a:r>
              <a:rPr lang="en-US" dirty="0"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është</a:t>
            </a:r>
            <a:r>
              <a:rPr lang="en-US" i="0" dirty="0">
                <a:effectLst/>
                <a:latin typeface="AvenirNext"/>
              </a:rPr>
              <a:t> e </a:t>
            </a:r>
            <a:r>
              <a:rPr lang="en-US" i="0" dirty="0" err="1">
                <a:effectLst/>
                <a:latin typeface="AvenirNext"/>
              </a:rPr>
              <a:t>vetmja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armë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që</a:t>
            </a:r>
            <a:r>
              <a:rPr lang="en-US" i="0" dirty="0">
                <a:effectLst/>
                <a:latin typeface="AvenirNext"/>
              </a:rPr>
              <a:t> ka </a:t>
            </a:r>
            <a:r>
              <a:rPr lang="en-US" i="0" dirty="0" err="1">
                <a:effectLst/>
                <a:latin typeface="AvenirNext"/>
              </a:rPr>
              <a:t>klienti</a:t>
            </a:r>
            <a:endParaRPr lang="en-US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Shit</a:t>
            </a:r>
            <a:r>
              <a:rPr lang="en-US" i="0" dirty="0" err="1">
                <a:effectLst/>
                <a:latin typeface="AvenirNext"/>
              </a:rPr>
              <a:t>ësi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duhet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të</a:t>
            </a:r>
            <a:r>
              <a:rPr lang="en-US" i="0" dirty="0">
                <a:effectLst/>
                <a:latin typeface="AvenirNext"/>
              </a:rPr>
              <a:t> BESOJË </a:t>
            </a:r>
            <a:r>
              <a:rPr lang="en-US" i="0" dirty="0" err="1">
                <a:effectLst/>
                <a:latin typeface="AvenirNext"/>
              </a:rPr>
              <a:t>në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çmimin</a:t>
            </a:r>
            <a:r>
              <a:rPr lang="en-US" i="0" dirty="0">
                <a:effectLst/>
                <a:latin typeface="AvenirNext"/>
              </a:rPr>
              <a:t> e </a:t>
            </a:r>
            <a:r>
              <a:rPr lang="en-US" i="0" dirty="0" err="1">
                <a:effectLst/>
                <a:latin typeface="AvenirNext"/>
              </a:rPr>
              <a:t>produktit</a:t>
            </a:r>
            <a:endParaRPr lang="en-US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Shit</a:t>
            </a:r>
            <a:r>
              <a:rPr lang="en-US" i="0" dirty="0" err="1">
                <a:effectLst/>
                <a:latin typeface="AvenirNext"/>
              </a:rPr>
              <a:t>ësi</a:t>
            </a:r>
            <a:r>
              <a:rPr lang="en-US" i="0" dirty="0">
                <a:effectLst/>
                <a:latin typeface="AvenirNext"/>
              </a:rPr>
              <a:t> e </a:t>
            </a:r>
            <a:r>
              <a:rPr lang="en-US" i="0" dirty="0" err="1">
                <a:effectLst/>
                <a:latin typeface="AvenirNext"/>
              </a:rPr>
              <a:t>siguron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klientin</a:t>
            </a:r>
            <a:r>
              <a:rPr lang="en-US" i="0" dirty="0">
                <a:effectLst/>
                <a:latin typeface="AvenirNext"/>
              </a:rPr>
              <a:t> se </a:t>
            </a:r>
            <a:r>
              <a:rPr lang="en-US" i="0" dirty="0" err="1">
                <a:effectLst/>
                <a:latin typeface="AvenirNext"/>
              </a:rPr>
              <a:t>është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aty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për</a:t>
            </a:r>
            <a:r>
              <a:rPr lang="en-US" i="0" dirty="0">
                <a:effectLst/>
                <a:latin typeface="AvenirNext"/>
              </a:rPr>
              <a:t> ta </a:t>
            </a:r>
            <a:r>
              <a:rPr lang="en-US" i="0" dirty="0" err="1">
                <a:effectLst/>
                <a:latin typeface="AvenirNext"/>
              </a:rPr>
              <a:t>ndihmuar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dhe</a:t>
            </a:r>
            <a:r>
              <a:rPr lang="en-US" i="0" dirty="0">
                <a:effectLst/>
                <a:latin typeface="AvenirNext"/>
              </a:rPr>
              <a:t> jo </a:t>
            </a:r>
            <a:r>
              <a:rPr lang="en-US" i="0" dirty="0" err="1">
                <a:effectLst/>
                <a:latin typeface="AvenirNext"/>
              </a:rPr>
              <a:t>për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të</a:t>
            </a:r>
            <a:r>
              <a:rPr lang="en-US" i="0" dirty="0">
                <a:effectLst/>
                <a:latin typeface="AvenirNext"/>
              </a:rPr>
              <a:t> </a:t>
            </a:r>
            <a:r>
              <a:rPr lang="en-US" i="0" dirty="0" err="1">
                <a:effectLst/>
                <a:latin typeface="AvenirNext"/>
              </a:rPr>
              <a:t>argumentuar</a:t>
            </a:r>
            <a:r>
              <a:rPr lang="en-US" i="0" dirty="0">
                <a:effectLst/>
                <a:latin typeface="AvenirNext"/>
              </a:rPr>
              <a:t> me </a:t>
            </a:r>
            <a:r>
              <a:rPr lang="en-US" i="0" dirty="0" err="1">
                <a:effectLst/>
                <a:latin typeface="AvenirNext"/>
              </a:rPr>
              <a:t>të</a:t>
            </a:r>
            <a:endParaRPr lang="en-US" sz="1600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7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i="0" dirty="0" err="1">
                <a:effectLst/>
                <a:latin typeface="AvenirNext"/>
              </a:rPr>
              <a:t>Trajtimi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i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kundërshtisë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kryesore</a:t>
            </a:r>
            <a:r>
              <a:rPr lang="en-US" b="1" i="0" dirty="0">
                <a:effectLst/>
                <a:latin typeface="AvenirNext"/>
              </a:rPr>
              <a:t> - </a:t>
            </a:r>
            <a:r>
              <a:rPr lang="en-US" b="1" i="0" dirty="0" err="1">
                <a:effectLst/>
                <a:latin typeface="AvenirNext"/>
              </a:rPr>
              <a:t>Çmimi</a:t>
            </a:r>
            <a:endParaRPr lang="en-US" b="1" i="0" dirty="0">
              <a:effectLst/>
              <a:latin typeface="AvenirNext"/>
            </a:endParaRPr>
          </a:p>
          <a:p>
            <a:pPr marL="914400" lvl="2" indent="0">
              <a:buNone/>
            </a:pPr>
            <a:r>
              <a:rPr lang="en-US" sz="2000" dirty="0" err="1">
                <a:latin typeface="AvenirNext"/>
              </a:rPr>
              <a:t>Momenti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duhur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për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prezantuar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Çmimin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është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atëherë</a:t>
            </a:r>
            <a:r>
              <a:rPr lang="en-US" sz="2000" dirty="0">
                <a:latin typeface="AvenirNext"/>
              </a:rPr>
              <a:t> </a:t>
            </a:r>
          </a:p>
          <a:p>
            <a:pPr marL="914400" lvl="2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venirNext"/>
              </a:rPr>
              <a:t>Kur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klienti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ka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kuptuar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plotësisht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përfitimet</a:t>
            </a:r>
            <a:r>
              <a:rPr lang="en-US" b="1" dirty="0">
                <a:solidFill>
                  <a:srgbClr val="C00000"/>
                </a:solidFill>
                <a:latin typeface="AvenirNext"/>
              </a:rPr>
              <a:t> e </a:t>
            </a:r>
            <a:r>
              <a:rPr lang="en-US" b="1" dirty="0" err="1">
                <a:solidFill>
                  <a:srgbClr val="C00000"/>
                </a:solidFill>
                <a:latin typeface="AvenirNext"/>
              </a:rPr>
              <a:t>produktit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CILËSINË</a:t>
            </a: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PËRFITIMET</a:t>
            </a: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PËRPUTHSHMËRINË</a:t>
            </a: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BESUESHMËRINË</a:t>
            </a: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REPUTACIONIN</a:t>
            </a: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EMRIN</a:t>
            </a: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MARKËN</a:t>
            </a: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SHËRBIMIN</a:t>
            </a:r>
          </a:p>
          <a:p>
            <a:pPr marL="400050" lvl="1" indent="0" algn="ctr">
              <a:buNone/>
            </a:pPr>
            <a:r>
              <a:rPr lang="en-US" sz="2400" b="1" dirty="0">
                <a:latin typeface="AvenirNext"/>
              </a:rPr>
              <a:t>PUNONJËSIN E SHITJES</a:t>
            </a:r>
            <a:endParaRPr lang="en-US" sz="1600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75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5184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i="0" dirty="0" err="1">
                <a:effectLst/>
                <a:latin typeface="AvenirNext"/>
              </a:rPr>
              <a:t>Trajtimi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i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kundërshtisë</a:t>
            </a:r>
            <a:r>
              <a:rPr lang="en-US" b="1" i="0" dirty="0">
                <a:effectLst/>
                <a:latin typeface="AvenirNext"/>
              </a:rPr>
              <a:t> </a:t>
            </a:r>
            <a:r>
              <a:rPr lang="en-US" b="1" i="0" dirty="0" err="1">
                <a:effectLst/>
                <a:latin typeface="AvenirNext"/>
              </a:rPr>
              <a:t>kryesore</a:t>
            </a:r>
            <a:r>
              <a:rPr lang="en-US" b="1" i="0" dirty="0">
                <a:effectLst/>
                <a:latin typeface="AvenirNext"/>
              </a:rPr>
              <a:t> - </a:t>
            </a:r>
            <a:r>
              <a:rPr lang="en-US" b="1" i="0" dirty="0" err="1">
                <a:effectLst/>
                <a:latin typeface="AvenirNext"/>
              </a:rPr>
              <a:t>Çmimi</a:t>
            </a:r>
            <a:endParaRPr lang="en-US" b="1" i="0" dirty="0">
              <a:effectLst/>
              <a:latin typeface="AvenirNext"/>
            </a:endParaRPr>
          </a:p>
          <a:p>
            <a:pPr marL="914400" lvl="2" indent="0" algn="ctr">
              <a:buNone/>
            </a:pPr>
            <a:r>
              <a:rPr lang="en-US" sz="2000" dirty="0" err="1">
                <a:latin typeface="AvenirNext"/>
              </a:rPr>
              <a:t>Teknika</a:t>
            </a:r>
            <a:r>
              <a:rPr lang="en-US" sz="2000" dirty="0">
                <a:latin typeface="AvenirNext"/>
              </a:rPr>
              <a:t> Sandwich </a:t>
            </a:r>
          </a:p>
          <a:p>
            <a:pPr marL="400050" lvl="1" indent="0">
              <a:buNone/>
            </a:pPr>
            <a:endParaRPr lang="en-US" sz="2400" b="1" dirty="0">
              <a:latin typeface="AvenirNext"/>
            </a:endParaRPr>
          </a:p>
          <a:p>
            <a:pPr marL="400050" lvl="1" indent="0">
              <a:buNone/>
            </a:pPr>
            <a:r>
              <a:rPr lang="en-US" sz="2400" b="1" dirty="0">
                <a:latin typeface="AvenirNext"/>
              </a:rPr>
              <a:t>HAPI I: </a:t>
            </a:r>
            <a:r>
              <a:rPr lang="en-US" sz="2400" i="1" dirty="0" err="1">
                <a:solidFill>
                  <a:srgbClr val="C00000"/>
                </a:solidFill>
                <a:latin typeface="AvenirNext"/>
              </a:rPr>
              <a:t>Prezantohen</a:t>
            </a:r>
            <a:r>
              <a:rPr lang="en-US" sz="2400" i="1" dirty="0">
                <a:solidFill>
                  <a:srgbClr val="C00000"/>
                </a:solidFill>
                <a:latin typeface="AvenirNext"/>
              </a:rPr>
              <a:t> PËRFITIMET </a:t>
            </a:r>
            <a:r>
              <a:rPr lang="en-US" sz="2400" i="1" dirty="0">
                <a:latin typeface="AvenirNext"/>
              </a:rPr>
              <a:t>e </a:t>
            </a:r>
            <a:r>
              <a:rPr lang="en-US" sz="2400" i="1" dirty="0" err="1">
                <a:latin typeface="AvenirNext"/>
              </a:rPr>
              <a:t>produktit</a:t>
            </a:r>
            <a:endParaRPr lang="en-US" sz="2400" i="1" dirty="0">
              <a:latin typeface="AvenirNext"/>
            </a:endParaRPr>
          </a:p>
          <a:p>
            <a:pPr marL="400050" lvl="1" indent="0">
              <a:buNone/>
            </a:pPr>
            <a:r>
              <a:rPr lang="en-US" sz="2400" b="1" dirty="0">
                <a:latin typeface="AvenirNext"/>
              </a:rPr>
              <a:t>HAPI II: </a:t>
            </a:r>
            <a:r>
              <a:rPr lang="en-US" sz="2400" i="1" dirty="0" err="1">
                <a:solidFill>
                  <a:srgbClr val="C00000"/>
                </a:solidFill>
                <a:latin typeface="AvenirNext"/>
              </a:rPr>
              <a:t>Prezantohet</a:t>
            </a:r>
            <a:r>
              <a:rPr lang="en-US" sz="2400" i="1" dirty="0">
                <a:solidFill>
                  <a:srgbClr val="C00000"/>
                </a:solidFill>
                <a:latin typeface="AvenirNext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AvenirNext"/>
              </a:rPr>
              <a:t>çmimi</a:t>
            </a:r>
            <a:r>
              <a:rPr lang="en-US" sz="2400" i="1" dirty="0">
                <a:solidFill>
                  <a:srgbClr val="C00000"/>
                </a:solidFill>
                <a:latin typeface="AvenirNext"/>
              </a:rPr>
              <a:t> </a:t>
            </a:r>
          </a:p>
          <a:p>
            <a:pPr marL="400050" lvl="1" indent="0">
              <a:buNone/>
            </a:pPr>
            <a:r>
              <a:rPr lang="en-US" sz="2400" b="1" dirty="0">
                <a:latin typeface="AvenirNext"/>
              </a:rPr>
              <a:t>HAPI III: </a:t>
            </a:r>
            <a:r>
              <a:rPr lang="en-US" sz="2400" i="1" dirty="0" err="1">
                <a:solidFill>
                  <a:srgbClr val="C00000"/>
                </a:solidFill>
                <a:latin typeface="AvenirNext"/>
              </a:rPr>
              <a:t>Vazhdohet</a:t>
            </a:r>
            <a:r>
              <a:rPr lang="en-US" sz="2400" i="1" dirty="0">
                <a:latin typeface="AvenirNext"/>
              </a:rPr>
              <a:t> duke </a:t>
            </a:r>
            <a:r>
              <a:rPr lang="en-US" sz="2400" i="1" dirty="0" err="1">
                <a:latin typeface="AvenirNext"/>
              </a:rPr>
              <a:t>i</a:t>
            </a:r>
            <a:r>
              <a:rPr lang="en-US" sz="2400" i="1" dirty="0">
                <a:latin typeface="AvenirNext"/>
              </a:rPr>
              <a:t> </a:t>
            </a:r>
            <a:r>
              <a:rPr lang="en-US" sz="2400" i="1" dirty="0" err="1">
                <a:latin typeface="AvenirNext"/>
              </a:rPr>
              <a:t>shpjeguar</a:t>
            </a:r>
            <a:r>
              <a:rPr lang="en-US" sz="2400" i="1" dirty="0">
                <a:latin typeface="AvenirNext"/>
              </a:rPr>
              <a:t> </a:t>
            </a:r>
            <a:r>
              <a:rPr lang="en-US" sz="2400" i="1" dirty="0" err="1">
                <a:latin typeface="AvenirNext"/>
              </a:rPr>
              <a:t>klientit</a:t>
            </a:r>
            <a:r>
              <a:rPr lang="en-US" sz="2400" i="1" dirty="0">
                <a:latin typeface="AvenirNext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AvenirNext"/>
              </a:rPr>
              <a:t>PËRFITIMET</a:t>
            </a:r>
            <a:r>
              <a:rPr lang="en-US" sz="2400" i="1" dirty="0">
                <a:latin typeface="AvenirNext"/>
              </a:rPr>
              <a:t> </a:t>
            </a:r>
            <a:r>
              <a:rPr lang="en-US" sz="2400" i="1" dirty="0" err="1">
                <a:latin typeface="AvenirNext"/>
              </a:rPr>
              <a:t>që</a:t>
            </a:r>
            <a:r>
              <a:rPr lang="en-US" sz="2400" i="1" dirty="0">
                <a:latin typeface="AvenirNext"/>
              </a:rPr>
              <a:t> do </a:t>
            </a:r>
            <a:r>
              <a:rPr lang="en-US" sz="2400" i="1" dirty="0" err="1">
                <a:latin typeface="AvenirNext"/>
              </a:rPr>
              <a:t>të</a:t>
            </a:r>
            <a:r>
              <a:rPr lang="en-US" sz="2400" i="1" dirty="0">
                <a:latin typeface="AvenirNext"/>
              </a:rPr>
              <a:t> </a:t>
            </a:r>
            <a:r>
              <a:rPr lang="en-US" sz="2400" i="1" dirty="0" err="1">
                <a:latin typeface="AvenirNext"/>
              </a:rPr>
              <a:t>nxjerrë</a:t>
            </a:r>
            <a:r>
              <a:rPr lang="en-US" sz="2400" i="1" dirty="0">
                <a:latin typeface="AvenirNext"/>
              </a:rPr>
              <a:t> </a:t>
            </a:r>
            <a:r>
              <a:rPr lang="en-US" sz="2400" i="1" dirty="0" err="1">
                <a:latin typeface="AvenirNext"/>
              </a:rPr>
              <a:t>nga</a:t>
            </a:r>
            <a:r>
              <a:rPr lang="en-US" sz="2400" i="1" dirty="0">
                <a:latin typeface="AvenirNext"/>
              </a:rPr>
              <a:t> </a:t>
            </a:r>
            <a:r>
              <a:rPr lang="en-US" sz="2400" i="1" dirty="0" err="1">
                <a:latin typeface="AvenirNext"/>
              </a:rPr>
              <a:t>ky</a:t>
            </a:r>
            <a:r>
              <a:rPr lang="en-US" sz="2400" i="1" dirty="0">
                <a:latin typeface="AvenirNext"/>
              </a:rPr>
              <a:t> </a:t>
            </a:r>
            <a:r>
              <a:rPr lang="en-US" sz="2400" i="1" dirty="0" err="1">
                <a:latin typeface="AvenirNext"/>
              </a:rPr>
              <a:t>çmim</a:t>
            </a:r>
            <a:endParaRPr lang="en-GB" sz="1600" i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0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Mbyllja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lvl="2"/>
            <a:r>
              <a:rPr lang="en-US" sz="2000" dirty="0" err="1">
                <a:latin typeface="AvenirNext"/>
              </a:rPr>
              <a:t>Suksesi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vërtetë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një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takimi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shitje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varet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nga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mbyllja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efektive</a:t>
            </a:r>
            <a:r>
              <a:rPr lang="en-US" sz="2000" dirty="0">
                <a:latin typeface="AvenirNext"/>
              </a:rPr>
              <a:t>.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latin typeface="AvenirNext"/>
              </a:rPr>
              <a:t>Pas </a:t>
            </a:r>
            <a:r>
              <a:rPr lang="en-US" b="1" dirty="0" err="1">
                <a:latin typeface="AvenirNext"/>
              </a:rPr>
              <a:t>prezantimit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Rishikohen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gjitha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përfitimet</a:t>
            </a:r>
            <a:r>
              <a:rPr lang="en-US" dirty="0">
                <a:latin typeface="AvenirNext"/>
              </a:rPr>
              <a:t> e </a:t>
            </a:r>
            <a:r>
              <a:rPr lang="en-US" dirty="0" err="1">
                <a:latin typeface="AvenirNext"/>
              </a:rPr>
              <a:t>pranuara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nga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klienti</a:t>
            </a:r>
            <a:endParaRPr lang="en-US" dirty="0">
              <a:latin typeface="AvenirNext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Kërkohet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rezultat</a:t>
            </a:r>
            <a:r>
              <a:rPr lang="en-US" dirty="0">
                <a:latin typeface="AvenirNext"/>
              </a:rPr>
              <a:t> (</a:t>
            </a:r>
            <a:r>
              <a:rPr lang="en-US" dirty="0" err="1">
                <a:latin typeface="AvenirNext"/>
              </a:rPr>
              <a:t>sa</a:t>
            </a:r>
            <a:r>
              <a:rPr lang="en-US" dirty="0">
                <a:latin typeface="AvenirNext"/>
              </a:rPr>
              <a:t> do </a:t>
            </a:r>
            <a:r>
              <a:rPr lang="en-US" dirty="0" err="1">
                <a:latin typeface="AvenirNext"/>
              </a:rPr>
              <a:t>të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blejë</a:t>
            </a:r>
            <a:r>
              <a:rPr lang="en-US" dirty="0">
                <a:latin typeface="AvenirNext"/>
              </a:rPr>
              <a:t>, </a:t>
            </a:r>
            <a:r>
              <a:rPr lang="en-US" dirty="0" err="1">
                <a:latin typeface="AvenirNext"/>
              </a:rPr>
              <a:t>kur</a:t>
            </a:r>
            <a:r>
              <a:rPr lang="en-US" dirty="0">
                <a:latin typeface="AvenirNext"/>
              </a:rPr>
              <a:t> do ta </a:t>
            </a:r>
            <a:r>
              <a:rPr lang="en-US" dirty="0" err="1">
                <a:latin typeface="AvenirNext"/>
              </a:rPr>
              <a:t>blejë</a:t>
            </a:r>
            <a:r>
              <a:rPr lang="en-US" dirty="0">
                <a:latin typeface="AvenirNext"/>
              </a:rPr>
              <a:t>, </a:t>
            </a:r>
            <a:r>
              <a:rPr lang="en-US" dirty="0" err="1">
                <a:latin typeface="AvenirNext"/>
              </a:rPr>
              <a:t>etj</a:t>
            </a:r>
            <a:r>
              <a:rPr lang="en-US" dirty="0">
                <a:latin typeface="AvenirNext"/>
              </a:rPr>
              <a:t>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Nxitet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një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përgjigje</a:t>
            </a:r>
            <a:r>
              <a:rPr lang="en-US" dirty="0">
                <a:latin typeface="AvenirNext"/>
              </a:rPr>
              <a:t>.</a:t>
            </a:r>
            <a:endParaRPr lang="en-US" sz="1600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62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Mbyllja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lvl="2"/>
            <a:r>
              <a:rPr lang="en-US" sz="2000" dirty="0" err="1">
                <a:latin typeface="AvenirNext"/>
              </a:rPr>
              <a:t>Çfarë</a:t>
            </a:r>
            <a:r>
              <a:rPr lang="en-US" sz="2000" dirty="0">
                <a:latin typeface="AvenirNext"/>
              </a:rPr>
              <a:t> e </a:t>
            </a:r>
            <a:r>
              <a:rPr lang="en-US" sz="2000" dirty="0" err="1">
                <a:latin typeface="AvenirNext"/>
              </a:rPr>
              <a:t>pengon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një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përfaqësues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shitjeve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që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mbyllet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në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mënyrë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efektive</a:t>
            </a:r>
            <a:r>
              <a:rPr lang="en-US" sz="2000" dirty="0">
                <a:latin typeface="AvenirNext"/>
              </a:rPr>
              <a:t>?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AvenirNext"/>
              </a:rPr>
              <a:t>FRIKA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AvenirNext"/>
              </a:rPr>
              <a:t>PASIGURIA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AvenirNext"/>
              </a:rPr>
              <a:t>DYSHIMI</a:t>
            </a:r>
            <a:endParaRPr lang="en-US" sz="1600" dirty="0">
              <a:solidFill>
                <a:srgbClr val="C00000"/>
              </a:solidFill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89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Mbyllja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lvl="2"/>
            <a:r>
              <a:rPr lang="en-US" sz="2000" dirty="0" err="1">
                <a:latin typeface="AvenirNext"/>
              </a:rPr>
              <a:t>Pse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një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punonjës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shitje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mund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mos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bëjë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mbyllje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mirë</a:t>
            </a:r>
            <a:r>
              <a:rPr lang="en-US" sz="2000" dirty="0">
                <a:latin typeface="AvenirNext"/>
              </a:rPr>
              <a:t>?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Shumë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herët</a:t>
            </a:r>
            <a:endParaRPr lang="en-US" b="1" dirty="0"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Shumë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vonë</a:t>
            </a:r>
            <a:endParaRPr lang="en-US" b="1" dirty="0"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Shumë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zemërbutë</a:t>
            </a:r>
            <a:endParaRPr lang="en-US" b="1" dirty="0"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Tepër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agresiv</a:t>
            </a:r>
            <a:endParaRPr lang="en-US" b="1" dirty="0"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Kundërshtitë</a:t>
            </a:r>
            <a:r>
              <a:rPr lang="en-US" b="1" dirty="0">
                <a:latin typeface="AvenirNext"/>
              </a:rPr>
              <a:t> e </a:t>
            </a:r>
            <a:r>
              <a:rPr lang="en-US" b="1" dirty="0" err="1">
                <a:latin typeface="AvenirNext"/>
              </a:rPr>
              <a:t>klientit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nuk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janë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zgjidhur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plotësisht</a:t>
            </a:r>
            <a:endParaRPr lang="en-US" b="1" dirty="0"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Procesi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i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shitjes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nuk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është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ekzekutuar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korrekt</a:t>
            </a:r>
            <a:endParaRPr lang="en-US" sz="1600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4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Mbyllja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lvl="2"/>
            <a:r>
              <a:rPr lang="en-US" sz="2000" dirty="0">
                <a:latin typeface="AvenirNext"/>
              </a:rPr>
              <a:t>Kur </a:t>
            </a:r>
            <a:r>
              <a:rPr lang="en-US" sz="2000" dirty="0" err="1">
                <a:latin typeface="AvenirNext"/>
              </a:rPr>
              <a:t>bëhet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mbyllja</a:t>
            </a:r>
            <a:r>
              <a:rPr lang="en-US" sz="2000" dirty="0">
                <a:latin typeface="AvenirNext"/>
              </a:rPr>
              <a:t>?</a:t>
            </a:r>
          </a:p>
          <a:p>
            <a:pPr lvl="2"/>
            <a:r>
              <a:rPr lang="en-US" sz="2000" i="0" dirty="0" err="1">
                <a:effectLst/>
                <a:latin typeface="AvenirNext"/>
              </a:rPr>
              <a:t>At</a:t>
            </a:r>
            <a:r>
              <a:rPr lang="en-US" sz="2000" dirty="0" err="1">
                <a:latin typeface="AvenirNext"/>
              </a:rPr>
              <a:t>ëherë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kur</a:t>
            </a:r>
            <a:r>
              <a:rPr lang="en-US" sz="2000" dirty="0">
                <a:latin typeface="AvenirNext"/>
              </a:rPr>
              <a:t>: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Klienti</a:t>
            </a:r>
            <a:r>
              <a:rPr lang="en-US" b="1" dirty="0">
                <a:latin typeface="AvenirNext"/>
              </a:rPr>
              <a:t> e ka </a:t>
            </a:r>
            <a:r>
              <a:rPr lang="en-US" b="1" dirty="0" err="1">
                <a:latin typeface="AvenirNext"/>
              </a:rPr>
              <a:t>kuptuar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plotësisht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produktin</a:t>
            </a:r>
            <a:endParaRPr lang="en-US" b="1" dirty="0"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Klienti</a:t>
            </a:r>
            <a:r>
              <a:rPr lang="en-US" b="1" dirty="0">
                <a:latin typeface="AvenirNext"/>
              </a:rPr>
              <a:t> ka </a:t>
            </a:r>
            <a:r>
              <a:rPr lang="en-US" b="1" dirty="0" err="1">
                <a:latin typeface="AvenirNext"/>
              </a:rPr>
              <a:t>krijuar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besim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tek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kompania</a:t>
            </a:r>
            <a:endParaRPr lang="en-US" b="1" dirty="0"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Klienti</a:t>
            </a:r>
            <a:r>
              <a:rPr lang="en-US" b="1" dirty="0">
                <a:latin typeface="AvenirNext"/>
              </a:rPr>
              <a:t> ka </a:t>
            </a:r>
            <a:r>
              <a:rPr lang="en-US" b="1" dirty="0" err="1">
                <a:latin typeface="AvenirNext"/>
              </a:rPr>
              <a:t>krijuar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besim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tek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shitësi</a:t>
            </a:r>
            <a:endParaRPr lang="en-US" b="1" dirty="0">
              <a:latin typeface="AvenirNex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 err="1">
                <a:latin typeface="AvenirNext"/>
              </a:rPr>
              <a:t>Klienti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ndjen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dëshirën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për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të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marrë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përfitimet</a:t>
            </a:r>
            <a:r>
              <a:rPr lang="en-US" b="1" dirty="0">
                <a:latin typeface="AvenirNext"/>
              </a:rPr>
              <a:t> e </a:t>
            </a:r>
            <a:r>
              <a:rPr lang="en-US" b="1" dirty="0" err="1">
                <a:latin typeface="AvenirNext"/>
              </a:rPr>
              <a:t>ofruara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nga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produkti</a:t>
            </a:r>
            <a:endParaRPr lang="en-US" sz="1600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7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Hapat e Procesit të shitjes</a:t>
            </a:r>
            <a:endParaRPr lang="sv-SE" kern="0" dirty="0">
              <a:solidFill>
                <a:srgbClr val="0070C0"/>
              </a:solidFill>
              <a:latin typeface="Calibri" pitchFamily="34" charset="0"/>
              <a:ea typeface="ＭＳ Ｐゴシック" pitchFamily="-97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829800" cy="42973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Analiza</a:t>
            </a:r>
            <a:r>
              <a:rPr lang="en-US" b="1" i="0" dirty="0">
                <a:solidFill>
                  <a:srgbClr val="C00000"/>
                </a:solidFill>
                <a:effectLst/>
                <a:latin typeface="AvenirNext"/>
              </a:rPr>
              <a:t> pas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venirNext"/>
              </a:rPr>
              <a:t>takimit</a:t>
            </a:r>
            <a:endParaRPr lang="en-US" b="1" i="0" dirty="0">
              <a:solidFill>
                <a:srgbClr val="C00000"/>
              </a:solidFill>
              <a:effectLst/>
              <a:latin typeface="AvenirNext"/>
            </a:endParaRPr>
          </a:p>
          <a:p>
            <a:pPr lvl="2"/>
            <a:r>
              <a:rPr lang="en-US" sz="2000" dirty="0" err="1">
                <a:latin typeface="AvenirNext"/>
              </a:rPr>
              <a:t>Është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procesi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vlerësimit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dhe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regjistrimit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rezultatit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takimit</a:t>
            </a:r>
            <a:r>
              <a:rPr lang="en-US" sz="2000" dirty="0">
                <a:latin typeface="AvenirNext"/>
              </a:rPr>
              <a:t>, </a:t>
            </a:r>
            <a:r>
              <a:rPr lang="en-US" sz="2000" dirty="0" err="1">
                <a:latin typeface="AvenirNext"/>
              </a:rPr>
              <a:t>në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mënyrë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që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informacioni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përdoret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në</a:t>
            </a:r>
            <a:r>
              <a:rPr lang="en-US" sz="2000" dirty="0">
                <a:latin typeface="AvenirNext"/>
              </a:rPr>
              <a:t> </a:t>
            </a:r>
            <a:r>
              <a:rPr lang="en-US" sz="2000" dirty="0" err="1">
                <a:latin typeface="AvenirNext"/>
              </a:rPr>
              <a:t>takimet</a:t>
            </a:r>
            <a:r>
              <a:rPr lang="en-US" sz="2000" dirty="0">
                <a:latin typeface="AvenirNext"/>
              </a:rPr>
              <a:t> e </a:t>
            </a:r>
            <a:r>
              <a:rPr lang="en-US" sz="2000" dirty="0" err="1">
                <a:latin typeface="AvenirNext"/>
              </a:rPr>
              <a:t>ardhshme</a:t>
            </a:r>
            <a:r>
              <a:rPr lang="en-US" sz="2000" dirty="0">
                <a:latin typeface="AvenirNext"/>
              </a:rPr>
              <a:t>.</a:t>
            </a:r>
            <a:endParaRPr lang="en-US" sz="2000" i="0" dirty="0">
              <a:effectLst/>
              <a:latin typeface="AvenirNext"/>
            </a:endParaRPr>
          </a:p>
          <a:p>
            <a:pPr marL="914400" lvl="1" indent="-514350"/>
            <a:r>
              <a:rPr lang="en-US" b="1" dirty="0">
                <a:latin typeface="AvenirNext"/>
              </a:rPr>
              <a:t>Pas </a:t>
            </a:r>
            <a:r>
              <a:rPr lang="en-US" b="1" dirty="0" err="1">
                <a:latin typeface="AvenirNext"/>
              </a:rPr>
              <a:t>daljes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nga</a:t>
            </a:r>
            <a:r>
              <a:rPr lang="en-US" b="1" dirty="0">
                <a:latin typeface="AvenirNext"/>
              </a:rPr>
              <a:t> </a:t>
            </a:r>
            <a:r>
              <a:rPr lang="en-US" b="1" dirty="0" err="1">
                <a:latin typeface="AvenirNext"/>
              </a:rPr>
              <a:t>takimi</a:t>
            </a:r>
            <a:r>
              <a:rPr lang="en-US" b="1" dirty="0">
                <a:latin typeface="AvenirNext"/>
              </a:rPr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Vlerësohet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takimi</a:t>
            </a:r>
            <a:endParaRPr lang="en-US" dirty="0">
              <a:latin typeface="AvenirNext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Regjistrohet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informacioni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i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takimit</a:t>
            </a:r>
            <a:endParaRPr lang="en-US" dirty="0">
              <a:latin typeface="AvenirNext"/>
            </a:endParaRPr>
          </a:p>
          <a:p>
            <a:pPr marL="1314450" lvl="2" indent="-514350">
              <a:buFont typeface="+mj-lt"/>
              <a:buAutoNum type="arabicPeriod"/>
            </a:pPr>
            <a:r>
              <a:rPr lang="en-US" dirty="0" err="1">
                <a:latin typeface="AvenirNext"/>
              </a:rPr>
              <a:t>Vendosen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objektiva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për</a:t>
            </a:r>
            <a:r>
              <a:rPr lang="en-US" dirty="0">
                <a:latin typeface="AvenirNext"/>
              </a:rPr>
              <a:t> </a:t>
            </a:r>
            <a:r>
              <a:rPr lang="en-US" dirty="0" err="1">
                <a:latin typeface="AvenirNext"/>
              </a:rPr>
              <a:t>takimin</a:t>
            </a:r>
            <a:r>
              <a:rPr lang="en-US" dirty="0">
                <a:latin typeface="AvenirNext"/>
              </a:rPr>
              <a:t> e </a:t>
            </a:r>
            <a:r>
              <a:rPr lang="en-US" dirty="0" err="1">
                <a:latin typeface="AvenirNext"/>
              </a:rPr>
              <a:t>ardhshëm</a:t>
            </a:r>
            <a:r>
              <a:rPr lang="en-US" dirty="0">
                <a:latin typeface="AvenirNext"/>
              </a:rPr>
              <a:t> me </a:t>
            </a:r>
            <a:r>
              <a:rPr lang="en-US" dirty="0" err="1">
                <a:latin typeface="AvenirNext"/>
              </a:rPr>
              <a:t>klientin</a:t>
            </a:r>
            <a:r>
              <a:rPr lang="en-US" dirty="0">
                <a:latin typeface="AvenirNext"/>
              </a:rPr>
              <a:t>.</a:t>
            </a:r>
            <a:endParaRPr lang="en-US" sz="1600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1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Disa këshilla për shitje efektive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10058400" cy="37639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i="0" dirty="0" err="1">
                <a:effectLst/>
                <a:latin typeface="AvenirNext"/>
              </a:rPr>
              <a:t>Jini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gatshëm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për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kompromis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>
                <a:effectLst/>
                <a:latin typeface="AvenirNext"/>
              </a:rPr>
              <a:t>- </a:t>
            </a:r>
            <a:r>
              <a:rPr lang="en-US" sz="3200" b="1" i="0" dirty="0" err="1">
                <a:effectLst/>
                <a:latin typeface="AvenirNext"/>
              </a:rPr>
              <a:t>nëse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është</a:t>
            </a:r>
            <a:r>
              <a:rPr lang="en-US" sz="3200" b="1" i="0" dirty="0">
                <a:effectLst/>
                <a:latin typeface="AvenirNext"/>
              </a:rPr>
              <a:t> e </a:t>
            </a:r>
            <a:r>
              <a:rPr lang="en-US" sz="3200" b="1" i="0" dirty="0" err="1">
                <a:effectLst/>
                <a:latin typeface="AvenirNext"/>
              </a:rPr>
              <a:t>nevojshme</a:t>
            </a:r>
            <a:endParaRPr lang="en-US" sz="32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0" dirty="0" err="1">
                <a:effectLst/>
                <a:latin typeface="AvenirNext"/>
              </a:rPr>
              <a:t>Jini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një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dëgjues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i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durueshëm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dhe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i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vëmendshëm</a:t>
            </a:r>
            <a:endParaRPr lang="en-US" sz="32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Ruani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fokusin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dhe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mos</a:t>
            </a:r>
            <a:r>
              <a:rPr lang="en-US" sz="3200" b="1" i="0" dirty="0">
                <a:effectLst/>
                <a:latin typeface="AvenirNext"/>
              </a:rPr>
              <a:t> u </a:t>
            </a:r>
            <a:r>
              <a:rPr lang="en-US" sz="3200" b="1" i="0" dirty="0" err="1">
                <a:effectLst/>
                <a:latin typeface="AvenirNext"/>
              </a:rPr>
              <a:t>përfshini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në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çështje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të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tjera</a:t>
            </a:r>
            <a:endParaRPr lang="en-US" sz="32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C00000"/>
                </a:solidFill>
                <a:latin typeface="AvenirNext"/>
              </a:rPr>
              <a:t>Shprehni</a:t>
            </a:r>
            <a:r>
              <a:rPr lang="en-US" sz="3200" b="1" dirty="0">
                <a:latin typeface="AvenirNext"/>
              </a:rPr>
              <a:t> </a:t>
            </a:r>
            <a:r>
              <a:rPr lang="en-US" sz="3200" b="1" dirty="0" err="1">
                <a:latin typeface="AvenirNext"/>
              </a:rPr>
              <a:t>plotësisht</a:t>
            </a:r>
            <a:r>
              <a:rPr lang="en-US" sz="3200" b="1" dirty="0">
                <a:latin typeface="AvenirNex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enirNext"/>
              </a:rPr>
              <a:t>mendimet</a:t>
            </a:r>
            <a:r>
              <a:rPr lang="en-US" sz="3200" b="1" dirty="0">
                <a:latin typeface="AvenirNext"/>
              </a:rPr>
              <a:t> </a:t>
            </a:r>
            <a:r>
              <a:rPr lang="en-US" sz="3200" b="1" dirty="0" err="1">
                <a:latin typeface="AvenirNext"/>
              </a:rPr>
              <a:t>tuaja</a:t>
            </a:r>
            <a:r>
              <a:rPr lang="en-US" sz="3200" b="1" dirty="0">
                <a:latin typeface="AvenirNext"/>
              </a:rPr>
              <a:t> </a:t>
            </a:r>
            <a:r>
              <a:rPr lang="en-US" sz="3200" b="1" dirty="0" err="1">
                <a:latin typeface="AvenirNext"/>
              </a:rPr>
              <a:t>në</a:t>
            </a:r>
            <a:r>
              <a:rPr lang="en-US" sz="3200" b="1" dirty="0">
                <a:latin typeface="AvenirNext"/>
              </a:rPr>
              <a:t> </a:t>
            </a:r>
            <a:r>
              <a:rPr lang="en-US" sz="3200" b="1" dirty="0" err="1">
                <a:latin typeface="AvenirNext"/>
              </a:rPr>
              <a:t>procesin</a:t>
            </a:r>
            <a:r>
              <a:rPr lang="en-US" sz="3200" b="1" dirty="0">
                <a:latin typeface="AvenirNext"/>
              </a:rPr>
              <a:t> e </a:t>
            </a:r>
            <a:r>
              <a:rPr lang="en-US" sz="3200" b="1" dirty="0" err="1">
                <a:latin typeface="AvenirNext"/>
              </a:rPr>
              <a:t>shitjes</a:t>
            </a:r>
            <a:endParaRPr lang="en-US" sz="3200" b="1" dirty="0"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240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Disa këshilla për shitje efektive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9829800" cy="39163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i="0" dirty="0">
                <a:effectLst/>
                <a:latin typeface="AvenirNext"/>
              </a:rPr>
              <a:t>Mos </a:t>
            </a:r>
            <a:r>
              <a:rPr lang="en-US" sz="3200" b="1" i="0" dirty="0" err="1">
                <a:effectLst/>
                <a:latin typeface="AvenirNext"/>
              </a:rPr>
              <a:t>mendoni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UN-in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tuaj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gjatë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shitjes</a:t>
            </a:r>
            <a:endParaRPr lang="en-US" sz="32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0" dirty="0" err="1">
                <a:effectLst/>
                <a:latin typeface="AvenirNext"/>
              </a:rPr>
              <a:t>Gjithmonë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bëni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pyetje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e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duhura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për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të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mbledhur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informacion</a:t>
            </a:r>
            <a:r>
              <a:rPr lang="en-US" sz="3200" b="1" i="0" dirty="0">
                <a:effectLst/>
                <a:latin typeface="AvenirNext"/>
              </a:rPr>
              <a:t> e </a:t>
            </a:r>
            <a:r>
              <a:rPr lang="en-US" sz="3200" b="1" i="0" dirty="0" err="1">
                <a:effectLst/>
                <a:latin typeface="AvenirNext"/>
              </a:rPr>
              <a:t>duhur</a:t>
            </a:r>
            <a:endParaRPr lang="en-US" sz="32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Përgatituni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mirë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përpara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takimit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të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shitjes</a:t>
            </a:r>
            <a:endParaRPr lang="en-US" sz="32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0" dirty="0" err="1">
                <a:effectLst/>
                <a:latin typeface="AvenirNext"/>
              </a:rPr>
              <a:t>Kushtojini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effectLst/>
                <a:latin typeface="AvenirNext"/>
              </a:rPr>
              <a:t>vëmendje</a:t>
            </a:r>
            <a:r>
              <a:rPr lang="en-US" sz="3200" b="1" i="0" dirty="0">
                <a:effectLst/>
                <a:latin typeface="AvenirNext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AvenirNext"/>
              </a:rPr>
              <a:t>kohës</a:t>
            </a:r>
            <a:endParaRPr lang="en-US" sz="3600" dirty="0">
              <a:solidFill>
                <a:srgbClr val="C00000"/>
              </a:solidFill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427" y="1828800"/>
            <a:ext cx="7629832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Parimet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Henri Fayol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Ndarja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Autoriteti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përgjegjësia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Disiplina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Uniteti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Komandës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Uniteti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Drejtimit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Vartësia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Nënshtrimi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interesave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individualë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ndaj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interesit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organizatës</a:t>
            </a: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Shpërblimi</a:t>
            </a: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0F1C0-7396-8D5A-FF00-AE887A7E4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905000" cy="5388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95F123-9904-DA8F-EEF4-1A4DF93DBF41}"/>
              </a:ext>
            </a:extLst>
          </p:cNvPr>
          <p:cNvSpPr txBox="1">
            <a:spLocks/>
          </p:cNvSpPr>
          <p:nvPr/>
        </p:nvSpPr>
        <p:spPr>
          <a:xfrm>
            <a:off x="1981199" y="609600"/>
            <a:ext cx="923128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axh</a:t>
            </a:r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imi i Kompanisë </a:t>
            </a:r>
            <a:r>
              <a:rPr lang="sq-AL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tregëtare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74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926483" cy="1143000"/>
          </a:xfrm>
        </p:spPr>
        <p:txBody>
          <a:bodyPr>
            <a:normAutofit/>
          </a:bodyPr>
          <a:lstStyle/>
          <a:p>
            <a:pPr algn="r"/>
            <a:r>
              <a:rPr lang="sv-SE" kern="0" dirty="0">
                <a:solidFill>
                  <a:srgbClr val="0070C0"/>
                </a:solidFill>
                <a:latin typeface="Calibri" pitchFamily="34" charset="0"/>
                <a:ea typeface="ＭＳ Ｐゴシック" pitchFamily="-97" charset="-128"/>
                <a:cs typeface="Calibri" pitchFamily="34" charset="0"/>
              </a:rPr>
              <a:t>Disa këshilla për shitje efektive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9829800" cy="38401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i="0" dirty="0" err="1">
                <a:effectLst/>
                <a:latin typeface="AvenirNext"/>
              </a:rPr>
              <a:t>Jini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gjithmonë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moralshëm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dhe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qëndroni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në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parimet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tuaja</a:t>
            </a:r>
            <a:endParaRPr lang="en-US" sz="28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0" dirty="0" err="1">
                <a:effectLst/>
                <a:latin typeface="AvenirNext"/>
              </a:rPr>
              <a:t>Sigurohuni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që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të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mbyllni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çdo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takim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shitje</a:t>
            </a:r>
            <a:r>
              <a:rPr lang="en-US" sz="2800" b="1" i="0" dirty="0">
                <a:effectLst/>
                <a:latin typeface="AvenirNext"/>
              </a:rPr>
              <a:t> me </a:t>
            </a:r>
            <a:r>
              <a:rPr lang="en-US" sz="2800" b="1" i="0" dirty="0" err="1">
                <a:effectLst/>
                <a:latin typeface="AvenirNext"/>
              </a:rPr>
              <a:t>konfirmimin</a:t>
            </a:r>
            <a:r>
              <a:rPr lang="en-US" sz="2800" b="1" i="0" dirty="0">
                <a:effectLst/>
                <a:latin typeface="AvenirNext"/>
              </a:rPr>
              <a:t> e </a:t>
            </a:r>
            <a:r>
              <a:rPr lang="en-US" sz="2800" b="1" i="0" dirty="0" err="1">
                <a:effectLst/>
                <a:latin typeface="AvenirNext"/>
              </a:rPr>
              <a:t>marrëveshjes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së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arritur</a:t>
            </a:r>
            <a:endParaRPr lang="en-US" sz="28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Mos e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merrni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personalisht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asnjë</a:t>
            </a:r>
            <a:r>
              <a:rPr lang="en-US" sz="2800" b="1" i="0" dirty="0">
                <a:effectLst/>
                <a:latin typeface="AvenirNext"/>
              </a:rPr>
              <a:t> argument </a:t>
            </a:r>
            <a:r>
              <a:rPr lang="en-US" sz="2800" b="1" i="0" dirty="0" err="1">
                <a:effectLst/>
                <a:latin typeface="AvenirNext"/>
              </a:rPr>
              <a:t>të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paraqitur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gjatë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procesit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të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shitjes</a:t>
            </a:r>
            <a:endParaRPr lang="en-US" sz="2800" b="1" i="0" dirty="0">
              <a:effectLst/>
              <a:latin typeface="AvenirNex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0" dirty="0" err="1">
                <a:effectLst/>
                <a:latin typeface="AvenirNext"/>
              </a:rPr>
              <a:t>Sigurohuni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që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effectLst/>
                <a:latin typeface="AvenirNext"/>
              </a:rPr>
              <a:t>të</a:t>
            </a:r>
            <a:r>
              <a:rPr lang="en-US" sz="2800" b="1" i="0" dirty="0"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ofroni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dhe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të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fitoni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venirNext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AvenirNext"/>
              </a:rPr>
              <a:t>angazhim</a:t>
            </a:r>
            <a:endParaRPr lang="en-US" sz="3200" dirty="0">
              <a:solidFill>
                <a:srgbClr val="C00000"/>
              </a:solidFill>
              <a:latin typeface="AvenirNex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FBCE1-078D-4753-A545-80EC039E5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4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Menaxhimi i Shitjeve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q-AL" sz="2800" dirty="0"/>
              <a:t>Menaxheri i shitjeve ka një rol dhe pozicion të rëndësishëm në kompani, pasi ai/ajo:</a:t>
            </a:r>
          </a:p>
          <a:p>
            <a:pPr lvl="1"/>
            <a:endParaRPr lang="sq-AL" sz="2000" dirty="0"/>
          </a:p>
          <a:p>
            <a:pPr lvl="1"/>
            <a:r>
              <a:rPr lang="sq-AL" sz="2000" dirty="0"/>
              <a:t>Drejton dhe organizon aktivitetin </a:t>
            </a:r>
            <a:r>
              <a:rPr lang="en-GB" sz="2000" dirty="0"/>
              <a:t>e</a:t>
            </a:r>
            <a:r>
              <a:rPr lang="sq-AL" sz="2000" dirty="0"/>
              <a:t> </a:t>
            </a:r>
            <a:r>
              <a:rPr lang="sq-AL" sz="2000" dirty="0" err="1"/>
              <a:t>dpt</a:t>
            </a:r>
            <a:r>
              <a:rPr lang="sq-AL" sz="2000" dirty="0"/>
              <a:t>. t</a:t>
            </a:r>
            <a:r>
              <a:rPr lang="en-US" sz="2000" dirty="0"/>
              <a:t>ë </a:t>
            </a:r>
            <a:r>
              <a:rPr lang="sq-AL" sz="2000" dirty="0"/>
              <a:t>shitjeve</a:t>
            </a:r>
          </a:p>
          <a:p>
            <a:pPr lvl="1"/>
            <a:endParaRPr lang="sq-AL" sz="2000" dirty="0"/>
          </a:p>
          <a:p>
            <a:pPr lvl="1"/>
            <a:r>
              <a:rPr lang="sq-AL" sz="2000" dirty="0"/>
              <a:t>Motivon njerëzit e shitjeve për të mësuar dhe për t’u përshtatur me proceset e reja dhe të përmirësuara të shitjeve, që rezultojnë në arritjen e objektivave dhe shitje të vazhdueshme fitimprurëse</a:t>
            </a:r>
            <a:br>
              <a:rPr lang="sq-AL" sz="2000" dirty="0"/>
            </a:br>
            <a:endParaRPr lang="sq-AL" sz="2000" dirty="0"/>
          </a:p>
          <a:p>
            <a:pPr lvl="1"/>
            <a:r>
              <a:rPr lang="sq-AL" sz="2000" dirty="0"/>
              <a:t>Përmirëson aftësitë e ekipit për të rritur shitjet, fitimet dhe </a:t>
            </a:r>
            <a:r>
              <a:rPr lang="sq-AL" sz="2000" dirty="0" err="1"/>
              <a:t>performancën</a:t>
            </a:r>
            <a:r>
              <a:rPr lang="sq-AL" sz="2000" dirty="0"/>
              <a:t> e klientit</a:t>
            </a:r>
          </a:p>
          <a:p>
            <a:pPr lvl="1"/>
            <a:endParaRPr lang="sq-AL" sz="2000" dirty="0"/>
          </a:p>
          <a:p>
            <a:pPr lvl="1"/>
            <a:r>
              <a:rPr lang="sq-AL" sz="2000" dirty="0"/>
              <a:t>Ka vizionin dhe mundësinë të ndërtojë dhe zhvillojë një ekip shitje</a:t>
            </a:r>
            <a:r>
              <a:rPr lang="en-US" sz="2000" dirty="0"/>
              <a:t> me </a:t>
            </a:r>
            <a:r>
              <a:rPr lang="en-US" sz="2000" dirty="0" err="1"/>
              <a:t>profesionist</a:t>
            </a:r>
            <a:r>
              <a:rPr lang="sq-AL" sz="2000" dirty="0">
                <a:solidFill>
                  <a:srgbClr val="002060"/>
                </a:solidFill>
              </a:rPr>
              <a:t>ë</a:t>
            </a:r>
            <a:r>
              <a:rPr lang="en-US" sz="2000" dirty="0">
                <a:solidFill>
                  <a:srgbClr val="002060"/>
                </a:solidFill>
              </a:rPr>
              <a:t> t</a:t>
            </a:r>
            <a:r>
              <a:rPr lang="sq-AL" sz="2000" dirty="0">
                <a:solidFill>
                  <a:srgbClr val="002060"/>
                </a:solidFill>
              </a:rPr>
              <a:t>ë</a:t>
            </a:r>
            <a:r>
              <a:rPr lang="en-US" sz="2000" dirty="0">
                <a:solidFill>
                  <a:srgbClr val="002060"/>
                </a:solidFill>
              </a:rPr>
              <a:t> v</a:t>
            </a:r>
            <a:r>
              <a:rPr lang="sq-AL" sz="2000" dirty="0">
                <a:solidFill>
                  <a:srgbClr val="002060"/>
                </a:solidFill>
              </a:rPr>
              <a:t>ë</a:t>
            </a:r>
            <a:r>
              <a:rPr lang="en-US" sz="2000" dirty="0" err="1">
                <a:solidFill>
                  <a:srgbClr val="002060"/>
                </a:solidFill>
              </a:rPr>
              <a:t>rtet</a:t>
            </a:r>
            <a:r>
              <a:rPr lang="sq-AL" sz="2000" dirty="0">
                <a:solidFill>
                  <a:srgbClr val="002060"/>
                </a:solidFill>
              </a:rPr>
              <a:t>ë</a:t>
            </a:r>
            <a:endParaRPr lang="sq-A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4A577-3AF7-4948-96EB-61ECC121E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80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237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sq-A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Përgjegjësitë dhe rolet e Menaxherit të Shitjeve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marR="9525" indent="0" algn="ctr">
              <a:lnSpc>
                <a:spcPct val="100000"/>
              </a:lnSpc>
              <a:buNone/>
            </a:pPr>
            <a:r>
              <a:rPr lang="sq-AL" sz="2000">
                <a:latin typeface="Arial"/>
              </a:rPr>
              <a:t>Menaxhimi i Shitjeve përfshin 16 përgjegjësi dhe role, që një Menaxher Shitjesh duhet t'i ekzekutojë, në mënyrën më efektive të mundshme.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29360"/>
              </p:ext>
            </p:extLst>
          </p:nvPr>
        </p:nvGraphicFramePr>
        <p:xfrm>
          <a:off x="1097281" y="2706093"/>
          <a:ext cx="10058401" cy="3466107"/>
        </p:xfrm>
        <a:graphic>
          <a:graphicData uri="http://schemas.openxmlformats.org/drawingml/2006/table">
            <a:tbl>
              <a:tblPr/>
              <a:tblGrid>
                <a:gridCol w="196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384"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q-AL" sz="20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Përshkrimi i Detyrave</a:t>
                      </a:r>
                      <a:endParaRPr lang="sq-AL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5"/>
                      </a:pPr>
                      <a:r>
                        <a:rPr lang="sq-AL" sz="20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Punësimi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marR="2413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9"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sq-AL" sz="20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ërcaktimi i Objektivave të </a:t>
                      </a:r>
                      <a:r>
                        <a:rPr lang="sq-AL" sz="20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</a:t>
                      </a:r>
                      <a:r>
                        <a:rPr lang="sq-AL" sz="2000" b="1" kern="12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ë</a:t>
                      </a:r>
                      <a:r>
                        <a:rPr lang="sq-AL" sz="20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sq-AL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marR="2159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13"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Monitorimi i </a:t>
                      </a:r>
                      <a:r>
                        <a:rPr lang="sq-AL" sz="20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</a:t>
                      </a:r>
                      <a:r>
                        <a:rPr lang="sq-AL" sz="2000" b="1" kern="12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ës</a:t>
                      </a:r>
                      <a:endParaRPr lang="sq-AL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747"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2"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Kompensimi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6"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Trajnimi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marR="2413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10"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Trajnimi gjat</a:t>
                      </a:r>
                      <a:r>
                        <a:rPr lang="sq-AL" sz="20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ë punës</a:t>
                      </a: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Aft</a:t>
                      </a:r>
                      <a:r>
                        <a:rPr lang="sq-AL" sz="20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ësitë e </a:t>
                      </a: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Shitjes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marR="21590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4"/>
                        <a:tabLst/>
                        <a:defRPr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Zhvillimi i </a:t>
                      </a:r>
                      <a:r>
                        <a:rPr lang="sq-AL" sz="20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</a:t>
                      </a:r>
                      <a:r>
                        <a:rPr lang="sq-AL" sz="2000" b="1" kern="12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ës</a:t>
                      </a:r>
                      <a:endParaRPr lang="sq-AL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747"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3"/>
                      </a:pPr>
                      <a:r>
                        <a:rPr lang="en-US" sz="20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Bonuset</a:t>
                      </a:r>
                      <a:r>
                        <a:rPr lang="en-US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sq-AL" sz="20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Incentivat</a:t>
                      </a:r>
                      <a:endParaRPr lang="sq-AL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marR="190500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Gjenerimi i klientëve të rinj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10"/>
                        </a:spcAft>
                        <a:buFont typeface="+mj-lt"/>
                        <a:buAutoNum type="arabicPeriod" startAt="11"/>
                      </a:pPr>
                      <a:r>
                        <a:rPr lang="sq-AL" sz="20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Menaxhimi i Klientëve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5"/>
                        <a:tabLst/>
                        <a:defRPr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Largimi i punonj</a:t>
                      </a:r>
                      <a:r>
                        <a:rPr lang="sq-AL" sz="20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ësve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923"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4"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Rekrutimi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+mj-lt"/>
                        <a:buAutoNum type="arabicPeriod" startAt="8"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Madhësia e Forcës Shitëse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10"/>
                        </a:spcAft>
                        <a:buFont typeface="+mj-lt"/>
                        <a:buAutoNum type="arabicPeriod" startAt="12"/>
                      </a:pP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Zhvillimi </a:t>
                      </a:r>
                      <a:r>
                        <a:rPr lang="sq-AL" sz="20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Klientëve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920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10"/>
                        </a:spcAft>
                        <a:buFont typeface="+mj-lt"/>
                        <a:buAutoNum type="arabicPeriod" startAt="16"/>
                      </a:pPr>
                      <a:r>
                        <a:rPr lang="sq-AL" sz="20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Tranzicioni</a:t>
                      </a:r>
                      <a:r>
                        <a:rPr lang="sq-AL" sz="20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Klientëve</a:t>
                      </a:r>
                    </a:p>
                  </a:txBody>
                  <a:tcPr marL="3600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9DC608-9924-41DF-97D5-3736C209E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3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#1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PËRSHKRIMI I PUNËS</a:t>
            </a:r>
            <a:endParaRPr lang="sq-A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7300" y="1828800"/>
            <a:ext cx="9677400" cy="42148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q-AL" sz="2600" b="1" u="sng" dirty="0"/>
              <a:t>Guri i themelit për rritjen fitimprurëse të shitjeve </a:t>
            </a:r>
          </a:p>
          <a:p>
            <a:r>
              <a:rPr lang="sq-AL" sz="1700" dirty="0"/>
              <a:t>Elementi më kryesor për:</a:t>
            </a:r>
          </a:p>
          <a:p>
            <a:endParaRPr lang="sq-AL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sq-AL" sz="2200" dirty="0"/>
              <a:t>Rritjen dhe Ruajtjen fitimprurëse e në mënyrë të vazhdueshme të Shitjeve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q-AL" sz="2200" dirty="0"/>
              <a:t>Rritjen e </a:t>
            </a:r>
            <a:r>
              <a:rPr lang="sq-AL" sz="2200" dirty="0" err="1"/>
              <a:t>Performancës</a:t>
            </a:r>
            <a:r>
              <a:rPr lang="sq-AL" sz="2200" dirty="0"/>
              <a:t> së Klientit</a:t>
            </a:r>
          </a:p>
          <a:p>
            <a:pPr>
              <a:buFont typeface="Wingdings" panose="05000000000000000000" pitchFamily="2" charset="2"/>
              <a:buChar char="Ø"/>
            </a:pPr>
            <a:endParaRPr lang="sq-AL" sz="2200" dirty="0"/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sq-AL" sz="2200" b="1" u="sng" dirty="0"/>
              <a:t>Siguron kuptimin e </a:t>
            </a:r>
            <a:r>
              <a:rPr lang="en-US" sz="2200" b="1" u="sng" dirty="0"/>
              <a:t>q</a:t>
            </a:r>
            <a:r>
              <a:rPr lang="sq-AL" sz="2200" b="1" u="sng" dirty="0"/>
              <a:t>artë dhe të </a:t>
            </a:r>
            <a:r>
              <a:rPr lang="en-US" sz="2200" b="1" u="sng" dirty="0"/>
              <a:t>s</a:t>
            </a:r>
            <a:r>
              <a:rPr lang="sq-AL" sz="2200" b="1" u="sng" dirty="0" err="1"/>
              <a:t>aktë</a:t>
            </a:r>
            <a:r>
              <a:rPr lang="sq-AL" sz="2200" b="1" u="sng" dirty="0"/>
              <a:t> të:</a:t>
            </a:r>
          </a:p>
          <a:p>
            <a:pPr marL="285750" indent="-285750"/>
            <a:r>
              <a:rPr lang="sq-AL" sz="2200" dirty="0"/>
              <a:t>Detyrave, Aktivitetit dhe asaj që pritet nga punonjësi</a:t>
            </a:r>
          </a:p>
          <a:p>
            <a:pPr marL="285750" indent="-285750"/>
            <a:r>
              <a:rPr lang="sq-AL" sz="2200" dirty="0"/>
              <a:t>"</a:t>
            </a:r>
            <a:r>
              <a:rPr lang="sq-AL" sz="2200" b="1" dirty="0"/>
              <a:t>Rezultateve</a:t>
            </a:r>
            <a:r>
              <a:rPr lang="sq-AL" sz="2200" dirty="0"/>
              <a:t>" që punonjësve do t'ju kërkohen që të arrijnë</a:t>
            </a:r>
          </a:p>
          <a:p>
            <a:pPr marL="285750" indent="-285750"/>
            <a:r>
              <a:rPr lang="sq-AL" sz="2200" dirty="0"/>
              <a:t>Afatet kohore për arritjen e tyre</a:t>
            </a:r>
          </a:p>
          <a:p>
            <a:pPr marL="285750" indent="-285750"/>
            <a:r>
              <a:rPr lang="sq-AL" sz="2200" dirty="0"/>
              <a:t>Shpërblimet dhe Pasojat për arritjen dhe mos arritjen e tyre</a:t>
            </a:r>
            <a:endParaRPr lang="sq-AL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64967-F142-450B-8C4D-EDF569216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76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#1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PËRSHKRIMI I PUNËS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0" y="2023963"/>
            <a:ext cx="9067800" cy="4072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q-AL" sz="3200" b="1" dirty="0"/>
              <a:t>6 Komponentët kryesorë të një Përshkrimi Pune "të shkruar mirë"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q-AL" sz="2400" dirty="0"/>
              <a:t>Përshkrimet e punës konsiderohen të shkruara mirë nëse ato përfshijnë:</a:t>
            </a:r>
          </a:p>
          <a:p>
            <a:pPr marL="646938" lvl="2">
              <a:lnSpc>
                <a:spcPct val="110000"/>
              </a:lnSpc>
            </a:pPr>
            <a:r>
              <a:rPr lang="sq-AL" sz="2200" dirty="0"/>
              <a:t>Funksionet thelbësore të Punës</a:t>
            </a:r>
          </a:p>
          <a:p>
            <a:pPr marL="646938" lvl="2">
              <a:lnSpc>
                <a:spcPct val="110000"/>
              </a:lnSpc>
            </a:pPr>
            <a:r>
              <a:rPr lang="sq-AL" sz="2200" dirty="0"/>
              <a:t>Detyrat dhe përgjegjësitë</a:t>
            </a:r>
          </a:p>
          <a:p>
            <a:pPr marL="646938" lvl="2">
              <a:lnSpc>
                <a:spcPct val="110000"/>
              </a:lnSpc>
            </a:pPr>
            <a:r>
              <a:rPr lang="sq-AL" sz="2200" dirty="0"/>
              <a:t>Edukimin dhe përvojën e kërkuar</a:t>
            </a:r>
          </a:p>
          <a:p>
            <a:pPr marL="646938" lvl="2">
              <a:lnSpc>
                <a:spcPct val="110000"/>
              </a:lnSpc>
            </a:pPr>
            <a:r>
              <a:rPr lang="sq-AL" sz="2200" dirty="0"/>
              <a:t>Marrëdhëniet e raportimit</a:t>
            </a:r>
          </a:p>
          <a:p>
            <a:pPr marL="646938" lvl="2">
              <a:lnSpc>
                <a:spcPct val="110000"/>
              </a:lnSpc>
            </a:pPr>
            <a:r>
              <a:rPr lang="sq-AL" sz="2200" dirty="0"/>
              <a:t>Kompensimin</a:t>
            </a:r>
          </a:p>
          <a:p>
            <a:pPr marL="646938" lvl="2">
              <a:lnSpc>
                <a:spcPct val="110000"/>
              </a:lnSpc>
            </a:pPr>
            <a:r>
              <a:rPr lang="sq-AL" sz="2200" dirty="0"/>
              <a:t>Pritshmërinë mbi rezultatet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9EB96-B020-4937-8EA1-D49B48E57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47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#2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KOMPENSIMI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2055814"/>
            <a:ext cx="9601200" cy="4040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q-AL" sz="3200"/>
              <a:t>Me vendosjen e strategjisë në përshkrimin e punës ...</a:t>
            </a:r>
          </a:p>
          <a:p>
            <a:pPr marL="0" indent="0" algn="ctr">
              <a:buNone/>
            </a:pPr>
            <a:r>
              <a:rPr lang="sq-AL" sz="3200"/>
              <a:t>Menjëherë më pas duhet  të hartohet Strategjia e Kompensimit dhe e Nxitjes, në mënyrë që të maksimizojë mundësinë e shndërrimit të "Potencialit" në Rritje të shitjeve - në nivele gjithnjë e më të larta!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A1FD3-3EBD-4024-BDA0-6FE883C8E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926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#2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KOMPENSIMI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2055814"/>
            <a:ext cx="9906000" cy="40401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q-AL" sz="3200" b="1" u="sng" dirty="0"/>
              <a:t>7 Arsye, pse është e rëndësishme të keni një strategji efektive të Kompensimit dhe Nxitjes</a:t>
            </a:r>
          </a:p>
          <a:p>
            <a:endParaRPr lang="sq-AL" sz="2800" dirty="0"/>
          </a:p>
          <a:p>
            <a:pPr marL="514350" indent="-514350">
              <a:buFont typeface="+mj-lt"/>
              <a:buAutoNum type="arabicPeriod"/>
            </a:pPr>
            <a:r>
              <a:rPr lang="sq-AL" sz="2800" dirty="0"/>
              <a:t>Një forcë shitëse e motivuar shet më shumë dhe me më shumë fitim sesa një forcë shitëse e pamotivuar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800" dirty="0"/>
              <a:t>Shpërblimet dhe </a:t>
            </a:r>
            <a:r>
              <a:rPr lang="sq-AL" sz="2800" dirty="0" err="1"/>
              <a:t>Incentivat</a:t>
            </a:r>
            <a:r>
              <a:rPr lang="sq-AL" sz="2800" dirty="0"/>
              <a:t> nxisin Fokus të drejtpërdrejtë tek angazhimi dhe rezultatet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800" dirty="0"/>
              <a:t>Përputh</a:t>
            </a:r>
            <a:r>
              <a:rPr lang="en-US" sz="2800" dirty="0" err="1"/>
              <a:t>en</a:t>
            </a:r>
            <a:r>
              <a:rPr lang="sq-AL" sz="2800" dirty="0"/>
              <a:t> përpjekjet e forcës shitëse me objektivat kryesore organizative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CE516-9F3A-4FD7-A5F3-4F7828BCA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36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#2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KOMPENSIMI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2055814"/>
            <a:ext cx="9753600" cy="40401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q-AL" sz="3200" b="1" u="sng"/>
              <a:t>7 Arsye, pse është e rëndësishme të keni një strategji efektive të Kompensimit dhe Nxitjes</a:t>
            </a:r>
          </a:p>
          <a:p>
            <a:endParaRPr lang="sq-AL" sz="2800"/>
          </a:p>
          <a:p>
            <a:pPr marL="514350" indent="-514350">
              <a:buFont typeface="+mj-lt"/>
              <a:buAutoNum type="arabicPeriod" startAt="4"/>
            </a:pPr>
            <a:r>
              <a:rPr lang="sq-AL" sz="3000"/>
              <a:t>Krijon një ekuilibër efektiv në fitimin dhe mbajtjen e klientëve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sq-AL" sz="3000"/>
              <a:t>Rezulton në arritjen e shitjeve të vazhdueshme fitimprurëse dhe rritjen e shitjeve të klientit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sq-AL" sz="3000"/>
              <a:t>Rezulton në rritje të ekuilibruar në të dy segmentet: produktet dhe tregun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sq-AL" sz="3000"/>
              <a:t>Zhvillon angazhimin afatgjatë të klientëve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5E0D4-8EBB-4691-98B6-AACDC1B85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63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#2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KOMPENSIMI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1811338"/>
            <a:ext cx="9753600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q-AL" sz="2400" b="1" u="sng" dirty="0"/>
              <a:t>9 Kërkesat e çdo strategjie efektive të Kompensimit dhe Nxitjes </a:t>
            </a:r>
          </a:p>
          <a:p>
            <a:pPr marL="514350" indent="-514350">
              <a:buFont typeface="+mj-lt"/>
              <a:buAutoNum type="arabicPeriod"/>
            </a:pPr>
            <a:r>
              <a:rPr lang="sq-AL" dirty="0"/>
              <a:t>Duhet të jetë i drejtë</a:t>
            </a:r>
          </a:p>
          <a:p>
            <a:pPr marL="514350" indent="-514350">
              <a:buFont typeface="+mj-lt"/>
              <a:buAutoNum type="arabicPeriod"/>
            </a:pPr>
            <a:r>
              <a:rPr lang="sq-AL" dirty="0"/>
              <a:t>Duhet të jetë i thjeshtë  </a:t>
            </a:r>
            <a:r>
              <a:rPr lang="sq-AL" i="1" dirty="0"/>
              <a:t>- </a:t>
            </a:r>
            <a:r>
              <a:rPr lang="sq-AL" sz="1800" i="1" dirty="0"/>
              <a:t>*Planet e kompensimit duhet të jenë të thjeshta, aq sa të përshkruhen në një faqe letre</a:t>
            </a:r>
          </a:p>
          <a:p>
            <a:pPr marL="514350" indent="-514350">
              <a:buFont typeface="+mj-lt"/>
              <a:buAutoNum type="arabicPeriod"/>
            </a:pPr>
            <a:r>
              <a:rPr lang="sq-AL" dirty="0"/>
              <a:t>Duhet të jetë i qartë</a:t>
            </a:r>
          </a:p>
          <a:p>
            <a:pPr marL="514350" indent="-514350">
              <a:buFont typeface="+mj-lt"/>
              <a:buAutoNum type="arabicPeriod"/>
            </a:pPr>
            <a:r>
              <a:rPr lang="sq-AL" dirty="0"/>
              <a:t>Duhet të harmonizohet me Strategjinë e marketingut</a:t>
            </a:r>
          </a:p>
          <a:p>
            <a:pPr marL="514350" indent="-514350">
              <a:buFont typeface="+mj-lt"/>
              <a:buAutoNum type="arabicPeriod"/>
            </a:pPr>
            <a:r>
              <a:rPr lang="sq-AL" dirty="0"/>
              <a:t>Duhet të </a:t>
            </a:r>
            <a:r>
              <a:rPr lang="sq-AL" dirty="0" err="1"/>
              <a:t>përq</a:t>
            </a:r>
            <a:r>
              <a:rPr lang="en-US" dirty="0"/>
              <a:t>e</a:t>
            </a:r>
            <a:r>
              <a:rPr lang="sq-AL" dirty="0" err="1"/>
              <a:t>ndrohet</a:t>
            </a:r>
            <a:r>
              <a:rPr lang="sq-AL" dirty="0"/>
              <a:t> në zhvillimin e klientëve të synuar</a:t>
            </a:r>
          </a:p>
          <a:p>
            <a:pPr marL="514350" indent="-514350">
              <a:buFont typeface="+mj-lt"/>
              <a:buAutoNum type="arabicPeriod"/>
            </a:pPr>
            <a:r>
              <a:rPr lang="sq-AL" dirty="0"/>
              <a:t>Duhet të motivojë punonjësit që të japin më shumë rezultate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sq-AL" dirty="0"/>
              <a:t>Duhet të përfshijë periudhën e përshtatjes, për punësimet e reja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sq-AL" dirty="0"/>
              <a:t>Duhet të përfshijë një rregullim "në të mirë“ të gjërave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sq-AL" dirty="0"/>
              <a:t>Duhet të rritet me rritjen e nivelit të </a:t>
            </a:r>
            <a:r>
              <a:rPr lang="sq-AL" dirty="0" err="1"/>
              <a:t>performancës</a:t>
            </a:r>
            <a:endParaRPr lang="sq-AL" dirty="0"/>
          </a:p>
          <a:p>
            <a:pPr marL="514350" indent="-514350">
              <a:buFont typeface="+mj-lt"/>
              <a:buAutoNum type="arabicPeriod"/>
            </a:pPr>
            <a:endParaRPr lang="sq-A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A56D6-1FE2-472A-8E22-DFF14CEC4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6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#2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KOMPENSIMI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828800"/>
            <a:ext cx="9829800" cy="420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q-AL" sz="3600" b="1" u="sng" dirty="0"/>
              <a:t>Planet e zakonshme të kompensimit</a:t>
            </a:r>
          </a:p>
          <a:p>
            <a:pPr marL="0" indent="0" algn="ctr">
              <a:buNone/>
            </a:pPr>
            <a:r>
              <a:rPr lang="sq-AL" sz="3200" dirty="0"/>
              <a:t>3 janë planet më të zakonshme të kompensimit të punonjësve të shitjes:</a:t>
            </a:r>
          </a:p>
          <a:p>
            <a:pPr marL="0" indent="0" algn="ctr">
              <a:buNone/>
            </a:pPr>
            <a:endParaRPr lang="sq-AL" sz="3200" dirty="0"/>
          </a:p>
          <a:p>
            <a:pPr marL="0" indent="0" algn="ctr">
              <a:buNone/>
            </a:pPr>
            <a:r>
              <a:rPr lang="sq-AL" sz="3200" dirty="0"/>
              <a:t>• Vetëm me </a:t>
            </a:r>
            <a:r>
              <a:rPr lang="sq-AL" sz="3200" b="1" dirty="0"/>
              <a:t>Pagë fikse</a:t>
            </a:r>
          </a:p>
          <a:p>
            <a:pPr marL="0" indent="0" algn="ctr">
              <a:buNone/>
            </a:pPr>
            <a:r>
              <a:rPr lang="sq-AL" sz="3200" dirty="0"/>
              <a:t>• Vetëm me </a:t>
            </a:r>
            <a:r>
              <a:rPr lang="sq-AL" sz="3200" b="1" dirty="0"/>
              <a:t>Komision</a:t>
            </a:r>
          </a:p>
          <a:p>
            <a:pPr marL="0" indent="0" algn="ctr">
              <a:buNone/>
            </a:pPr>
            <a:r>
              <a:rPr lang="sq-AL" sz="3200" dirty="0"/>
              <a:t>• Me </a:t>
            </a:r>
            <a:r>
              <a:rPr lang="sq-AL" sz="3200" b="1" dirty="0"/>
              <a:t>Pagë fikse + Komision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69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C880D-4EB7-4289-8AEF-672CC3058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427" y="1828800"/>
            <a:ext cx="7629832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Parimet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menaxhimit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Henri Fayol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Centralizimi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 startAt="8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Zinxhiri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drejtues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 startAt="8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Rregulli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 startAt="8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Drejtësia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Paanësia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Barazia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 startAt="8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Stabiliteti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detyrë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personelit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 startAt="8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rabicPeriod" startAt="8"/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Shpirti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ekipit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C725-39C1-4FF3-8420-1AD5F31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F4B5-8255-425F-BDA4-2CD793A8C80D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0F1C0-7396-8D5A-FF00-AE887A7E4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905000" cy="5388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95F123-9904-DA8F-EEF4-1A4DF93DBF41}"/>
              </a:ext>
            </a:extLst>
          </p:cNvPr>
          <p:cNvSpPr txBox="1">
            <a:spLocks/>
          </p:cNvSpPr>
          <p:nvPr/>
        </p:nvSpPr>
        <p:spPr>
          <a:xfrm>
            <a:off x="1981199" y="609600"/>
            <a:ext cx="923128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sq-AL" sz="4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axh</a:t>
            </a:r>
            <a:r>
              <a:rPr lang="sq-AL" sz="4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imi i Kompanisë </a:t>
            </a:r>
            <a:r>
              <a:rPr lang="sq-AL" sz="4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tregëtare</a:t>
            </a:r>
            <a:endParaRPr lang="sq-AL" sz="4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343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#2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KOMPENSIMI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2116138"/>
            <a:ext cx="10058400" cy="3903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q-AL" sz="2800" dirty="0"/>
              <a:t>Kompensimi </a:t>
            </a:r>
            <a:r>
              <a:rPr lang="en-GB" sz="2800" dirty="0"/>
              <a:t>ë</a:t>
            </a:r>
            <a:r>
              <a:rPr lang="sq-AL" sz="2800" dirty="0" err="1"/>
              <a:t>shtë</a:t>
            </a:r>
            <a:r>
              <a:rPr lang="sq-AL" sz="2800" dirty="0"/>
              <a:t> një nga elementët kryesorë të motivimit dhe si i tillë duhet të tregohet kujdes jo vetëm në mënyrën e aplikimit por edhe në vazhdimësi. 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sq-AL" sz="2400" b="1" dirty="0">
                <a:solidFill>
                  <a:srgbClr val="002060"/>
                </a:solidFill>
              </a:rPr>
              <a:t>“Njerëzit thonë shpesh se motivimi nuk zgjat.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q-AL" sz="2400" b="1" dirty="0">
                <a:solidFill>
                  <a:srgbClr val="002060"/>
                </a:solidFill>
              </a:rPr>
              <a:t>Epo, as larja - kjo është arsyeja pse ne e rekomandojmë atë çdo ditë”</a:t>
            </a:r>
          </a:p>
          <a:p>
            <a:pPr marL="0" indent="0" algn="ctr">
              <a:buNone/>
            </a:pPr>
            <a:r>
              <a:rPr lang="sq-AL" sz="2400" b="1" dirty="0">
                <a:solidFill>
                  <a:srgbClr val="C00000"/>
                </a:solidFill>
              </a:rPr>
              <a:t>- </a:t>
            </a:r>
            <a:r>
              <a:rPr lang="sq-AL" sz="2400" b="1" dirty="0" err="1">
                <a:solidFill>
                  <a:srgbClr val="C00000"/>
                </a:solidFill>
              </a:rPr>
              <a:t>Zig</a:t>
            </a:r>
            <a:r>
              <a:rPr lang="sq-AL" sz="2400" b="1" dirty="0">
                <a:solidFill>
                  <a:srgbClr val="C00000"/>
                </a:solidFill>
              </a:rPr>
              <a:t> </a:t>
            </a:r>
            <a:r>
              <a:rPr lang="sq-AL" sz="2400" b="1" dirty="0" err="1">
                <a:solidFill>
                  <a:srgbClr val="C00000"/>
                </a:solidFill>
              </a:rPr>
              <a:t>Ziglar</a:t>
            </a:r>
            <a:r>
              <a:rPr lang="sq-AL" sz="2400" b="1" dirty="0">
                <a:solidFill>
                  <a:srgbClr val="C00000"/>
                </a:solidFill>
              </a:rPr>
              <a:t> </a:t>
            </a:r>
            <a:endParaRPr lang="sq-AL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3FD8C-0338-4055-9D92-3526C4794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4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#2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KOMPENSIMI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963738"/>
            <a:ext cx="9875520" cy="4132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q-AL" sz="3200" dirty="0"/>
              <a:t>Gjithashtu, nj</a:t>
            </a:r>
            <a:r>
              <a:rPr lang="en-GB" sz="3200" dirty="0"/>
              <a:t>ë</a:t>
            </a:r>
            <a:r>
              <a:rPr lang="sq-AL" sz="3200" dirty="0"/>
              <a:t> Menaxher i suksesshëm shitje </a:t>
            </a:r>
            <a:r>
              <a:rPr lang="en-US" sz="3200" dirty="0"/>
              <a:t>m</a:t>
            </a:r>
            <a:r>
              <a:rPr lang="sq-AL" sz="3200" dirty="0" err="1"/>
              <a:t>ban</a:t>
            </a:r>
            <a:r>
              <a:rPr lang="sq-AL" sz="3200" dirty="0"/>
              <a:t> parasysh q</a:t>
            </a:r>
            <a:r>
              <a:rPr lang="en-GB" sz="3200" dirty="0"/>
              <a:t>ë</a:t>
            </a:r>
            <a:r>
              <a:rPr lang="sq-AL" sz="3200" dirty="0"/>
              <a:t> motivimi (edhe nëpërmjet Kompensimit) është i lidhur me emocionet, më shumë se me logjikën.</a:t>
            </a:r>
            <a:r>
              <a:rPr lang="en-GB" sz="3200" dirty="0"/>
              <a:t> </a:t>
            </a:r>
            <a:endParaRPr lang="en-US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sq-AL" sz="2400" b="1" dirty="0">
                <a:solidFill>
                  <a:srgbClr val="002060"/>
                </a:solidFill>
              </a:rPr>
              <a:t>“Kur merreni me njerëz, mos harroni se nuk keni të bëni me krijesa logjike, por me krijesa emocionale”</a:t>
            </a:r>
          </a:p>
          <a:p>
            <a:pPr marL="0" indent="0" algn="ctr">
              <a:buNone/>
            </a:pPr>
            <a:r>
              <a:rPr lang="sq-AL" sz="2400" b="1" dirty="0">
                <a:solidFill>
                  <a:srgbClr val="C00000"/>
                </a:solidFill>
              </a:rPr>
              <a:t>- Dale </a:t>
            </a:r>
            <a:r>
              <a:rPr lang="sq-AL" sz="2400" b="1" dirty="0" err="1">
                <a:solidFill>
                  <a:srgbClr val="C00000"/>
                </a:solidFill>
              </a:rPr>
              <a:t>Carnegie</a:t>
            </a:r>
            <a:r>
              <a:rPr lang="sq-AL" sz="2400" b="1" dirty="0">
                <a:solidFill>
                  <a:srgbClr val="C00000"/>
                </a:solidFill>
              </a:rPr>
              <a:t> </a:t>
            </a:r>
            <a:endParaRPr lang="sq-AL" sz="24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392B1-CD2F-4A18-AD2F-5800FEF45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85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#3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NXITJA - STIMULI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811338"/>
            <a:ext cx="9677400" cy="46656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dirty="0" err="1"/>
              <a:t>Nxitjet-Stimujt</a:t>
            </a:r>
            <a:r>
              <a:rPr lang="en-GB" sz="3600" dirty="0"/>
              <a:t> </a:t>
            </a:r>
            <a:r>
              <a:rPr lang="en-GB" sz="3600" dirty="0" err="1"/>
              <a:t>janë</a:t>
            </a:r>
            <a:r>
              <a:rPr lang="en-GB" sz="3600" dirty="0"/>
              <a:t> </a:t>
            </a:r>
            <a:r>
              <a:rPr lang="en-GB" sz="3600" dirty="0" err="1"/>
              <a:t>një</a:t>
            </a:r>
            <a:r>
              <a:rPr lang="en-GB" sz="3600" dirty="0"/>
              <a:t> </a:t>
            </a:r>
            <a:r>
              <a:rPr lang="en-GB" sz="3600" dirty="0" err="1"/>
              <a:t>mjet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fuqishëm</a:t>
            </a:r>
            <a:r>
              <a:rPr lang="en-GB" sz="3600" dirty="0"/>
              <a:t> </a:t>
            </a:r>
            <a:r>
              <a:rPr lang="en-GB" sz="3600" dirty="0" err="1"/>
              <a:t>për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motivuar</a:t>
            </a:r>
            <a:r>
              <a:rPr lang="en-GB" sz="3600" dirty="0"/>
              <a:t> </a:t>
            </a:r>
            <a:r>
              <a:rPr lang="en-GB" sz="3600" dirty="0" err="1"/>
              <a:t>punonjësit</a:t>
            </a:r>
            <a:r>
              <a:rPr lang="en-GB" sz="3600" dirty="0"/>
              <a:t> e </a:t>
            </a:r>
            <a:r>
              <a:rPr lang="en-GB" sz="3600" dirty="0" err="1"/>
              <a:t>shitjes</a:t>
            </a:r>
            <a:r>
              <a:rPr lang="en-GB" sz="3600" dirty="0"/>
              <a:t>. 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Çel</a:t>
            </a:r>
            <a:r>
              <a:rPr lang="en-GB" sz="3600" dirty="0" err="1"/>
              <a:t>ësi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SUKSESIT - </a:t>
            </a:r>
            <a:r>
              <a:rPr lang="en-GB" sz="3600" dirty="0" err="1"/>
              <a:t>ideimi</a:t>
            </a:r>
            <a:r>
              <a:rPr lang="en-GB" sz="3600" dirty="0"/>
              <a:t> </a:t>
            </a:r>
            <a:r>
              <a:rPr lang="en-GB" sz="3600" dirty="0" err="1"/>
              <a:t>dhe</a:t>
            </a:r>
            <a:r>
              <a:rPr lang="en-GB" sz="3600" dirty="0"/>
              <a:t> </a:t>
            </a:r>
            <a:r>
              <a:rPr lang="en-GB" sz="3600" dirty="0" err="1"/>
              <a:t>aplikimi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b="1" dirty="0" err="1"/>
              <a:t>stimujve</a:t>
            </a:r>
            <a:r>
              <a:rPr lang="en-GB" sz="3600" b="1" dirty="0"/>
              <a:t> </a:t>
            </a:r>
            <a:r>
              <a:rPr lang="en-GB" sz="3600" b="1" dirty="0" err="1"/>
              <a:t>të</a:t>
            </a:r>
            <a:r>
              <a:rPr lang="en-GB" sz="3600" b="1" dirty="0"/>
              <a:t> </a:t>
            </a:r>
            <a:r>
              <a:rPr lang="en-GB" sz="3600" b="1" dirty="0" err="1"/>
              <a:t>personalizuar</a:t>
            </a:r>
            <a:r>
              <a:rPr lang="en-GB" sz="3600" b="1" dirty="0"/>
              <a:t> </a:t>
            </a:r>
          </a:p>
          <a:p>
            <a:pPr marL="0" indent="0">
              <a:buNone/>
            </a:pPr>
            <a:r>
              <a:rPr lang="en-GB" sz="3600" b="1" dirty="0"/>
              <a:t>	- </a:t>
            </a:r>
            <a:r>
              <a:rPr lang="en-GB" sz="3600" dirty="0" err="1"/>
              <a:t>Nxisin</a:t>
            </a:r>
            <a:r>
              <a:rPr lang="en-GB" sz="3600" dirty="0"/>
              <a:t> </a:t>
            </a:r>
            <a:r>
              <a:rPr lang="en-GB" sz="3600" dirty="0" err="1"/>
              <a:t>zbulimin</a:t>
            </a:r>
            <a:r>
              <a:rPr lang="en-GB" sz="3600" dirty="0"/>
              <a:t> e </a:t>
            </a:r>
            <a:r>
              <a:rPr lang="en-GB" sz="3600" dirty="0" err="1"/>
              <a:t>potencialit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punonjësve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	</a:t>
            </a:r>
            <a:r>
              <a:rPr lang="en-GB" sz="3600" b="1" dirty="0"/>
              <a:t>-</a:t>
            </a:r>
            <a:r>
              <a:rPr lang="en-GB" sz="3600" dirty="0"/>
              <a:t> I </a:t>
            </a:r>
            <a:r>
              <a:rPr lang="en-GB" sz="3600" dirty="0" err="1"/>
              <a:t>shtyn</a:t>
            </a:r>
            <a:r>
              <a:rPr lang="en-GB" sz="3600" dirty="0"/>
              <a:t> </a:t>
            </a:r>
            <a:r>
              <a:rPr lang="en-GB" sz="3600" dirty="0" err="1"/>
              <a:t>ata</a:t>
            </a:r>
            <a:r>
              <a:rPr lang="en-GB" sz="3600" dirty="0"/>
              <a:t> </a:t>
            </a:r>
            <a:r>
              <a:rPr lang="en-GB" sz="3600" dirty="0" err="1"/>
              <a:t>për</a:t>
            </a:r>
            <a:r>
              <a:rPr lang="en-GB" sz="3600" dirty="0"/>
              <a:t> </a:t>
            </a:r>
            <a:r>
              <a:rPr lang="en-GB" sz="3600" dirty="0" err="1"/>
              <a:t>performancë</a:t>
            </a:r>
            <a:r>
              <a:rPr lang="en-GB" sz="3600" dirty="0"/>
              <a:t> </a:t>
            </a:r>
            <a:r>
              <a:rPr lang="en-GB" sz="3600" dirty="0" err="1"/>
              <a:t>më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lartë</a:t>
            </a:r>
            <a:r>
              <a:rPr lang="en-GB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GB" sz="3600" dirty="0" err="1"/>
              <a:t>Stimuj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personalizuar</a:t>
            </a:r>
            <a:r>
              <a:rPr lang="en-GB" sz="3600" dirty="0"/>
              <a:t> – </a:t>
            </a:r>
            <a:r>
              <a:rPr lang="en-GB" sz="3600" dirty="0" err="1"/>
              <a:t>pasi</a:t>
            </a:r>
            <a:r>
              <a:rPr lang="en-GB" sz="3600" dirty="0"/>
              <a:t> </a:t>
            </a:r>
            <a:r>
              <a:rPr lang="en-GB" sz="3600" dirty="0" err="1"/>
              <a:t>individët</a:t>
            </a:r>
            <a:r>
              <a:rPr lang="en-GB" sz="3600" dirty="0"/>
              <a:t> </a:t>
            </a:r>
            <a:r>
              <a:rPr lang="en-GB" sz="3600" dirty="0" err="1"/>
              <a:t>nuk</a:t>
            </a:r>
            <a:r>
              <a:rPr lang="en-GB" sz="3600" dirty="0"/>
              <a:t> </a:t>
            </a:r>
            <a:r>
              <a:rPr lang="en-GB" sz="3600" dirty="0" err="1"/>
              <a:t>motivohen</a:t>
            </a:r>
            <a:r>
              <a:rPr lang="en-GB" sz="3600" dirty="0"/>
              <a:t> </a:t>
            </a:r>
            <a:r>
              <a:rPr lang="en-GB" sz="3600" dirty="0" err="1"/>
              <a:t>njësoj</a:t>
            </a:r>
            <a:r>
              <a:rPr lang="en-GB" sz="3600" dirty="0"/>
              <a:t> </a:t>
            </a:r>
            <a:r>
              <a:rPr lang="en-GB" sz="3600" dirty="0" err="1"/>
              <a:t>nga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njejtët</a:t>
            </a:r>
            <a:r>
              <a:rPr lang="en-GB" sz="3600" dirty="0"/>
              <a:t> </a:t>
            </a:r>
            <a:r>
              <a:rPr lang="en-GB" sz="3600" dirty="0" err="1"/>
              <a:t>faktorë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	- </a:t>
            </a:r>
            <a:r>
              <a:rPr lang="en-GB" sz="3600" dirty="0" err="1"/>
              <a:t>Menaxheri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shitjeve</a:t>
            </a:r>
            <a:r>
              <a:rPr lang="en-GB" sz="3600" dirty="0"/>
              <a:t> </a:t>
            </a:r>
            <a:r>
              <a:rPr lang="en-GB" sz="3600" dirty="0" err="1"/>
              <a:t>duhet</a:t>
            </a:r>
            <a:r>
              <a:rPr lang="en-GB" sz="3600" dirty="0"/>
              <a:t> </a:t>
            </a:r>
            <a:r>
              <a:rPr lang="en-GB" sz="3600" dirty="0" err="1"/>
              <a:t>të</a:t>
            </a:r>
            <a:r>
              <a:rPr lang="en-GB" sz="3600" dirty="0"/>
              <a:t>:</a:t>
            </a:r>
          </a:p>
          <a:p>
            <a:pPr lvl="3"/>
            <a:r>
              <a:rPr lang="en-GB" sz="2850" dirty="0"/>
              <a:t>	</a:t>
            </a:r>
            <a:r>
              <a:rPr lang="en-GB" sz="2850" dirty="0" err="1"/>
              <a:t>Njohë</a:t>
            </a:r>
            <a:r>
              <a:rPr lang="en-GB" sz="2850" dirty="0"/>
              <a:t> </a:t>
            </a:r>
            <a:r>
              <a:rPr lang="en-GB" sz="2850" dirty="0" err="1"/>
              <a:t>punonjësit</a:t>
            </a:r>
            <a:endParaRPr lang="en-GB" sz="2850" dirty="0"/>
          </a:p>
          <a:p>
            <a:pPr lvl="3"/>
            <a:r>
              <a:rPr lang="en-GB" sz="2850" dirty="0"/>
              <a:t>	</a:t>
            </a:r>
            <a:r>
              <a:rPr lang="en-GB" sz="2850" dirty="0" err="1"/>
              <a:t>Njohë</a:t>
            </a:r>
            <a:r>
              <a:rPr lang="en-GB" sz="2850" dirty="0"/>
              <a:t> </a:t>
            </a:r>
            <a:r>
              <a:rPr lang="en-GB" sz="2850" dirty="0" err="1"/>
              <a:t>interesat</a:t>
            </a:r>
            <a:r>
              <a:rPr lang="en-GB" sz="2850" dirty="0"/>
              <a:t> </a:t>
            </a:r>
            <a:r>
              <a:rPr lang="en-GB" sz="2850" dirty="0" err="1"/>
              <a:t>personale</a:t>
            </a:r>
            <a:r>
              <a:rPr lang="en-GB" sz="2850" dirty="0"/>
              <a:t> (</a:t>
            </a:r>
            <a:r>
              <a:rPr lang="en-GB" sz="2850" dirty="0" err="1"/>
              <a:t>takime</a:t>
            </a:r>
            <a:r>
              <a:rPr lang="en-GB" sz="2850" dirty="0"/>
              <a:t>, </a:t>
            </a:r>
            <a:r>
              <a:rPr lang="en-GB" sz="2850" dirty="0" err="1"/>
              <a:t>anketa</a:t>
            </a:r>
            <a:r>
              <a:rPr lang="en-GB" sz="2850" dirty="0"/>
              <a:t>, </a:t>
            </a:r>
            <a:r>
              <a:rPr lang="en-GB" sz="2850" dirty="0" err="1"/>
              <a:t>pyetsor</a:t>
            </a:r>
            <a:r>
              <a:rPr lang="en-GB" sz="2900" dirty="0" err="1"/>
              <a:t>ë</a:t>
            </a:r>
            <a:r>
              <a:rPr lang="en-GB" sz="2900" dirty="0"/>
              <a:t>, </a:t>
            </a:r>
            <a:r>
              <a:rPr lang="en-GB" sz="2900" dirty="0" err="1"/>
              <a:t>etj</a:t>
            </a:r>
            <a:r>
              <a:rPr lang="en-GB" sz="2900" dirty="0"/>
              <a:t>.)</a:t>
            </a:r>
            <a:endParaRPr lang="en-GB" sz="2850" dirty="0"/>
          </a:p>
          <a:p>
            <a:pPr lvl="3"/>
            <a:r>
              <a:rPr lang="en-GB" sz="2850" dirty="0"/>
              <a:t>	</a:t>
            </a:r>
            <a:r>
              <a:rPr lang="en-GB" sz="2850" dirty="0" err="1"/>
              <a:t>Ideojë</a:t>
            </a:r>
            <a:r>
              <a:rPr lang="en-GB" sz="2850" dirty="0"/>
              <a:t> </a:t>
            </a:r>
            <a:r>
              <a:rPr lang="en-GB" sz="2850" dirty="0" err="1"/>
              <a:t>stimuj</a:t>
            </a:r>
            <a:r>
              <a:rPr lang="en-GB" sz="2850" dirty="0"/>
              <a:t> </a:t>
            </a:r>
            <a:r>
              <a:rPr lang="en-GB" sz="2850" dirty="0" err="1"/>
              <a:t>të</a:t>
            </a:r>
            <a:r>
              <a:rPr lang="en-GB" sz="2850" dirty="0"/>
              <a:t> </a:t>
            </a:r>
            <a:r>
              <a:rPr lang="en-GB" sz="2850" dirty="0" err="1"/>
              <a:t>personalizuar</a:t>
            </a:r>
            <a:r>
              <a:rPr lang="en-GB" sz="2850" dirty="0"/>
              <a:t> – </a:t>
            </a:r>
            <a:r>
              <a:rPr lang="en-GB" sz="2900" dirty="0" err="1"/>
              <a:t>bazuar</a:t>
            </a:r>
            <a:r>
              <a:rPr lang="en-GB" sz="2900" dirty="0"/>
              <a:t> </a:t>
            </a:r>
            <a:r>
              <a:rPr lang="en-GB" sz="2900" dirty="0" err="1"/>
              <a:t>në</a:t>
            </a:r>
            <a:r>
              <a:rPr lang="en-GB" sz="2900" dirty="0"/>
              <a:t> </a:t>
            </a:r>
            <a:r>
              <a:rPr lang="en-GB" sz="2900" dirty="0" err="1"/>
              <a:t>njohjen</a:t>
            </a:r>
            <a:endParaRPr lang="en-GB" sz="2900" dirty="0"/>
          </a:p>
          <a:p>
            <a:pPr lvl="3"/>
            <a:r>
              <a:rPr lang="en-GB" sz="2850" dirty="0"/>
              <a:t>	</a:t>
            </a:r>
            <a:r>
              <a:rPr lang="en-GB" sz="2850" dirty="0" err="1"/>
              <a:t>Ndihmojë</a:t>
            </a:r>
            <a:r>
              <a:rPr lang="en-GB" sz="2850" dirty="0"/>
              <a:t> </a:t>
            </a:r>
            <a:r>
              <a:rPr lang="en-GB" sz="2850" dirty="0" err="1"/>
              <a:t>në</a:t>
            </a:r>
            <a:r>
              <a:rPr lang="en-GB" sz="2850" dirty="0"/>
              <a:t> </a:t>
            </a:r>
            <a:r>
              <a:rPr lang="en-GB" sz="2850" dirty="0" err="1"/>
              <a:t>realizimin</a:t>
            </a:r>
            <a:r>
              <a:rPr lang="en-GB" sz="2850" dirty="0"/>
              <a:t> e tyre</a:t>
            </a:r>
          </a:p>
          <a:p>
            <a:pPr lvl="3"/>
            <a:r>
              <a:rPr lang="en-GB" sz="2850" dirty="0"/>
              <a:t>	</a:t>
            </a:r>
            <a:r>
              <a:rPr lang="en-GB" sz="2850" dirty="0" err="1"/>
              <a:t>Festojë</a:t>
            </a:r>
            <a:r>
              <a:rPr lang="en-GB" sz="2850" dirty="0"/>
              <a:t> </a:t>
            </a:r>
            <a:r>
              <a:rPr lang="en-GB" sz="2850" dirty="0" err="1"/>
              <a:t>arritjet</a:t>
            </a:r>
            <a:r>
              <a:rPr lang="en-GB" sz="2850" dirty="0"/>
              <a:t> e </a:t>
            </a:r>
            <a:r>
              <a:rPr lang="en-GB" sz="2850" dirty="0" err="1"/>
              <a:t>punonjësve</a:t>
            </a:r>
            <a:endParaRPr lang="en-GB" sz="28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1D7E0-1C44-457C-A7BE-0E11DADF5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71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#4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REKRUTIMI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887538"/>
            <a:ext cx="9829800" cy="4665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u="sng" dirty="0"/>
              <a:t>Formula </a:t>
            </a:r>
            <a:r>
              <a:rPr lang="en-GB" sz="3600" b="1" u="sng" dirty="0" err="1"/>
              <a:t>për</a:t>
            </a:r>
            <a:r>
              <a:rPr lang="en-GB" sz="3600" b="1" u="sng" dirty="0"/>
              <a:t> </a:t>
            </a:r>
            <a:r>
              <a:rPr lang="en-GB" sz="3600" b="1" u="sng" dirty="0" err="1"/>
              <a:t>rritjen</a:t>
            </a:r>
            <a:r>
              <a:rPr lang="en-GB" sz="3600" b="1" u="sng" dirty="0"/>
              <a:t> e </a:t>
            </a:r>
            <a:r>
              <a:rPr lang="en-GB" sz="3600" b="1" u="sng" dirty="0" err="1"/>
              <a:t>Përfitueshmërisë</a:t>
            </a:r>
            <a:r>
              <a:rPr lang="en-GB" sz="3600" b="1" u="sng" dirty="0"/>
              <a:t> </a:t>
            </a:r>
            <a:r>
              <a:rPr lang="en-GB" sz="3600" b="1" u="sng" dirty="0" err="1"/>
              <a:t>së</a:t>
            </a:r>
            <a:r>
              <a:rPr lang="en-GB" sz="3600" b="1" u="sng" dirty="0"/>
              <a:t> </a:t>
            </a:r>
            <a:r>
              <a:rPr lang="en-GB" sz="3600" b="1" u="sng" dirty="0" err="1"/>
              <a:t>Shitjeve</a:t>
            </a:r>
            <a:endParaRPr lang="en-GB" sz="3600" b="1" u="sng" dirty="0"/>
          </a:p>
          <a:p>
            <a:pPr marL="0" indent="0" algn="ctr">
              <a:buNone/>
            </a:pPr>
            <a:endParaRPr lang="en-GB" sz="1100" i="1" dirty="0"/>
          </a:p>
          <a:p>
            <a:pPr marL="0" indent="0" algn="ctr">
              <a:buNone/>
            </a:pPr>
            <a:r>
              <a:rPr lang="en-GB" sz="3600" i="1" dirty="0" err="1"/>
              <a:t>Përmirësimi</a:t>
            </a:r>
            <a:r>
              <a:rPr lang="en-GB" sz="3600" i="1" dirty="0"/>
              <a:t> </a:t>
            </a:r>
            <a:r>
              <a:rPr lang="en-GB" sz="3600" i="1" dirty="0" err="1"/>
              <a:t>i</a:t>
            </a:r>
            <a:r>
              <a:rPr lang="en-GB" sz="3600" i="1" dirty="0"/>
              <a:t> </a:t>
            </a:r>
            <a:r>
              <a:rPr lang="en-GB" sz="3600" b="1" i="1" dirty="0" err="1">
                <a:solidFill>
                  <a:srgbClr val="FF0000"/>
                </a:solidFill>
              </a:rPr>
              <a:t>Proceseve</a:t>
            </a:r>
            <a:r>
              <a:rPr lang="en-GB" sz="3600" i="1" dirty="0"/>
              <a:t> </a:t>
            </a:r>
          </a:p>
          <a:p>
            <a:pPr marL="0" indent="0" algn="ctr">
              <a:buNone/>
            </a:pPr>
            <a:r>
              <a:rPr lang="en-GB" sz="3600" i="1" dirty="0"/>
              <a:t>+ </a:t>
            </a:r>
          </a:p>
          <a:p>
            <a:pPr marL="0" indent="0" algn="ctr">
              <a:buNone/>
            </a:pPr>
            <a:r>
              <a:rPr lang="en-GB" sz="3600" i="1" dirty="0" err="1"/>
              <a:t>Përmirësimi</a:t>
            </a:r>
            <a:r>
              <a:rPr lang="en-GB" sz="3600" i="1" dirty="0"/>
              <a:t> </a:t>
            </a:r>
            <a:r>
              <a:rPr lang="en-GB" sz="3600" i="1" dirty="0" err="1"/>
              <a:t>i</a:t>
            </a:r>
            <a:r>
              <a:rPr lang="en-GB" sz="3600" i="1" dirty="0"/>
              <a:t> </a:t>
            </a:r>
            <a:r>
              <a:rPr lang="en-GB" sz="3600" b="1" i="1" dirty="0" err="1">
                <a:solidFill>
                  <a:srgbClr val="FF0000"/>
                </a:solidFill>
              </a:rPr>
              <a:t>Njerëzve</a:t>
            </a:r>
            <a:r>
              <a:rPr lang="en-GB" sz="3600" i="1" dirty="0"/>
              <a:t> </a:t>
            </a:r>
          </a:p>
          <a:p>
            <a:pPr marL="0" indent="0" algn="ctr">
              <a:buNone/>
            </a:pPr>
            <a:r>
              <a:rPr lang="en-GB" sz="3600" i="1" dirty="0"/>
              <a:t>=</a:t>
            </a:r>
          </a:p>
          <a:p>
            <a:pPr marL="0" indent="0" algn="ctr">
              <a:buNone/>
            </a:pPr>
            <a:r>
              <a:rPr lang="en-GB" sz="3600" i="1" dirty="0" err="1"/>
              <a:t>Përmirësim</a:t>
            </a:r>
            <a:r>
              <a:rPr lang="en-GB" sz="3600" i="1" dirty="0"/>
              <a:t> </a:t>
            </a:r>
            <a:r>
              <a:rPr lang="en-GB" sz="3600" i="1" dirty="0" err="1"/>
              <a:t>të</a:t>
            </a:r>
            <a:r>
              <a:rPr lang="en-GB" sz="3600" i="1" dirty="0"/>
              <a:t> </a:t>
            </a:r>
            <a:r>
              <a:rPr lang="en-GB" sz="3600" b="1" i="1" dirty="0" err="1">
                <a:solidFill>
                  <a:srgbClr val="FF0000"/>
                </a:solidFill>
              </a:rPr>
              <a:t>Përfitueshmërisë</a:t>
            </a:r>
            <a:endParaRPr lang="en-GB" sz="3600" b="1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85875-2C96-4E70-AB5C-35713EC3E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710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#4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REKRUTIMI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981199"/>
            <a:ext cx="9906000" cy="437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u="sng" dirty="0" err="1"/>
              <a:t>Rëndësia</a:t>
            </a:r>
            <a:r>
              <a:rPr lang="en-GB" sz="3600" b="1" u="sng" dirty="0"/>
              <a:t> e </a:t>
            </a:r>
            <a:r>
              <a:rPr lang="en-GB" sz="3600" b="1" u="sng" dirty="0" err="1"/>
              <a:t>punësimit</a:t>
            </a:r>
            <a:r>
              <a:rPr lang="en-GB" sz="3600" b="1" u="sng" dirty="0"/>
              <a:t> </a:t>
            </a:r>
            <a:r>
              <a:rPr lang="en-GB" sz="3600" b="1" u="sng" dirty="0" err="1"/>
              <a:t>të</a:t>
            </a:r>
            <a:r>
              <a:rPr lang="en-GB" sz="3600" b="1" u="sng" dirty="0"/>
              <a:t> </a:t>
            </a:r>
            <a:r>
              <a:rPr lang="en-GB" sz="3600" b="1" u="sng" dirty="0" err="1"/>
              <a:t>shitësit</a:t>
            </a:r>
            <a:r>
              <a:rPr lang="en-GB" sz="3600" b="1" u="sng" dirty="0"/>
              <a:t> “</a:t>
            </a:r>
            <a:r>
              <a:rPr lang="en-GB" sz="3600" b="1" u="sng" dirty="0" err="1">
                <a:solidFill>
                  <a:srgbClr val="0070C0"/>
                </a:solidFill>
              </a:rPr>
              <a:t>të</a:t>
            </a:r>
            <a:r>
              <a:rPr lang="en-GB" sz="3600" b="1" u="sng" dirty="0">
                <a:solidFill>
                  <a:srgbClr val="0070C0"/>
                </a:solidFill>
              </a:rPr>
              <a:t> </a:t>
            </a:r>
            <a:r>
              <a:rPr lang="en-GB" sz="3600" b="1" u="sng" dirty="0" err="1">
                <a:solidFill>
                  <a:srgbClr val="0070C0"/>
                </a:solidFill>
              </a:rPr>
              <a:t>duhur</a:t>
            </a:r>
            <a:r>
              <a:rPr lang="en-GB" sz="3600" b="1" u="sng" dirty="0"/>
              <a:t>"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Strategjia</a:t>
            </a:r>
            <a:r>
              <a:rPr lang="en-GB" sz="3600" dirty="0"/>
              <a:t> </a:t>
            </a:r>
            <a:r>
              <a:rPr lang="en-GB" sz="3600" dirty="0" err="1"/>
              <a:t>më</a:t>
            </a:r>
            <a:r>
              <a:rPr lang="en-GB" sz="3600" dirty="0"/>
              <a:t> </a:t>
            </a:r>
            <a:r>
              <a:rPr lang="en-GB" sz="3600" dirty="0" err="1"/>
              <a:t>fitimprurëse</a:t>
            </a:r>
            <a:r>
              <a:rPr lang="en-GB" sz="3600" dirty="0"/>
              <a:t> </a:t>
            </a:r>
            <a:r>
              <a:rPr lang="en-GB" sz="3600" dirty="0" err="1"/>
              <a:t>në</a:t>
            </a:r>
            <a:r>
              <a:rPr lang="en-GB" sz="3600" dirty="0"/>
              <a:t> </a:t>
            </a:r>
            <a:r>
              <a:rPr lang="en-GB" sz="3600" dirty="0" err="1"/>
              <a:t>botë</a:t>
            </a:r>
            <a:r>
              <a:rPr lang="en-GB" sz="3600" dirty="0"/>
              <a:t> </a:t>
            </a:r>
            <a:r>
              <a:rPr lang="en-GB" sz="3600" dirty="0" err="1"/>
              <a:t>nuk</a:t>
            </a:r>
            <a:r>
              <a:rPr lang="en-GB" sz="3600" dirty="0"/>
              <a:t> do </a:t>
            </a:r>
            <a:r>
              <a:rPr lang="en-GB" sz="3600" dirty="0" err="1"/>
              <a:t>të</a:t>
            </a:r>
            <a:r>
              <a:rPr lang="en-GB" sz="3600" dirty="0"/>
              <a:t> </a:t>
            </a:r>
            <a:r>
              <a:rPr lang="en-GB" sz="3600" dirty="0" err="1"/>
              <a:t>prodhojë</a:t>
            </a:r>
            <a:r>
              <a:rPr lang="en-GB" sz="3600" dirty="0"/>
              <a:t> </a:t>
            </a:r>
            <a:r>
              <a:rPr lang="en-GB" sz="3600" dirty="0" err="1"/>
              <a:t>asnjë</a:t>
            </a:r>
            <a:r>
              <a:rPr lang="en-GB" sz="3600" dirty="0"/>
              <a:t> </a:t>
            </a:r>
            <a:r>
              <a:rPr lang="en-GB" sz="3600" dirty="0" err="1"/>
              <a:t>fitim</a:t>
            </a:r>
            <a:r>
              <a:rPr lang="en-GB" sz="3600" dirty="0"/>
              <a:t> pa </a:t>
            </a:r>
            <a:r>
              <a:rPr lang="en-GB" sz="3600" b="1" dirty="0" err="1">
                <a:solidFill>
                  <a:srgbClr val="FF0000"/>
                </a:solidFill>
              </a:rPr>
              <a:t>shitësit</a:t>
            </a:r>
            <a:r>
              <a:rPr lang="en-GB" sz="3600" b="1" dirty="0">
                <a:solidFill>
                  <a:srgbClr val="FF0000"/>
                </a:solidFill>
              </a:rPr>
              <a:t> e </a:t>
            </a:r>
            <a:r>
              <a:rPr lang="en-GB" sz="3600" b="1" dirty="0" err="1">
                <a:solidFill>
                  <a:srgbClr val="FF0000"/>
                </a:solidFill>
              </a:rPr>
              <a:t>duhur</a:t>
            </a:r>
            <a:r>
              <a:rPr lang="en-GB" sz="3600" dirty="0"/>
              <a:t>, </a:t>
            </a:r>
            <a:r>
              <a:rPr lang="en-GB" sz="3600" dirty="0" err="1"/>
              <a:t>për</a:t>
            </a:r>
            <a:r>
              <a:rPr lang="en-GB" sz="3600" dirty="0"/>
              <a:t> ta </a:t>
            </a:r>
            <a:r>
              <a:rPr lang="en-GB" sz="3600" dirty="0" err="1"/>
              <a:t>ekzekutuar</a:t>
            </a:r>
            <a:r>
              <a:rPr lang="en-GB" sz="3600" dirty="0"/>
              <a:t> </a:t>
            </a:r>
            <a:r>
              <a:rPr lang="en-GB" sz="3600" dirty="0" err="1"/>
              <a:t>atë</a:t>
            </a:r>
            <a:r>
              <a:rPr lang="en-GB" sz="3600" dirty="0"/>
              <a:t> </a:t>
            </a:r>
            <a:r>
              <a:rPr lang="en-GB" sz="3600" dirty="0" err="1"/>
              <a:t>në</a:t>
            </a:r>
            <a:r>
              <a:rPr lang="en-GB" sz="3600" dirty="0"/>
              <a:t> </a:t>
            </a:r>
            <a:r>
              <a:rPr lang="en-GB" sz="3600" dirty="0" err="1"/>
              <a:t>mënyrë</a:t>
            </a:r>
            <a:r>
              <a:rPr lang="en-GB" sz="3600" dirty="0"/>
              <a:t> </a:t>
            </a:r>
            <a:r>
              <a:rPr lang="en-GB" sz="3600" dirty="0" err="1"/>
              <a:t>efektive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BC52B-3AD1-488C-97DE-F63EAAEC8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74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#4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REKRUTIMI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811338"/>
            <a:ext cx="9753600" cy="46656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u="sng" dirty="0" err="1"/>
              <a:t>Kostoja</a:t>
            </a:r>
            <a:r>
              <a:rPr lang="en-GB" sz="4000" b="1" u="sng" dirty="0"/>
              <a:t> e </a:t>
            </a:r>
            <a:r>
              <a:rPr lang="en-GB" sz="4000" b="1" u="sng" dirty="0" err="1"/>
              <a:t>punësimeve</a:t>
            </a:r>
            <a:r>
              <a:rPr lang="en-GB" sz="4000" b="1" u="sng" dirty="0"/>
              <a:t> </a:t>
            </a:r>
            <a:r>
              <a:rPr lang="en-GB" sz="4000" b="1" u="sng" dirty="0" err="1"/>
              <a:t>të</a:t>
            </a:r>
            <a:r>
              <a:rPr lang="en-GB" sz="4000" b="1" u="sng" dirty="0"/>
              <a:t> </a:t>
            </a:r>
            <a:r>
              <a:rPr lang="en-GB" sz="4000" b="1" u="sng" dirty="0" err="1"/>
              <a:t>këqija</a:t>
            </a:r>
            <a:endParaRPr lang="en-GB" sz="4000" b="1" u="sng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q-AL" sz="3200" dirty="0"/>
              <a:t>Një vendim i keq për punësimin ...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q-AL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q-AL" sz="3200" dirty="0"/>
              <a:t>Ul moralin e ekipit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q-AL" sz="3200" dirty="0"/>
              <a:t>Rrit qarkullimin e punonjësve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q-AL" sz="3200" dirty="0"/>
              <a:t>Absorbon dhe shpërdoron burimet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q-AL" sz="3200" dirty="0"/>
              <a:t>Ul besueshmërinë e </a:t>
            </a:r>
            <a:r>
              <a:rPr lang="sq-AL" sz="3200" dirty="0" err="1"/>
              <a:t>lidershipit</a:t>
            </a:r>
            <a:endParaRPr lang="sq-AL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q-AL" sz="3200" dirty="0"/>
              <a:t>Përkeqëson kulturën pozitive të shitjeve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q-AL" sz="3200" dirty="0"/>
              <a:t>Ul normën e mbajtjes së klientit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q-AL" sz="3200" dirty="0" err="1"/>
              <a:t>Frustron</a:t>
            </a:r>
            <a:r>
              <a:rPr lang="en-US" sz="3200" dirty="0"/>
              <a:t> (</a:t>
            </a:r>
            <a:r>
              <a:rPr lang="en-US" sz="3200" dirty="0" err="1"/>
              <a:t>i</a:t>
            </a:r>
            <a:r>
              <a:rPr lang="en-US" sz="3200" dirty="0"/>
              <a:t> m</a:t>
            </a:r>
            <a:r>
              <a:rPr lang="sq-AL" sz="3200" dirty="0"/>
              <a:t>ë</a:t>
            </a:r>
            <a:r>
              <a:rPr lang="en-US" sz="3200" dirty="0" err="1"/>
              <a:t>rzit</a:t>
            </a:r>
            <a:r>
              <a:rPr lang="en-US" sz="3200" dirty="0"/>
              <a:t>)</a:t>
            </a:r>
            <a:r>
              <a:rPr lang="sq-AL" sz="3200" dirty="0"/>
              <a:t> punonjësit me përvojë të shitjeve</a:t>
            </a: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9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100" dirty="0" err="1">
                <a:solidFill>
                  <a:srgbClr val="002060"/>
                </a:solidFill>
              </a:rPr>
              <a:t>Kushton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mesatarisht</a:t>
            </a:r>
            <a:r>
              <a:rPr lang="en-GB" sz="3100" dirty="0">
                <a:solidFill>
                  <a:srgbClr val="002060"/>
                </a:solidFill>
              </a:rPr>
              <a:t> 1-2.5x </a:t>
            </a:r>
            <a:r>
              <a:rPr lang="en-GB" sz="3100" dirty="0" err="1">
                <a:solidFill>
                  <a:srgbClr val="002060"/>
                </a:solidFill>
              </a:rPr>
              <a:t>më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shumë</a:t>
            </a:r>
            <a:r>
              <a:rPr lang="en-GB" sz="3100" dirty="0">
                <a:solidFill>
                  <a:srgbClr val="002060"/>
                </a:solidFill>
              </a:rPr>
              <a:t> se </a:t>
            </a:r>
            <a:r>
              <a:rPr lang="en-GB" sz="3100" dirty="0" err="1">
                <a:solidFill>
                  <a:srgbClr val="002060"/>
                </a:solidFill>
              </a:rPr>
              <a:t>Kompensimi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vjetor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i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vendit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të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punës</a:t>
            </a:r>
            <a:endParaRPr lang="en-GB" sz="31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40C41-DEBC-4C14-8C06-E5F9E758B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16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#4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REKRUTIMI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690689"/>
            <a:ext cx="10058400" cy="4665662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q-AL" sz="1800" b="1" u="sng" dirty="0"/>
              <a:t>Profili i kandidatit ideal i shitjeve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q-AL" sz="1800" dirty="0"/>
              <a:t>Është përgjegjësi e Menaxherit të shitjeve të përmirësojë vazhdimisht ekipin e shitjes dhe cilësia e rekrutimit është një nga mjetet thelbësore për këtë qëllim.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q-AL" sz="1800" dirty="0"/>
              <a:t>Mjet i rëndësishëm është Profili i  kandidatit ideal për shitje, elemente të </a:t>
            </a:r>
            <a:r>
              <a:rPr lang="sq-AL" sz="1800" dirty="0" err="1"/>
              <a:t>të</a:t>
            </a:r>
            <a:r>
              <a:rPr lang="sq-AL" sz="1800" dirty="0"/>
              <a:t> cilit janë përcaktuar në Përshkrimin e detyrave.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sq-AL" sz="1800" b="1" u="sng" dirty="0"/>
              <a:t>Cilësia e rekrutimit dëmtohet kur:</a:t>
            </a:r>
          </a:p>
          <a:p>
            <a:pPr lvl="1">
              <a:lnSpc>
                <a:spcPct val="120000"/>
              </a:lnSpc>
            </a:pPr>
            <a:r>
              <a:rPr lang="sq-AL" sz="1600" dirty="0"/>
              <a:t>Nuk vlerësohen të gjitha kandidaturat e mundshme</a:t>
            </a:r>
          </a:p>
          <a:p>
            <a:pPr lvl="1">
              <a:lnSpc>
                <a:spcPct val="120000"/>
              </a:lnSpc>
            </a:pPr>
            <a:r>
              <a:rPr lang="sq-AL" sz="1600" dirty="0"/>
              <a:t>Nuk zbatohet procedura e informimit dhe rekrutimit</a:t>
            </a:r>
          </a:p>
          <a:p>
            <a:pPr lvl="1">
              <a:lnSpc>
                <a:spcPct val="120000"/>
              </a:lnSpc>
            </a:pPr>
            <a:r>
              <a:rPr lang="sq-AL" sz="1600" dirty="0"/>
              <a:t>Nuk zbatohet procedura e verifikimit dhe konfirmimit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P</a:t>
            </a:r>
            <a:r>
              <a:rPr lang="en-GB" sz="1600" dirty="0" err="1"/>
              <a:t>ër</a:t>
            </a:r>
            <a:r>
              <a:rPr lang="en-GB" sz="1600" dirty="0"/>
              <a:t> </a:t>
            </a:r>
            <a:r>
              <a:rPr lang="en-GB" sz="1600" dirty="0" err="1"/>
              <a:t>shkak</a:t>
            </a:r>
            <a:r>
              <a:rPr lang="en-GB" sz="1600" dirty="0"/>
              <a:t> </a:t>
            </a:r>
            <a:r>
              <a:rPr lang="en-GB" sz="1600" dirty="0" err="1"/>
              <a:t>të</a:t>
            </a:r>
            <a:r>
              <a:rPr lang="en-GB" sz="1600" dirty="0"/>
              <a:t> </a:t>
            </a:r>
            <a:r>
              <a:rPr lang="en-US" sz="1600" dirty="0" err="1"/>
              <a:t>Urgjenc</a:t>
            </a:r>
            <a:r>
              <a:rPr lang="en-GB" sz="1600" dirty="0" err="1"/>
              <a:t>ës</a:t>
            </a:r>
            <a:r>
              <a:rPr lang="en-GB" sz="1600" dirty="0"/>
              <a:t> </a:t>
            </a:r>
            <a:r>
              <a:rPr lang="en-US" sz="1600" dirty="0"/>
              <a:t>n</a:t>
            </a:r>
            <a:r>
              <a:rPr lang="en-GB" sz="1600" dirty="0"/>
              <a:t>ë </a:t>
            </a:r>
            <a:r>
              <a:rPr lang="en-GB" sz="1600" dirty="0" err="1"/>
              <a:t>plotësimin</a:t>
            </a:r>
            <a:r>
              <a:rPr lang="en-GB" sz="1600" dirty="0"/>
              <a:t> e </a:t>
            </a:r>
            <a:r>
              <a:rPr lang="en-GB" sz="1600" dirty="0" err="1"/>
              <a:t>posteve</a:t>
            </a:r>
            <a:r>
              <a:rPr lang="en-GB" sz="1600" dirty="0"/>
              <a:t> </a:t>
            </a:r>
            <a:r>
              <a:rPr lang="en-GB" sz="1600" dirty="0" err="1"/>
              <a:t>vakant</a:t>
            </a:r>
            <a:r>
              <a:rPr lang="en-GB" sz="1600" dirty="0"/>
              <a:t>, </a:t>
            </a:r>
            <a:r>
              <a:rPr lang="en-GB" sz="1600" dirty="0" err="1"/>
              <a:t>preket</a:t>
            </a:r>
            <a:r>
              <a:rPr lang="en-GB" sz="1600" dirty="0"/>
              <a:t> </a:t>
            </a:r>
            <a:r>
              <a:rPr lang="en-GB" sz="1600" dirty="0" err="1"/>
              <a:t>cilësia</a:t>
            </a:r>
            <a:r>
              <a:rPr lang="en-GB" sz="1600" dirty="0"/>
              <a:t> e </a:t>
            </a:r>
            <a:r>
              <a:rPr lang="en-GB" sz="1600" dirty="0" err="1"/>
              <a:t>rekrutimeve</a:t>
            </a:r>
            <a:endParaRPr lang="en-GB" sz="1600" dirty="0"/>
          </a:p>
          <a:p>
            <a:pPr marL="0" indent="0">
              <a:lnSpc>
                <a:spcPct val="120000"/>
              </a:lnSpc>
              <a:buNone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D01B89-A141-4A56-978A-12F49BC32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60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#5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PUNËSIMI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836806"/>
            <a:ext cx="10058400" cy="4716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q-AL" sz="2000" i="1" dirty="0"/>
              <a:t>Përmirësim i </a:t>
            </a:r>
            <a:r>
              <a:rPr lang="sq-AL" sz="2000" b="1" i="1" dirty="0">
                <a:solidFill>
                  <a:srgbClr val="FF0000"/>
                </a:solidFill>
              </a:rPr>
              <a:t>Proceseve</a:t>
            </a:r>
            <a:r>
              <a:rPr lang="sq-AL" sz="2000" i="1" dirty="0"/>
              <a:t> + Përmirësim i </a:t>
            </a:r>
            <a:r>
              <a:rPr lang="sq-AL" sz="2000" b="1" i="1" dirty="0">
                <a:solidFill>
                  <a:srgbClr val="FF0000"/>
                </a:solidFill>
              </a:rPr>
              <a:t>Njerëzve</a:t>
            </a:r>
            <a:r>
              <a:rPr lang="sq-AL" sz="2000" i="1" dirty="0"/>
              <a:t> </a:t>
            </a:r>
          </a:p>
          <a:p>
            <a:pPr marL="0" indent="0" algn="ctr">
              <a:buNone/>
            </a:pPr>
            <a:r>
              <a:rPr lang="sq-AL" sz="2000" i="1" dirty="0"/>
              <a:t>=</a:t>
            </a:r>
          </a:p>
          <a:p>
            <a:pPr marL="0" indent="0" algn="ctr">
              <a:buNone/>
            </a:pPr>
            <a:r>
              <a:rPr lang="sq-AL" sz="2000" i="1" dirty="0"/>
              <a:t>Përmirësim i </a:t>
            </a:r>
            <a:r>
              <a:rPr lang="sq-AL" sz="2000" b="1" i="1" dirty="0" err="1">
                <a:solidFill>
                  <a:srgbClr val="FF0000"/>
                </a:solidFill>
              </a:rPr>
              <a:t>Përfitueshmërisë</a:t>
            </a:r>
            <a:endParaRPr lang="sq-AL" sz="20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2000" dirty="0"/>
          </a:p>
          <a:p>
            <a:pPr marL="0" indent="0">
              <a:buNone/>
            </a:pPr>
            <a:r>
              <a:rPr lang="sq-AL" sz="2000" dirty="0"/>
              <a:t>Pasuria më e vlefshme e çdo organizate – janë njerëzit e saj dhe kjo duhet të mbahet parasysh nga Menaxherët e shitjeve, për të kryer hulumtime dhe testime të gjera, në përmirësimin e proceseve të përdorura për të punësuar punonjësit e shitjes</a:t>
            </a:r>
            <a:endParaRPr lang="sq-AL" sz="2000" i="1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>
              <a:buNone/>
            </a:pPr>
            <a:r>
              <a:rPr lang="sq-AL" sz="2000" b="1" u="sng" dirty="0"/>
              <a:t>Objektivi i Menaxherit të Shitjes</a:t>
            </a:r>
          </a:p>
          <a:p>
            <a:pPr marL="0" indent="0">
              <a:buNone/>
            </a:pPr>
            <a:r>
              <a:rPr lang="sq-AL" sz="2000" dirty="0"/>
              <a:t>Nëpërmjet punësimit të tërhiqen ata kandidatë, që kanë probabilitetin më të madh në zbulimin e nevojave të klientit dhe përmbushjes së tyre.</a:t>
            </a:r>
            <a:endParaRPr lang="sq-AL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F2883-D2E1-46BD-828E-B596054D8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825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#5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PUNËSIMI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811338"/>
            <a:ext cx="9982200" cy="4132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q-AL" sz="2800" b="1" u="sng" dirty="0"/>
              <a:t>5 Mënyrat më efektive të vlerësimit të njohurive, zotësive dhe aftësive të kandidatëve për shitje</a:t>
            </a:r>
          </a:p>
          <a:p>
            <a:pPr marL="0" indent="0">
              <a:buNone/>
            </a:pPr>
            <a:endParaRPr lang="sq-AL" sz="2000" b="1" u="sng" dirty="0"/>
          </a:p>
          <a:p>
            <a:pPr marL="342900" lvl="1" indent="0">
              <a:buNone/>
            </a:pPr>
            <a:r>
              <a:rPr lang="sq-AL" sz="3200" dirty="0"/>
              <a:t>1. Testimi i sjelljes / aftësive</a:t>
            </a:r>
          </a:p>
          <a:p>
            <a:pPr marL="342900" lvl="1" indent="0">
              <a:buNone/>
            </a:pPr>
            <a:r>
              <a:rPr lang="sq-AL" sz="3200" dirty="0"/>
              <a:t>2. Ushtrime mbi përzgjedhjen e klientit dhe mbi shitjen</a:t>
            </a:r>
          </a:p>
          <a:p>
            <a:pPr marL="342900" lvl="1" indent="0">
              <a:buNone/>
            </a:pPr>
            <a:r>
              <a:rPr lang="sq-AL" sz="3200" dirty="0"/>
              <a:t>3. Vëzhgimi i analizës dhe kontrollit</a:t>
            </a:r>
          </a:p>
          <a:p>
            <a:pPr marL="342900" lvl="1" indent="0">
              <a:buNone/>
            </a:pPr>
            <a:r>
              <a:rPr lang="sq-AL" sz="3200" dirty="0"/>
              <a:t>4. Verifikimi i referencave</a:t>
            </a:r>
          </a:p>
          <a:p>
            <a:pPr marL="342900" lvl="1" indent="0">
              <a:buNone/>
            </a:pPr>
            <a:r>
              <a:rPr lang="sq-AL" sz="3200" dirty="0"/>
              <a:t>5. Përvojat e mëparshme në lidhje me punën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B0F06-C358-44E4-9259-7E87056DD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96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#5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PUNËSIMI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905000"/>
            <a:ext cx="9753600" cy="3827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q-AL" sz="2400" b="1" u="sng" dirty="0"/>
              <a:t>Merrni kohën e nevojshme për të bërë punësimet e duhura</a:t>
            </a:r>
          </a:p>
          <a:p>
            <a:pPr marL="0" indent="0">
              <a:buNone/>
            </a:pPr>
            <a:r>
              <a:rPr lang="sq-AL" sz="2400" dirty="0"/>
              <a:t>Ka raste kur Menaxherët e shitjeve nuk i përmbushin objektivat e tyre për punësimin, pasi bien pre e panikut dhe urgjencës për të marrë punonjës të rinj, sa më shpejt që të jetë e mundur, duke rezultuar në ekipe shitjesh të mbushura me punonjës mediokër e me rezultate të dobëta.</a:t>
            </a:r>
          </a:p>
          <a:p>
            <a:pPr marL="0" indent="0">
              <a:buNone/>
            </a:pPr>
            <a:endParaRPr lang="sq-AL" sz="2400" dirty="0"/>
          </a:p>
          <a:p>
            <a:pPr marL="0" indent="0">
              <a:buNone/>
            </a:pPr>
            <a:endParaRPr lang="sq-AL" sz="2400" dirty="0"/>
          </a:p>
          <a:p>
            <a:pPr marL="0" indent="0" algn="ctr">
              <a:buNone/>
            </a:pPr>
            <a:r>
              <a:rPr lang="sq-AL" sz="2400" b="1" dirty="0"/>
              <a:t>Merrni kohën e nevojshme për të bërë punësimet e duhura pasi kostoja e marrjes në punë të punonjësve të gabuar do të tejkalojë koston e kohës së kaluar, për të gjetur personat e duhur.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79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14EAE-D6CD-48F1-B262-FEE8153E3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fiton Kompania </a:t>
            </a:r>
            <a:r>
              <a:rPr lang="sq-AL" sz="4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tregëtare</a:t>
            </a:r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q-AL" sz="2000" b="1" dirty="0">
                <a:solidFill>
                  <a:srgbClr val="002060"/>
                </a:solidFill>
              </a:rPr>
              <a:t>Organizatë biznesi fitim </a:t>
            </a:r>
            <a:r>
              <a:rPr lang="sq-AL" sz="2000" b="1" dirty="0" err="1">
                <a:solidFill>
                  <a:srgbClr val="002060"/>
                </a:solidFill>
              </a:rPr>
              <a:t>prurëse</a:t>
            </a:r>
            <a:r>
              <a:rPr lang="sq-AL" sz="2000" b="1" dirty="0">
                <a:solidFill>
                  <a:srgbClr val="002060"/>
                </a:solidFill>
              </a:rPr>
              <a:t> – nëpërmjet çmimit të produktit</a:t>
            </a:r>
          </a:p>
          <a:p>
            <a:pPr marL="0" indent="0" algn="ctr">
              <a:buNone/>
            </a:pPr>
            <a:r>
              <a:rPr lang="sq-AL" sz="2000" b="1" dirty="0">
                <a:solidFill>
                  <a:srgbClr val="92D050"/>
                </a:solidFill>
              </a:rPr>
              <a:t>Ato jetojnë dhe vdesin nga fitimi që realizojnë nga produktet që shesin</a:t>
            </a:r>
          </a:p>
          <a:p>
            <a:pPr marL="0" indent="0" algn="ctr">
              <a:buNone/>
            </a:pPr>
            <a:r>
              <a:rPr lang="sq-AL" sz="2800" dirty="0">
                <a:solidFill>
                  <a:srgbClr val="002060"/>
                </a:solidFill>
              </a:rPr>
              <a:t>Çmimi i shitjes – Kosto = Fitim </a:t>
            </a:r>
            <a:r>
              <a:rPr lang="sq-AL" sz="2800" dirty="0" err="1">
                <a:solidFill>
                  <a:srgbClr val="002060"/>
                </a:solidFill>
              </a:rPr>
              <a:t>Brutto</a:t>
            </a:r>
            <a:r>
              <a:rPr lang="sq-AL" sz="2800" dirty="0">
                <a:solidFill>
                  <a:srgbClr val="002060"/>
                </a:solidFill>
              </a:rPr>
              <a:t> </a:t>
            </a:r>
            <a:r>
              <a:rPr lang="sq-AL" sz="1800" dirty="0">
                <a:solidFill>
                  <a:srgbClr val="002060"/>
                </a:solidFill>
              </a:rPr>
              <a:t>(para taksave)</a:t>
            </a:r>
          </a:p>
          <a:p>
            <a:pPr marL="0" indent="0" algn="ctr">
              <a:buNone/>
            </a:pPr>
            <a:endParaRPr lang="sq-AL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q-AL" sz="2000" b="1" dirty="0">
                <a:solidFill>
                  <a:srgbClr val="002060"/>
                </a:solidFill>
              </a:rPr>
              <a:t>	                     Kosto = 1 + 2 + 3 + 4 + 5 + 6 + 7 + 8</a:t>
            </a:r>
          </a:p>
          <a:p>
            <a:pPr marL="43200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q-AL" sz="1800" dirty="0">
                <a:solidFill>
                  <a:srgbClr val="002060"/>
                </a:solidFill>
              </a:rPr>
              <a:t>Çmimi i blerjes +</a:t>
            </a:r>
          </a:p>
          <a:p>
            <a:pPr marL="43200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q-AL" sz="1800" dirty="0">
                <a:solidFill>
                  <a:srgbClr val="002060"/>
                </a:solidFill>
              </a:rPr>
              <a:t>Transporti +		</a:t>
            </a:r>
          </a:p>
          <a:p>
            <a:pPr marL="43200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q-AL" sz="1800" dirty="0">
                <a:solidFill>
                  <a:srgbClr val="002060"/>
                </a:solidFill>
              </a:rPr>
              <a:t>Taksa doganore +</a:t>
            </a:r>
          </a:p>
          <a:p>
            <a:pPr marL="43200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q-AL" sz="1800" dirty="0">
                <a:solidFill>
                  <a:srgbClr val="002060"/>
                </a:solidFill>
              </a:rPr>
              <a:t>Kosto magazinimi +</a:t>
            </a:r>
          </a:p>
          <a:p>
            <a:pPr marL="43200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q-AL" sz="1800" dirty="0">
                <a:solidFill>
                  <a:srgbClr val="002060"/>
                </a:solidFill>
              </a:rPr>
              <a:t>Kosto </a:t>
            </a:r>
            <a:r>
              <a:rPr lang="sq-AL" sz="1800" dirty="0" err="1">
                <a:solidFill>
                  <a:srgbClr val="002060"/>
                </a:solidFill>
              </a:rPr>
              <a:t>tregëtimi</a:t>
            </a:r>
            <a:r>
              <a:rPr lang="sq-AL" sz="1800" dirty="0">
                <a:solidFill>
                  <a:srgbClr val="002060"/>
                </a:solidFill>
              </a:rPr>
              <a:t> +</a:t>
            </a:r>
          </a:p>
          <a:p>
            <a:pPr marL="43200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q-AL" sz="1800" dirty="0">
                <a:solidFill>
                  <a:srgbClr val="002060"/>
                </a:solidFill>
              </a:rPr>
              <a:t>Shpenzime personeli +</a:t>
            </a:r>
          </a:p>
          <a:p>
            <a:pPr marL="43200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q-AL" sz="1800" dirty="0">
                <a:solidFill>
                  <a:srgbClr val="002060"/>
                </a:solidFill>
              </a:rPr>
              <a:t>Shpenzime administrative +</a:t>
            </a:r>
          </a:p>
          <a:p>
            <a:pPr marL="43200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sq-AL" sz="1800" dirty="0">
                <a:solidFill>
                  <a:srgbClr val="002060"/>
                </a:solidFill>
              </a:rPr>
              <a:t>Shpenzime të tjera</a:t>
            </a:r>
          </a:p>
          <a:p>
            <a:pPr marL="514350" indent="-514350">
              <a:buAutoNum type="arabicPeriod"/>
            </a:pPr>
            <a:endParaRPr lang="sq-AL" sz="18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sq-AL" sz="18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sq-AL" sz="28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sq-AL" sz="2800" dirty="0">
              <a:solidFill>
                <a:srgbClr val="00206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810700"/>
              </p:ext>
            </p:extLst>
          </p:nvPr>
        </p:nvGraphicFramePr>
        <p:xfrm>
          <a:off x="4328160" y="4231968"/>
          <a:ext cx="6035040" cy="3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3584619"/>
              </p:ext>
            </p:extLst>
          </p:nvPr>
        </p:nvGraphicFramePr>
        <p:xfrm>
          <a:off x="4396060" y="4812072"/>
          <a:ext cx="4876800" cy="33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56776416"/>
              </p:ext>
            </p:extLst>
          </p:nvPr>
        </p:nvGraphicFramePr>
        <p:xfrm>
          <a:off x="4434840" y="5384800"/>
          <a:ext cx="4876800" cy="33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581400" y="4414383"/>
            <a:ext cx="746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581400" y="4989872"/>
            <a:ext cx="738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657600" y="5537200"/>
            <a:ext cx="6622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A49699C-65BF-48C4-A73E-F5A674C799F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97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#5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PUNËSIMI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811338"/>
            <a:ext cx="9906000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q-AL" sz="1800" b="1" u="sng" dirty="0"/>
              <a:t>8 Mënyra për të përmirësuar strategjinë e punësimit</a:t>
            </a:r>
          </a:p>
          <a:p>
            <a:pPr marL="0" indent="0">
              <a:buNone/>
            </a:pPr>
            <a:r>
              <a:rPr lang="sq-AL" sz="1800" dirty="0"/>
              <a:t>1. Profilizoni kandidatin ideal</a:t>
            </a:r>
          </a:p>
          <a:p>
            <a:pPr marL="0" indent="0">
              <a:buNone/>
            </a:pPr>
            <a:r>
              <a:rPr lang="sq-AL" sz="1800" dirty="0"/>
              <a:t>2. Punësoni sipas grupeve të synuara</a:t>
            </a:r>
          </a:p>
          <a:p>
            <a:pPr marL="457200" lvl="1" indent="0">
              <a:buNone/>
            </a:pPr>
            <a:r>
              <a:rPr lang="sq-AL" dirty="0"/>
              <a:t>- me përvojë</a:t>
            </a:r>
          </a:p>
          <a:p>
            <a:pPr marL="457200" lvl="1" indent="0">
              <a:buNone/>
            </a:pPr>
            <a:r>
              <a:rPr lang="sq-AL" dirty="0"/>
              <a:t>- pa përvojë</a:t>
            </a:r>
          </a:p>
          <a:p>
            <a:pPr marL="0" indent="0">
              <a:buNone/>
            </a:pPr>
            <a:r>
              <a:rPr lang="sq-AL" sz="1800" dirty="0"/>
              <a:t>3. Vlerësoni njohuritë + zotësitë + aftësitë</a:t>
            </a:r>
          </a:p>
          <a:p>
            <a:pPr marL="342900" lvl="1" indent="0">
              <a:buNone/>
            </a:pPr>
            <a:r>
              <a:rPr lang="sq-AL" sz="1500" dirty="0"/>
              <a:t>- </a:t>
            </a:r>
            <a:r>
              <a:rPr lang="sq-AL" dirty="0"/>
              <a:t>Përdorni "Ushtrime mbi shitjen"</a:t>
            </a:r>
          </a:p>
          <a:p>
            <a:pPr marL="0" indent="0">
              <a:buNone/>
            </a:pPr>
            <a:r>
              <a:rPr lang="sq-AL" sz="1800" dirty="0"/>
              <a:t>4. Kontrolloni dhe konfirmoni karakterin</a:t>
            </a:r>
          </a:p>
          <a:p>
            <a:pPr marL="0" indent="0">
              <a:buNone/>
            </a:pPr>
            <a:r>
              <a:rPr lang="sq-AL" sz="1800" dirty="0"/>
              <a:t>5. Vlerësoni vetë-motivimin</a:t>
            </a:r>
          </a:p>
          <a:p>
            <a:pPr marL="0" indent="0">
              <a:buNone/>
            </a:pPr>
            <a:r>
              <a:rPr lang="sq-AL" sz="1800" dirty="0"/>
              <a:t>6. Kërkoni mbi të shkuarën</a:t>
            </a:r>
          </a:p>
          <a:p>
            <a:pPr marL="0" indent="0">
              <a:buNone/>
            </a:pPr>
            <a:r>
              <a:rPr lang="sq-AL" sz="1800" dirty="0"/>
              <a:t>7. Përdorni formatin e pyetjeve për </a:t>
            </a:r>
            <a:r>
              <a:rPr lang="sq-AL" sz="1800" dirty="0" err="1"/>
              <a:t>intervistimin</a:t>
            </a:r>
            <a:r>
              <a:rPr lang="sq-AL" sz="1800" dirty="0"/>
              <a:t> e sjelljes</a:t>
            </a:r>
          </a:p>
          <a:p>
            <a:pPr marL="0" indent="0">
              <a:buNone/>
            </a:pPr>
            <a:r>
              <a:rPr lang="sq-AL" sz="1800" dirty="0"/>
              <a:t>8. Kryeni intervistat standarde me punonjësit e larguar</a:t>
            </a:r>
          </a:p>
          <a:p>
            <a:pPr marL="0" indent="0">
              <a:buNone/>
            </a:pPr>
            <a:endParaRPr lang="sq-A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055813"/>
            <a:ext cx="5432947" cy="3111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FEA8F-C4F3-46BB-9C00-EFAB080EA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23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#5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PUNËSIMI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766889"/>
            <a:ext cx="8991600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q-AL" sz="1800" b="1" u="sng" dirty="0"/>
              <a:t>Profilizimi i kandidatit ideal</a:t>
            </a:r>
          </a:p>
          <a:p>
            <a:pPr marL="0" indent="0">
              <a:buNone/>
            </a:pPr>
            <a:r>
              <a:rPr lang="sq-AL" sz="1800" b="1" u="sng" dirty="0"/>
              <a:t>15 Cilësi, për </a:t>
            </a:r>
            <a:r>
              <a:rPr lang="sq-AL" sz="1800" b="1" u="sng" dirty="0" err="1"/>
              <a:t>performancë</a:t>
            </a:r>
            <a:r>
              <a:rPr lang="sq-AL" sz="1800" b="1" u="sng" dirty="0"/>
              <a:t> të jashtëzakonshme të punësimeve të reja</a:t>
            </a:r>
          </a:p>
          <a:p>
            <a:pPr marL="0" indent="0">
              <a:buNone/>
            </a:pPr>
            <a:endParaRPr lang="sq-AL" sz="1400" b="1" u="sng" dirty="0"/>
          </a:p>
          <a:p>
            <a:pPr marL="0" indent="0" defTabSz="914400">
              <a:lnSpc>
                <a:spcPct val="100000"/>
              </a:lnSpc>
              <a:buNone/>
            </a:pPr>
            <a:r>
              <a:rPr lang="sq-AL" sz="1800" dirty="0"/>
              <a:t>1. I vendosur</a:t>
            </a:r>
          </a:p>
          <a:p>
            <a:pPr marL="0" indent="0" defTabSz="914400">
              <a:lnSpc>
                <a:spcPct val="100000"/>
              </a:lnSpc>
              <a:buNone/>
            </a:pPr>
            <a:r>
              <a:rPr lang="sq-AL" sz="1800" dirty="0"/>
              <a:t>2. Bindës</a:t>
            </a:r>
          </a:p>
          <a:p>
            <a:pPr marL="0" indent="0" defTabSz="914400">
              <a:lnSpc>
                <a:spcPct val="100000"/>
              </a:lnSpc>
              <a:buNone/>
            </a:pPr>
            <a:r>
              <a:rPr lang="sq-AL" sz="1800" dirty="0"/>
              <a:t>3. I </a:t>
            </a:r>
            <a:r>
              <a:rPr lang="sq-AL" sz="1800" dirty="0" err="1"/>
              <a:t>prirur</a:t>
            </a:r>
            <a:r>
              <a:rPr lang="sq-AL" sz="1800" dirty="0"/>
              <a:t> ndaj të tjerëve (</a:t>
            </a:r>
            <a:r>
              <a:rPr lang="sq-AL" sz="1800" dirty="0" err="1"/>
              <a:t>Ekstrovert</a:t>
            </a:r>
            <a:r>
              <a:rPr lang="sq-AL" sz="1800" dirty="0"/>
              <a:t>)</a:t>
            </a:r>
          </a:p>
          <a:p>
            <a:pPr marL="0" indent="0" defTabSz="914400">
              <a:lnSpc>
                <a:spcPct val="100000"/>
              </a:lnSpc>
              <a:buNone/>
            </a:pPr>
            <a:r>
              <a:rPr lang="sq-AL" sz="1800" dirty="0"/>
              <a:t>4. Konkurrues</a:t>
            </a:r>
          </a:p>
          <a:p>
            <a:pPr marL="0" indent="0" defTabSz="914400">
              <a:lnSpc>
                <a:spcPct val="100000"/>
              </a:lnSpc>
              <a:buNone/>
            </a:pPr>
            <a:r>
              <a:rPr lang="sq-AL" sz="1800" dirty="0"/>
              <a:t>5. Me vetëbesim</a:t>
            </a:r>
          </a:p>
          <a:p>
            <a:pPr marL="0" indent="0" defTabSz="914400">
              <a:lnSpc>
                <a:spcPct val="100000"/>
              </a:lnSpc>
              <a:buNone/>
            </a:pPr>
            <a:r>
              <a:rPr lang="sq-AL" sz="1800" dirty="0"/>
              <a:t>6. Me vlera të forta etike</a:t>
            </a:r>
          </a:p>
          <a:p>
            <a:pPr marL="0" indent="0" defTabSz="914400">
              <a:lnSpc>
                <a:spcPct val="100000"/>
              </a:lnSpc>
              <a:buNone/>
            </a:pPr>
            <a:r>
              <a:rPr lang="sq-AL" sz="1800" dirty="0"/>
              <a:t>7. Përshtatet me kulturën e organizatës</a:t>
            </a:r>
          </a:p>
          <a:p>
            <a:pPr marL="0" indent="0" defTabSz="914400">
              <a:lnSpc>
                <a:spcPct val="100000"/>
              </a:lnSpc>
              <a:buNone/>
            </a:pPr>
            <a:r>
              <a:rPr lang="sq-AL" sz="1800" dirty="0"/>
              <a:t>8. Me dëshirë për t'i shërbyer të tjerëve</a:t>
            </a:r>
          </a:p>
          <a:p>
            <a:pPr marL="0" indent="0">
              <a:buNone/>
            </a:pPr>
            <a:endParaRPr lang="sq-A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0" y="2859881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9. Me </a:t>
            </a:r>
            <a:r>
              <a:rPr lang="en-GB" dirty="0" err="1"/>
              <a:t>prirje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t'i</a:t>
            </a:r>
            <a:r>
              <a:rPr lang="en-GB" dirty="0"/>
              <a:t> </a:t>
            </a:r>
            <a:r>
              <a:rPr lang="en-GB" dirty="0" err="1"/>
              <a:t>lehtësuar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tjerët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10. I </a:t>
            </a:r>
            <a:r>
              <a:rPr lang="en-GB" dirty="0" err="1"/>
              <a:t>përkushtuar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vetë</a:t>
            </a:r>
            <a:r>
              <a:rPr lang="en-GB" dirty="0"/>
              <a:t> </a:t>
            </a:r>
            <a:r>
              <a:rPr lang="en-GB" dirty="0" err="1"/>
              <a:t>përmirësim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11. Me </a:t>
            </a:r>
            <a:r>
              <a:rPr lang="en-GB" dirty="0" err="1"/>
              <a:t>aftësi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komunikim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12. Me </a:t>
            </a:r>
            <a:r>
              <a:rPr lang="en-GB" dirty="0" err="1"/>
              <a:t>dëshirë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gatishmëri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dëgjuar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13. Me </a:t>
            </a:r>
            <a:r>
              <a:rPr lang="en-GB" dirty="0" err="1"/>
              <a:t>aftësi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analizuar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kuptuar</a:t>
            </a:r>
            <a:r>
              <a:rPr lang="en-GB" dirty="0"/>
              <a:t> </a:t>
            </a:r>
            <a:r>
              <a:rPr lang="en-GB" dirty="0" err="1"/>
              <a:t>informacionin</a:t>
            </a:r>
            <a:r>
              <a:rPr lang="en-GB" dirty="0"/>
              <a:t> e </a:t>
            </a:r>
            <a:r>
              <a:rPr lang="en-GB" dirty="0" err="1"/>
              <a:t>klientit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14. Me </a:t>
            </a:r>
            <a:r>
              <a:rPr lang="en-GB" dirty="0" err="1"/>
              <a:t>aftësi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mira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menaxhimin</a:t>
            </a:r>
            <a:r>
              <a:rPr lang="en-GB" dirty="0"/>
              <a:t> e </a:t>
            </a:r>
            <a:r>
              <a:rPr lang="en-GB" dirty="0" err="1"/>
              <a:t>kohës</a:t>
            </a:r>
            <a:r>
              <a:rPr lang="en-GB" dirty="0"/>
              <a:t>/</a:t>
            </a:r>
            <a:r>
              <a:rPr lang="en-GB" dirty="0" err="1"/>
              <a:t>detyrave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15. </a:t>
            </a:r>
            <a:r>
              <a:rPr lang="en-GB" dirty="0" err="1"/>
              <a:t>Shumë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motivuar</a:t>
            </a:r>
            <a:r>
              <a:rPr lang="en-GB" dirty="0"/>
              <a:t> e me </a:t>
            </a:r>
            <a:r>
              <a:rPr lang="en-GB" dirty="0" err="1"/>
              <a:t>etikë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fortë</a:t>
            </a:r>
            <a:r>
              <a:rPr lang="en-GB" dirty="0"/>
              <a:t> </a:t>
            </a:r>
            <a:r>
              <a:rPr lang="en-GB" dirty="0" err="1"/>
              <a:t>pune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0C5275-5DC4-42A5-82A4-6CB75B143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552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#6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TRAJNIMI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843089"/>
            <a:ext cx="9982200" cy="432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q-AL" sz="1800" b="1" u="sng" dirty="0"/>
              <a:t>Trajnimi – nj</a:t>
            </a:r>
            <a:r>
              <a:rPr lang="en-GB" sz="1800" b="1" u="sng" dirty="0"/>
              <a:t>ë</a:t>
            </a:r>
            <a:r>
              <a:rPr lang="sq-AL" sz="1800" b="1" u="sng" dirty="0"/>
              <a:t> nga përgjegjësitë kryesore të Menaxherit të shitjeve</a:t>
            </a:r>
          </a:p>
          <a:p>
            <a:pPr marL="0" indent="0">
              <a:buNone/>
            </a:pPr>
            <a:endParaRPr lang="sq-AL" sz="1800" dirty="0"/>
          </a:p>
          <a:p>
            <a:pPr marL="0" indent="0">
              <a:buNone/>
            </a:pPr>
            <a:r>
              <a:rPr lang="sq-AL" sz="1800" dirty="0"/>
              <a:t>Trajnimi siguron: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sq-AL" sz="1800" dirty="0"/>
              <a:t>Përmirësimin e njohurive, aftësive dhe teknikave të ekipit tuaj, si dhe proceset dhe mjedisin e shitjes.</a:t>
            </a:r>
          </a:p>
          <a:p>
            <a:pPr marL="342900" indent="-342900">
              <a:buAutoNum type="arabicPeriod"/>
            </a:pPr>
            <a:r>
              <a:rPr lang="sq-AL" sz="1800" dirty="0"/>
              <a:t>Zhvillimin mbi një standard të caktuar e uniform të aktivitetit të </a:t>
            </a:r>
            <a:r>
              <a:rPr lang="sq-AL" sz="1800" dirty="0" err="1"/>
              <a:t>të</a:t>
            </a:r>
            <a:r>
              <a:rPr lang="sq-AL" sz="1800" dirty="0"/>
              <a:t> gjithë anëtarëve të ekipit</a:t>
            </a:r>
          </a:p>
          <a:p>
            <a:pPr marL="342900" indent="-342900">
              <a:buAutoNum type="arabicPeriod"/>
            </a:pPr>
            <a:r>
              <a:rPr lang="sq-AL" sz="1800" dirty="0"/>
              <a:t>Punonjës shitje të trajnuar,  që sjellin më shumë shitje</a:t>
            </a:r>
          </a:p>
          <a:p>
            <a:pPr marL="342900" indent="-342900">
              <a:buAutoNum type="arabicPeriod"/>
            </a:pPr>
            <a:r>
              <a:rPr lang="sq-AL" sz="1800" dirty="0"/>
              <a:t>Tërheqjen e më shumë punonjësve të talentuar, e që pëlqejnë të punojnë në kompaninë tuaj (duke rezultuar në uljen e qarkullimit të punonjësve)</a:t>
            </a:r>
          </a:p>
          <a:p>
            <a:pPr marL="342900" indent="-342900">
              <a:buAutoNum type="arabicPeriod"/>
            </a:pPr>
            <a:r>
              <a:rPr lang="sq-AL" sz="1800" dirty="0"/>
              <a:t>Punonjës shitje më të motivuar, të angazhuar dhe që fuqizojnë ekipin tuaj</a:t>
            </a:r>
          </a:p>
          <a:p>
            <a:pPr marL="342900" indent="-342900">
              <a:buAutoNum type="arabicPeriod"/>
            </a:pPr>
            <a:r>
              <a:rPr lang="sq-AL" sz="1800" dirty="0"/>
              <a:t>Përmirësimin e ndërveprimit me klientët, ndërtimin e marrëdhënieve më të mira dhe një ndikim më pozitiv në shërbimin ndaj klientit, </a:t>
            </a:r>
            <a:r>
              <a:rPr lang="en-US" sz="1800" dirty="0"/>
              <a:t>e</a:t>
            </a:r>
            <a:r>
              <a:rPr lang="sq-AL" sz="1800" dirty="0" err="1"/>
              <a:t>tj</a:t>
            </a:r>
            <a:r>
              <a:rPr lang="sq-AL" sz="1800" dirty="0"/>
              <a:t>.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1CCE5-BBC5-4BA2-979D-97275E427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91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#6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TRAJNIMI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831216"/>
            <a:ext cx="9753600" cy="4417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q-AL" sz="2000" b="1" u="sng" dirty="0"/>
              <a:t>Llojet e trajnimit</a:t>
            </a:r>
          </a:p>
          <a:p>
            <a:pPr marL="0" indent="0">
              <a:buNone/>
            </a:pPr>
            <a:endParaRPr lang="sq-AL" sz="1200" dirty="0"/>
          </a:p>
          <a:p>
            <a:pPr marL="342900" indent="-342900">
              <a:buAutoNum type="arabicPeriod"/>
            </a:pPr>
            <a:r>
              <a:rPr lang="sq-AL" sz="2000" b="1" dirty="0"/>
              <a:t>Trajnimi fillestar/hyrës </a:t>
            </a:r>
            <a:r>
              <a:rPr lang="sq-AL" sz="2000" dirty="0"/>
              <a:t>(</a:t>
            </a:r>
            <a:r>
              <a:rPr lang="sq-AL" sz="2000" dirty="0" err="1"/>
              <a:t>onboarding</a:t>
            </a:r>
            <a:r>
              <a:rPr lang="sq-AL" sz="2000" dirty="0"/>
              <a:t>)</a:t>
            </a:r>
          </a:p>
          <a:p>
            <a:pPr marL="685800" lvl="1" indent="-342900">
              <a:buAutoNum type="arabicPeriod"/>
            </a:pPr>
            <a:r>
              <a:rPr lang="sq-AL" dirty="0"/>
              <a:t>Njohja me kompaninë (misioni, vizioni, organizimi, funksionimi etj.)</a:t>
            </a:r>
          </a:p>
          <a:p>
            <a:pPr marL="685800" lvl="1" indent="-342900">
              <a:buAutoNum type="arabicPeriod"/>
            </a:pPr>
            <a:r>
              <a:rPr lang="sq-AL" dirty="0"/>
              <a:t>Njohja me procedurat, rregullat, rregulloret</a:t>
            </a:r>
          </a:p>
          <a:p>
            <a:pPr marL="685800" lvl="1" indent="-342900">
              <a:buAutoNum type="arabicPeriod"/>
            </a:pPr>
            <a:r>
              <a:rPr lang="sq-AL" dirty="0"/>
              <a:t>Prezantimi i njohurive, proceseve, teknikave t</a:t>
            </a:r>
            <a:r>
              <a:rPr lang="en-GB" dirty="0"/>
              <a:t>ë</a:t>
            </a:r>
            <a:r>
              <a:rPr lang="sq-AL" dirty="0"/>
              <a:t> shitjes dhe mjeteve në dispozicion</a:t>
            </a:r>
          </a:p>
          <a:p>
            <a:pPr marL="685800" lvl="1" indent="-342900">
              <a:buAutoNum type="arabicPeriod"/>
            </a:pPr>
            <a:r>
              <a:rPr lang="en-US" dirty="0" err="1"/>
              <a:t>Njohja</a:t>
            </a:r>
            <a:r>
              <a:rPr lang="en-US" dirty="0"/>
              <a:t> e </a:t>
            </a:r>
            <a:r>
              <a:rPr lang="en-US" dirty="0" err="1"/>
              <a:t>produkteve</a:t>
            </a:r>
            <a:r>
              <a:rPr lang="en-US" dirty="0"/>
              <a:t>, </a:t>
            </a:r>
            <a:r>
              <a:rPr lang="en-US" dirty="0" err="1"/>
              <a:t>universit</a:t>
            </a:r>
            <a:r>
              <a:rPr lang="en-US" dirty="0"/>
              <a:t> t</a:t>
            </a:r>
            <a:r>
              <a:rPr lang="en-GB" dirty="0"/>
              <a:t>ë </a:t>
            </a:r>
            <a:r>
              <a:rPr lang="en-GB" dirty="0" err="1"/>
              <a:t>klientëve</a:t>
            </a:r>
            <a:r>
              <a:rPr lang="en-GB" dirty="0"/>
              <a:t>, </a:t>
            </a:r>
            <a:r>
              <a:rPr lang="en-GB" dirty="0" err="1"/>
              <a:t>etj</a:t>
            </a:r>
            <a:r>
              <a:rPr lang="en-GB" dirty="0"/>
              <a:t>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GB" sz="2000" b="1" dirty="0" err="1"/>
              <a:t>Trajnimi</a:t>
            </a:r>
            <a:r>
              <a:rPr lang="en-GB" sz="2000" b="1" dirty="0"/>
              <a:t> </a:t>
            </a:r>
            <a:r>
              <a:rPr lang="en-GB" sz="2000" b="1" dirty="0" err="1"/>
              <a:t>periodik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vazhdueshëm</a:t>
            </a:r>
            <a:r>
              <a:rPr lang="en-GB" sz="2000" b="1" dirty="0"/>
              <a:t> (3-4 </a:t>
            </a:r>
            <a:r>
              <a:rPr lang="en-GB" sz="2000" b="1" dirty="0" err="1"/>
              <a:t>trajnime</a:t>
            </a:r>
            <a:r>
              <a:rPr lang="en-GB" sz="2000" b="1" dirty="0"/>
              <a:t> </a:t>
            </a:r>
            <a:r>
              <a:rPr lang="en-GB" sz="2000" b="1" dirty="0" err="1"/>
              <a:t>në</a:t>
            </a:r>
            <a:r>
              <a:rPr lang="en-GB" sz="2000" b="1" dirty="0"/>
              <a:t> </a:t>
            </a:r>
            <a:r>
              <a:rPr lang="en-GB" sz="2000" b="1" dirty="0" err="1"/>
              <a:t>vit</a:t>
            </a:r>
            <a:r>
              <a:rPr lang="en-GB" sz="2000" b="1" dirty="0"/>
              <a:t>)</a:t>
            </a:r>
          </a:p>
          <a:p>
            <a:pPr marL="685800" lvl="1" indent="-342900">
              <a:buFont typeface="Arial" panose="020B0604020202020204" pitchFamily="34" charset="0"/>
              <a:buAutoNum type="arabicPeriod"/>
            </a:pPr>
            <a:r>
              <a:rPr lang="en-GB" dirty="0" err="1"/>
              <a:t>Ritheksimi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njohurive</a:t>
            </a:r>
            <a:r>
              <a:rPr lang="en-GB" dirty="0"/>
              <a:t>, </a:t>
            </a:r>
            <a:r>
              <a:rPr lang="en-GB" dirty="0" err="1"/>
              <a:t>teknikave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aftësive</a:t>
            </a:r>
            <a:r>
              <a:rPr lang="en-GB" dirty="0"/>
              <a:t> </a:t>
            </a:r>
            <a:r>
              <a:rPr lang="en-GB" dirty="0" err="1"/>
              <a:t>mbi</a:t>
            </a:r>
            <a:r>
              <a:rPr lang="en-GB" dirty="0"/>
              <a:t> </a:t>
            </a:r>
            <a:r>
              <a:rPr lang="en-GB" dirty="0" err="1"/>
              <a:t>shitjen</a:t>
            </a:r>
            <a:r>
              <a:rPr lang="en-GB" dirty="0"/>
              <a:t>  </a:t>
            </a:r>
          </a:p>
          <a:p>
            <a:pPr marL="685800" lvl="1" indent="-342900">
              <a:buFont typeface="Arial" panose="020B0604020202020204" pitchFamily="34" charset="0"/>
              <a:buAutoNum type="arabicPeriod"/>
            </a:pPr>
            <a:r>
              <a:rPr lang="en-GB" dirty="0" err="1"/>
              <a:t>Njohje</a:t>
            </a:r>
            <a:r>
              <a:rPr lang="en-GB" dirty="0"/>
              <a:t> me </a:t>
            </a:r>
            <a:r>
              <a:rPr lang="en-GB" dirty="0" err="1"/>
              <a:t>produktet</a:t>
            </a:r>
            <a:r>
              <a:rPr lang="en-GB" dirty="0"/>
              <a:t>/</a:t>
            </a:r>
            <a:r>
              <a:rPr lang="en-GB" dirty="0" err="1"/>
              <a:t>shërbimet</a:t>
            </a:r>
            <a:r>
              <a:rPr lang="en-GB" dirty="0"/>
              <a:t> e </a:t>
            </a:r>
            <a:r>
              <a:rPr lang="en-GB" dirty="0" err="1"/>
              <a:t>reja</a:t>
            </a:r>
            <a:endParaRPr lang="en-GB" dirty="0"/>
          </a:p>
          <a:p>
            <a:pPr marL="685800" lvl="1" indent="-342900">
              <a:buFont typeface="Arial" panose="020B0604020202020204" pitchFamily="34" charset="0"/>
              <a:buAutoNum type="arabicPeriod"/>
            </a:pPr>
            <a:r>
              <a:rPr lang="en-GB" dirty="0" err="1"/>
              <a:t>Zhvillimi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përmirësimi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aftësive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e </a:t>
            </a:r>
            <a:r>
              <a:rPr lang="en-GB" dirty="0" err="1"/>
              <a:t>profesionale</a:t>
            </a:r>
            <a:endParaRPr lang="en-GB" dirty="0"/>
          </a:p>
          <a:p>
            <a:pPr marL="685800" lvl="1" indent="-342900">
              <a:buFont typeface="Arial" panose="020B0604020202020204" pitchFamily="34" charset="0"/>
              <a:buAutoNum type="arabicPeriod"/>
            </a:pPr>
            <a:r>
              <a:rPr lang="en-GB" dirty="0" err="1"/>
              <a:t>Zhvillimi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përmirësimi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marrëdhënieve</a:t>
            </a:r>
            <a:r>
              <a:rPr lang="en-GB" dirty="0"/>
              <a:t> me </a:t>
            </a:r>
            <a:r>
              <a:rPr lang="en-GB" dirty="0" err="1"/>
              <a:t>klientët</a:t>
            </a:r>
            <a:r>
              <a:rPr lang="en-GB" dirty="0"/>
              <a:t>, </a:t>
            </a:r>
            <a:r>
              <a:rPr lang="en-GB" dirty="0" err="1"/>
              <a:t>etj</a:t>
            </a:r>
            <a:r>
              <a:rPr lang="en-GB" dirty="0"/>
              <a:t>.</a:t>
            </a:r>
          </a:p>
          <a:p>
            <a:pPr marL="342900" indent="-342900">
              <a:buAutoNum type="arabicPeriod"/>
            </a:pPr>
            <a:r>
              <a:rPr lang="en-US" sz="2000" b="1" dirty="0" err="1"/>
              <a:t>Trajnimi</a:t>
            </a:r>
            <a:r>
              <a:rPr lang="en-US" sz="2000" b="1" dirty="0"/>
              <a:t> </a:t>
            </a:r>
            <a:r>
              <a:rPr lang="en-US" sz="2000" b="1" dirty="0" err="1"/>
              <a:t>gjat</a:t>
            </a:r>
            <a:r>
              <a:rPr lang="en-GB" sz="2000" b="1" dirty="0"/>
              <a:t>ë </a:t>
            </a:r>
            <a:r>
              <a:rPr lang="en-GB" sz="2000" b="1" dirty="0" err="1"/>
              <a:t>punës</a:t>
            </a:r>
            <a:r>
              <a:rPr lang="en-GB" sz="2000" b="1" dirty="0"/>
              <a:t> (Coaching) - </a:t>
            </a:r>
            <a:r>
              <a:rPr lang="en-GB" sz="2000" b="1" dirty="0" err="1"/>
              <a:t>Roli</a:t>
            </a:r>
            <a:r>
              <a:rPr lang="en-GB" sz="2000" b="1" dirty="0"/>
              <a:t> #10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BF15E-D435-49CA-B50A-9683A3782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333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 #6</a:t>
            </a:r>
            <a: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në Menaxhimi i Shitjeve</a:t>
            </a:r>
            <a:br>
              <a:rPr lang="sq-AL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sq-AL" sz="3600" b="1" dirty="0">
                <a:solidFill>
                  <a:srgbClr val="0070C0"/>
                </a:solidFill>
                <a:latin typeface="Times New Roman"/>
              </a:rPr>
              <a:t>TRAJNIMI</a:t>
            </a:r>
            <a:endParaRPr lang="sq-A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811338"/>
            <a:ext cx="9906000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u="sng" dirty="0" err="1"/>
              <a:t>Mënyra</a:t>
            </a:r>
            <a:r>
              <a:rPr lang="en-US" sz="1800" b="1" u="sng" dirty="0"/>
              <a:t> </a:t>
            </a:r>
            <a:r>
              <a:rPr lang="en-US" sz="1800" b="1" u="sng" dirty="0" err="1"/>
              <a:t>për</a:t>
            </a:r>
            <a:r>
              <a:rPr lang="en-US" sz="1800" b="1" u="sng" dirty="0"/>
              <a:t> </a:t>
            </a:r>
            <a:r>
              <a:rPr lang="en-US" sz="1800" b="1" u="sng" dirty="0" err="1"/>
              <a:t>të</a:t>
            </a:r>
            <a:r>
              <a:rPr lang="en-US" sz="1800" b="1" u="sng" dirty="0"/>
              <a:t> </a:t>
            </a:r>
            <a:r>
              <a:rPr lang="en-US" sz="1800" b="1" u="sng" dirty="0" err="1"/>
              <a:t>përmirësuar</a:t>
            </a:r>
            <a:r>
              <a:rPr lang="en-US" sz="1800" b="1" u="sng" dirty="0"/>
              <a:t> </a:t>
            </a:r>
            <a:r>
              <a:rPr lang="en-US" sz="1800" b="1" u="sng" dirty="0" err="1"/>
              <a:t>përfitueshmërinë</a:t>
            </a:r>
            <a:r>
              <a:rPr lang="en-US" sz="1800" b="1" u="sng" dirty="0"/>
              <a:t> e </a:t>
            </a:r>
            <a:r>
              <a:rPr lang="en-US" sz="1800" b="1" u="sng" dirty="0" err="1"/>
              <a:t>trajnimeve</a:t>
            </a:r>
            <a:r>
              <a:rPr lang="en-US" sz="1800" b="1" u="sng" dirty="0"/>
              <a:t> </a:t>
            </a:r>
            <a:r>
              <a:rPr lang="en-US" sz="1800" b="1" u="sng" dirty="0" err="1"/>
              <a:t>dhe</a:t>
            </a:r>
            <a:r>
              <a:rPr lang="en-US" sz="1800" b="1" u="sng" dirty="0"/>
              <a:t> </a:t>
            </a:r>
            <a:r>
              <a:rPr lang="en-US" sz="1800" b="1" u="sng" dirty="0" err="1"/>
              <a:t>strategjitë</a:t>
            </a:r>
            <a:r>
              <a:rPr lang="en-US" sz="1800" b="1" u="sng" dirty="0"/>
              <a:t> e </a:t>
            </a:r>
            <a:r>
              <a:rPr lang="en-US" sz="1800" b="1" u="sng" dirty="0" err="1"/>
              <a:t>zhvillimit</a:t>
            </a:r>
            <a:endParaRPr lang="en-US" sz="1800" b="1" u="sng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US" sz="1800" b="1" dirty="0" err="1"/>
              <a:t>Trajnoni</a:t>
            </a:r>
            <a:r>
              <a:rPr lang="en-US" sz="1800" b="1" dirty="0"/>
              <a:t> me </a:t>
            </a:r>
            <a:r>
              <a:rPr lang="en-US" sz="1800" b="1" dirty="0" err="1"/>
              <a:t>punonjësit</a:t>
            </a:r>
            <a:r>
              <a:rPr lang="en-US" sz="1800" b="1" dirty="0"/>
              <a:t> </a:t>
            </a:r>
            <a:r>
              <a:rPr lang="en-US" sz="1800" b="1" dirty="0" err="1"/>
              <a:t>edhe</a:t>
            </a:r>
            <a:r>
              <a:rPr lang="en-US" sz="1800" b="1" dirty="0"/>
              <a:t> </a:t>
            </a:r>
            <a:r>
              <a:rPr lang="en-US" sz="1800" b="1" dirty="0" err="1"/>
              <a:t>Menaxherët</a:t>
            </a:r>
            <a:r>
              <a:rPr lang="en-US" sz="1800" b="1" dirty="0"/>
              <a:t> e </a:t>
            </a:r>
            <a:r>
              <a:rPr lang="en-US" sz="1800" b="1" dirty="0" err="1"/>
              <a:t>shitjeve</a:t>
            </a:r>
            <a:r>
              <a:rPr lang="en-US" sz="1800" b="1" dirty="0"/>
              <a:t> </a:t>
            </a:r>
            <a:r>
              <a:rPr lang="en-US" sz="1800" b="1" dirty="0" err="1"/>
              <a:t>në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gjitha</a:t>
            </a:r>
            <a:r>
              <a:rPr lang="en-US" sz="1800" b="1" dirty="0"/>
              <a:t> </a:t>
            </a:r>
            <a:r>
              <a:rPr lang="en-US" sz="1800" b="1" dirty="0" err="1"/>
              <a:t>nivelet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Menaxherët</a:t>
            </a:r>
            <a:r>
              <a:rPr lang="en-US" sz="1800" dirty="0"/>
              <a:t> e </a:t>
            </a:r>
            <a:r>
              <a:rPr lang="en-US" sz="1800" dirty="0" err="1"/>
              <a:t>shitjeve</a:t>
            </a:r>
            <a:r>
              <a:rPr lang="en-US" sz="1800" dirty="0"/>
              <a:t> </a:t>
            </a:r>
            <a:r>
              <a:rPr lang="en-US" sz="1800" dirty="0" err="1"/>
              <a:t>duhet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kuptojnë</a:t>
            </a:r>
            <a:r>
              <a:rPr lang="en-US" sz="1800" dirty="0"/>
              <a:t> </a:t>
            </a:r>
            <a:r>
              <a:rPr lang="en-US" sz="1800" dirty="0" err="1"/>
              <a:t>plotësisht</a:t>
            </a:r>
            <a:r>
              <a:rPr lang="en-US" sz="1800" dirty="0"/>
              <a:t> </a:t>
            </a:r>
            <a:r>
              <a:rPr lang="en-US" sz="1800" dirty="0" err="1"/>
              <a:t>çdo</a:t>
            </a:r>
            <a:r>
              <a:rPr lang="en-US" sz="1800" dirty="0"/>
              <a:t> </a:t>
            </a:r>
            <a:r>
              <a:rPr lang="en-US" sz="1800" dirty="0" err="1"/>
              <a:t>përbërës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programit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trajnimit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shitjeve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Menaxherët</a:t>
            </a:r>
            <a:r>
              <a:rPr lang="en-US" sz="1800" dirty="0"/>
              <a:t> e </a:t>
            </a:r>
            <a:r>
              <a:rPr lang="en-US" sz="1800" dirty="0" err="1"/>
              <a:t>shitjeve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</a:t>
            </a:r>
            <a:r>
              <a:rPr lang="en-US" sz="1800" dirty="0" err="1"/>
              <a:t>mund</a:t>
            </a:r>
            <a:r>
              <a:rPr lang="en-US" sz="1800" dirty="0"/>
              <a:t> </a:t>
            </a:r>
            <a:r>
              <a:rPr lang="en-US" sz="1800" dirty="0" err="1"/>
              <a:t>t'i</a:t>
            </a:r>
            <a:r>
              <a:rPr lang="en-US" sz="1800" dirty="0"/>
              <a:t> </a:t>
            </a:r>
            <a:r>
              <a:rPr lang="en-US" sz="1800" dirty="0" err="1"/>
              <a:t>mësojnë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tjerëve</a:t>
            </a:r>
            <a:r>
              <a:rPr lang="en-US" sz="1800" dirty="0"/>
              <a:t> </a:t>
            </a:r>
            <a:r>
              <a:rPr lang="en-US" sz="1800" dirty="0" err="1"/>
              <a:t>atë</a:t>
            </a:r>
            <a:r>
              <a:rPr lang="en-US" sz="1800" dirty="0"/>
              <a:t> </a:t>
            </a:r>
            <a:r>
              <a:rPr lang="en-US" sz="1800" dirty="0" err="1"/>
              <a:t>që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e </a:t>
            </a:r>
            <a:r>
              <a:rPr lang="en-US" sz="1800" dirty="0" err="1"/>
              <a:t>dinë</a:t>
            </a:r>
            <a:r>
              <a:rPr lang="en-US" sz="1800" dirty="0"/>
              <a:t> </a:t>
            </a:r>
            <a:r>
              <a:rPr lang="en-US" sz="1800" dirty="0" err="1"/>
              <a:t>vetë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Trajnoni</a:t>
            </a:r>
            <a:r>
              <a:rPr lang="en-US" sz="1800" b="1" dirty="0"/>
              <a:t> </a:t>
            </a:r>
            <a:r>
              <a:rPr lang="en-US" sz="1800" b="1" dirty="0" err="1"/>
              <a:t>punonjësit</a:t>
            </a:r>
            <a:r>
              <a:rPr lang="en-US" sz="1800" b="1" dirty="0"/>
              <a:t> </a:t>
            </a:r>
            <a:r>
              <a:rPr lang="en-US" sz="1800" b="1" dirty="0" err="1"/>
              <a:t>sipas</a:t>
            </a:r>
            <a:r>
              <a:rPr lang="en-US" sz="1800" b="1" dirty="0"/>
              <a:t> </a:t>
            </a:r>
            <a:r>
              <a:rPr lang="en-US" sz="1800" b="1" dirty="0" err="1"/>
              <a:t>nivelit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tyre</a:t>
            </a:r>
            <a:r>
              <a:rPr lang="en-US" sz="1800" b="1" dirty="0"/>
              <a:t> </a:t>
            </a:r>
            <a:r>
              <a:rPr lang="en-US" sz="1800" b="1" dirty="0" err="1"/>
              <a:t>profesional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Punonjësit</a:t>
            </a:r>
            <a:r>
              <a:rPr lang="en-US" sz="1800" dirty="0"/>
              <a:t> me </a:t>
            </a:r>
            <a:r>
              <a:rPr lang="en-US" sz="1800" dirty="0" err="1"/>
              <a:t>eksperiencë</a:t>
            </a:r>
            <a:r>
              <a:rPr lang="en-US" sz="1800" dirty="0"/>
              <a:t> do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bezdisen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demotivohen</a:t>
            </a:r>
            <a:r>
              <a:rPr lang="en-US" sz="1800" dirty="0"/>
              <a:t> </a:t>
            </a:r>
            <a:r>
              <a:rPr lang="en-US" sz="1800" dirty="0" err="1"/>
              <a:t>nëse</a:t>
            </a:r>
            <a:r>
              <a:rPr lang="en-US" sz="1800" dirty="0"/>
              <a:t> </a:t>
            </a:r>
            <a:r>
              <a:rPr lang="en-US" sz="1800" dirty="0" err="1"/>
              <a:t>bashkohen</a:t>
            </a:r>
            <a:r>
              <a:rPr lang="en-US" sz="1800" dirty="0"/>
              <a:t> me </a:t>
            </a:r>
            <a:r>
              <a:rPr lang="en-US" sz="1800" dirty="0" err="1"/>
              <a:t>punonjësit</a:t>
            </a:r>
            <a:r>
              <a:rPr lang="en-US" sz="1800" dirty="0"/>
              <a:t> e </a:t>
            </a:r>
            <a:r>
              <a:rPr lang="en-US" sz="1800" dirty="0" err="1"/>
              <a:t>rinj</a:t>
            </a:r>
            <a:r>
              <a:rPr lang="en-US" sz="1800" dirty="0"/>
              <a:t>,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trajnime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ezauruar</a:t>
            </a:r>
            <a:r>
              <a:rPr lang="en-US" sz="1800" dirty="0"/>
              <a:t> </a:t>
            </a: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/>
              <a:t>parë</a:t>
            </a:r>
            <a:r>
              <a:rPr lang="en-US" sz="18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Trajnimi</a:t>
            </a:r>
            <a:r>
              <a:rPr lang="en-US" sz="1800" dirty="0"/>
              <a:t> </a:t>
            </a:r>
            <a:r>
              <a:rPr lang="en-US" sz="1800" dirty="0" err="1"/>
              <a:t>duhet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konsiderohet</a:t>
            </a:r>
            <a:r>
              <a:rPr lang="en-US" sz="1800" dirty="0"/>
              <a:t> </a:t>
            </a:r>
            <a:r>
              <a:rPr lang="en-US" sz="1800" dirty="0" err="1"/>
              <a:t>edhe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mjet</a:t>
            </a:r>
            <a:r>
              <a:rPr lang="en-US" sz="1800" dirty="0"/>
              <a:t> </a:t>
            </a:r>
            <a:r>
              <a:rPr lang="en-US" sz="1800" dirty="0" err="1"/>
              <a:t>motivimi</a:t>
            </a:r>
            <a:r>
              <a:rPr lang="en-US" sz="1800" dirty="0"/>
              <a:t>, e jo </a:t>
            </a:r>
            <a:r>
              <a:rPr lang="en-US" sz="1800" dirty="0" err="1"/>
              <a:t>thjesht</a:t>
            </a:r>
            <a:r>
              <a:rPr lang="en-US" sz="1800" dirty="0"/>
              <a:t> </a:t>
            </a:r>
            <a:r>
              <a:rPr lang="en-US" sz="1800" dirty="0" err="1"/>
              <a:t>humbje</a:t>
            </a:r>
            <a:r>
              <a:rPr lang="en-US" sz="1800" dirty="0"/>
              <a:t> </a:t>
            </a:r>
            <a:r>
              <a:rPr lang="en-US" sz="1800" dirty="0" err="1"/>
              <a:t>kohe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Testimi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Testoni</a:t>
            </a:r>
            <a:r>
              <a:rPr lang="en-US" sz="1800" dirty="0"/>
              <a:t> </a:t>
            </a:r>
            <a:r>
              <a:rPr lang="en-US" sz="1800" dirty="0" err="1"/>
              <a:t>përfitimin</a:t>
            </a:r>
            <a:r>
              <a:rPr lang="en-US" sz="1800" dirty="0"/>
              <a:t> e </a:t>
            </a:r>
            <a:r>
              <a:rPr lang="en-US" sz="1800" dirty="0" err="1"/>
              <a:t>njohurive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çdo</a:t>
            </a:r>
            <a:r>
              <a:rPr lang="en-US" sz="1800" dirty="0"/>
              <a:t> </a:t>
            </a:r>
            <a:r>
              <a:rPr lang="en-US" sz="1800" dirty="0" err="1"/>
              <a:t>trajnim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Kërkoni</a:t>
            </a:r>
            <a:r>
              <a:rPr lang="en-US" sz="1800" dirty="0"/>
              <a:t> </a:t>
            </a:r>
            <a:r>
              <a:rPr lang="en-US" sz="1800" dirty="0" err="1"/>
              <a:t>një</a:t>
            </a:r>
            <a:r>
              <a:rPr lang="en-US" sz="1800" dirty="0"/>
              <a:t> </a:t>
            </a:r>
            <a:r>
              <a:rPr lang="en-US" sz="1800" dirty="0" err="1"/>
              <a:t>rezultat</a:t>
            </a:r>
            <a:r>
              <a:rPr lang="en-US" sz="1800" dirty="0"/>
              <a:t> minimal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performancës</a:t>
            </a:r>
            <a:r>
              <a:rPr lang="en-US" sz="1800" dirty="0"/>
              <a:t> pas </a:t>
            </a:r>
            <a:r>
              <a:rPr lang="en-US" sz="1800" dirty="0" err="1"/>
              <a:t>çdo</a:t>
            </a:r>
            <a:r>
              <a:rPr lang="en-US" sz="1800" dirty="0"/>
              <a:t> </a:t>
            </a:r>
            <a:r>
              <a:rPr lang="en-US" sz="1800" dirty="0" err="1"/>
              <a:t>trajnimi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5BEAB1-EB3D-436F-811C-14CAD1C2A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253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#7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3600" b="1" dirty="0">
                <a:solidFill>
                  <a:srgbClr val="0070C0"/>
                </a:solidFill>
                <a:latin typeface="Times New Roman"/>
              </a:rPr>
              <a:t>GJENERIMI I KLIENTËVE TË RINJ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0" y="2362200"/>
            <a:ext cx="9144000" cy="3994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800" b="1" dirty="0"/>
              <a:t>Gjenerimi i klientëve të rinj</a:t>
            </a:r>
            <a:r>
              <a:rPr lang="en-US" sz="2800" b="1" dirty="0"/>
              <a:t> + </a:t>
            </a:r>
            <a:r>
              <a:rPr lang="en-US" sz="2800" b="1" dirty="0" err="1"/>
              <a:t>Caktimi</a:t>
            </a:r>
            <a:r>
              <a:rPr lang="en-US" sz="2800" b="1" dirty="0"/>
              <a:t> </a:t>
            </a:r>
            <a:r>
              <a:rPr lang="en-US" sz="2800" b="1" dirty="0" err="1"/>
              <a:t>efektiv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klientëve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=</a:t>
            </a:r>
          </a:p>
          <a:p>
            <a:pPr marL="0" indent="0" algn="ctr">
              <a:buNone/>
            </a:pPr>
            <a:r>
              <a:rPr lang="en-US" sz="2800" b="1" dirty="0" err="1"/>
              <a:t>Performancë</a:t>
            </a:r>
            <a:r>
              <a:rPr lang="en-US" sz="2800" b="1" dirty="0"/>
              <a:t> e </a:t>
            </a:r>
            <a:r>
              <a:rPr lang="en-US" sz="2800" b="1" dirty="0" err="1"/>
              <a:t>përmirësuar</a:t>
            </a:r>
            <a:r>
              <a:rPr lang="en-US" sz="2800" b="1" dirty="0"/>
              <a:t> e </a:t>
            </a:r>
            <a:r>
              <a:rPr lang="en-US" sz="2800" b="1" dirty="0" err="1"/>
              <a:t>zbulimit</a:t>
            </a:r>
            <a:r>
              <a:rPr lang="en-US" sz="2800" b="1" dirty="0"/>
              <a:t> &amp; </a:t>
            </a:r>
            <a:r>
              <a:rPr lang="en-US" sz="2800" b="1" dirty="0" err="1"/>
              <a:t>trajtimit</a:t>
            </a:r>
            <a:r>
              <a:rPr lang="en-US" sz="2800" b="1" dirty="0"/>
              <a:t> </a:t>
            </a:r>
            <a:r>
              <a:rPr lang="en-US" sz="2800" b="1" dirty="0" err="1"/>
              <a:t>të</a:t>
            </a:r>
            <a:r>
              <a:rPr lang="en-US" sz="2800" b="1" dirty="0"/>
              <a:t> </a:t>
            </a:r>
            <a:r>
              <a:rPr lang="en-US" sz="2800" b="1" dirty="0" err="1"/>
              <a:t>klientit</a:t>
            </a:r>
            <a:r>
              <a:rPr lang="en-US" sz="2800" b="1" dirty="0"/>
              <a:t> </a:t>
            </a:r>
            <a:r>
              <a:rPr lang="en-US" sz="2800" b="1" dirty="0" err="1"/>
              <a:t>dhe</a:t>
            </a:r>
            <a:r>
              <a:rPr lang="en-US" sz="2800" b="1" dirty="0"/>
              <a:t> </a:t>
            </a:r>
            <a:r>
              <a:rPr lang="en-US" sz="2800" b="1" dirty="0" err="1"/>
              <a:t>Rritje</a:t>
            </a:r>
            <a:r>
              <a:rPr lang="en-US" sz="2800" b="1" dirty="0"/>
              <a:t> e </a:t>
            </a:r>
            <a:r>
              <a:rPr lang="en-US" sz="2800" b="1" dirty="0" err="1"/>
              <a:t>Shitjeve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94717-92F7-441B-91D8-9BF2CB687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25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#7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3600" b="1" dirty="0">
                <a:solidFill>
                  <a:srgbClr val="0070C0"/>
                </a:solidFill>
                <a:latin typeface="Times New Roman"/>
              </a:rPr>
              <a:t>GJENERIMI I KLIENTËVE TË RINJ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887539"/>
            <a:ext cx="10591800" cy="4208461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sq-AL" b="1" u="sng" dirty="0"/>
              <a:t>Strategjia e përcaktimit të klientëve të mundshëm dhe Procesi i zbulimit e zgjerimit të klientëve të rinj është përgjegjësi e Menaxherit të shitjes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q-AL" b="1" u="sng" dirty="0"/>
              <a:t>Analizimi</a:t>
            </a:r>
            <a:r>
              <a:rPr lang="sq-AL" b="1" dirty="0"/>
              <a:t> </a:t>
            </a:r>
            <a:r>
              <a:rPr lang="sq-AL" dirty="0"/>
              <a:t>-</a:t>
            </a:r>
            <a:r>
              <a:rPr lang="sq-AL" b="1" dirty="0"/>
              <a:t> </a:t>
            </a:r>
            <a:r>
              <a:rPr lang="sq-AL" dirty="0"/>
              <a:t>i klientëve aktive për të identifikuar </a:t>
            </a:r>
            <a:r>
              <a:rPr lang="sq-AL" dirty="0" err="1"/>
              <a:t>segmentimin</a:t>
            </a:r>
            <a:r>
              <a:rPr lang="sq-AL" dirty="0"/>
              <a:t> dhe përcaktimin e përparësive në tregjet e synuara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q-AL" b="1" u="sng" dirty="0"/>
              <a:t>Vlerësimi</a:t>
            </a:r>
            <a:r>
              <a:rPr lang="sq-AL" dirty="0"/>
              <a:t> - i segmenteve të synuara të tregut, për t'u siguruar që nevojat e secilit segment të tregut janë përcaktuar mirë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q-AL" b="1" u="sng" dirty="0"/>
              <a:t>Zhvillimi</a:t>
            </a:r>
            <a:r>
              <a:rPr lang="sq-AL" dirty="0"/>
              <a:t> - i strategjive të shitjes, të personalizuara e të përshtatura për secilin segment të tregut të synuar</a:t>
            </a:r>
          </a:p>
          <a:p>
            <a:pPr marL="0" indent="0" defTabSz="914400">
              <a:spcBef>
                <a:spcPts val="600"/>
              </a:spcBef>
              <a:buNone/>
            </a:pPr>
            <a:r>
              <a:rPr lang="sq-AL" b="1" u="sng" dirty="0"/>
              <a:t>Sigurimi </a:t>
            </a:r>
            <a:r>
              <a:rPr lang="sq-AL" dirty="0"/>
              <a:t>- i madhësisë, strukturës dhe përcaktimet e përshtatshme të forcës shitëse</a:t>
            </a:r>
          </a:p>
          <a:p>
            <a:pPr marL="0" indent="0" defTabSz="914400">
              <a:spcBef>
                <a:spcPts val="600"/>
              </a:spcBef>
              <a:buNone/>
            </a:pPr>
            <a:r>
              <a:rPr lang="sq-AL" b="1" u="sng" dirty="0"/>
              <a:t>Maksimizimi </a:t>
            </a:r>
            <a:r>
              <a:rPr lang="sq-AL" dirty="0"/>
              <a:t>- i investimit të forcës shitëse në të gjithë segmentet e produkteve dhe klientëve</a:t>
            </a:r>
          </a:p>
          <a:p>
            <a:pPr marL="0" indent="0" defTabSz="914400">
              <a:spcBef>
                <a:spcPts val="600"/>
              </a:spcBef>
              <a:buNone/>
            </a:pPr>
            <a:r>
              <a:rPr lang="sq-AL" b="1" dirty="0"/>
              <a:t>Duke rezultuar </a:t>
            </a:r>
            <a:r>
              <a:rPr lang="sq-AL" dirty="0"/>
              <a:t>në aftësinë e organizatës së shitjes për të tërhequr dhe mbajtur një numër rekord klientësh të rinj, në secilin prej segmenteve të tregut të synuar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q-AL" dirty="0"/>
          </a:p>
          <a:p>
            <a:pPr>
              <a:spcBef>
                <a:spcPts val="600"/>
              </a:spcBef>
              <a:buFontTx/>
              <a:buChar char="-"/>
            </a:pPr>
            <a:endParaRPr lang="sq-A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9E28B-DE61-42BC-B74A-30C7AFDD4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66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#8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3600" b="1" dirty="0">
                <a:solidFill>
                  <a:srgbClr val="0070C0"/>
                </a:solidFill>
                <a:latin typeface="Times New Roman"/>
              </a:rPr>
              <a:t>MADHËSIA E FORCËS SHITËSE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690690"/>
            <a:ext cx="9753600" cy="4665661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 dirty="0" err="1"/>
              <a:t>Madhësia</a:t>
            </a:r>
            <a:r>
              <a:rPr lang="en-GB" sz="2400" b="1" dirty="0"/>
              <a:t> e </a:t>
            </a:r>
            <a:r>
              <a:rPr lang="en-GB" sz="2400" b="1" dirty="0" err="1"/>
              <a:t>forcës</a:t>
            </a:r>
            <a:r>
              <a:rPr lang="en-GB" sz="2400" b="1" dirty="0"/>
              <a:t> </a:t>
            </a:r>
            <a:r>
              <a:rPr lang="en-GB" sz="2400" b="1" dirty="0" err="1"/>
              <a:t>së</a:t>
            </a:r>
            <a:r>
              <a:rPr lang="en-GB" sz="2400" b="1" dirty="0"/>
              <a:t> </a:t>
            </a:r>
            <a:r>
              <a:rPr lang="en-GB" sz="2400" b="1" dirty="0" err="1"/>
              <a:t>shitjes</a:t>
            </a:r>
            <a:r>
              <a:rPr lang="en-GB" sz="2400" b="1" dirty="0"/>
              <a:t> </a:t>
            </a:r>
            <a:r>
              <a:rPr lang="en-GB" sz="2400" dirty="0" err="1"/>
              <a:t>është</a:t>
            </a:r>
            <a:r>
              <a:rPr lang="en-GB" sz="2400" dirty="0"/>
              <a:t> </a:t>
            </a:r>
            <a:r>
              <a:rPr lang="en-GB" sz="2400" dirty="0" err="1"/>
              <a:t>procesi</a:t>
            </a:r>
            <a:r>
              <a:rPr lang="en-GB" sz="2400" dirty="0"/>
              <a:t> </a:t>
            </a:r>
            <a:r>
              <a:rPr lang="en-GB" sz="2400" dirty="0" err="1"/>
              <a:t>strategjik</a:t>
            </a:r>
            <a:r>
              <a:rPr lang="en-GB" sz="2400" dirty="0"/>
              <a:t> </a:t>
            </a:r>
            <a:r>
              <a:rPr lang="en-GB" sz="2400" dirty="0" err="1"/>
              <a:t>dhe</a:t>
            </a:r>
            <a:r>
              <a:rPr lang="en-GB" sz="2400" dirty="0"/>
              <a:t> </a:t>
            </a:r>
            <a:r>
              <a:rPr lang="en-GB" sz="2400" dirty="0" err="1"/>
              <a:t>analitik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përcaktimit</a:t>
            </a:r>
            <a:r>
              <a:rPr lang="en-GB" sz="2400" dirty="0"/>
              <a:t> </a:t>
            </a:r>
            <a:r>
              <a:rPr lang="en-GB" sz="2400" dirty="0" err="1"/>
              <a:t>të</a:t>
            </a:r>
            <a:r>
              <a:rPr lang="en-GB" sz="2400" dirty="0"/>
              <a:t> </a:t>
            </a:r>
            <a:r>
              <a:rPr lang="en-GB" sz="2400" dirty="0" err="1"/>
              <a:t>numrit</a:t>
            </a:r>
            <a:r>
              <a:rPr lang="en-GB" sz="2400" dirty="0"/>
              <a:t> optimal </a:t>
            </a:r>
            <a:r>
              <a:rPr lang="en-GB" sz="2400" dirty="0" err="1"/>
              <a:t>të</a:t>
            </a:r>
            <a:r>
              <a:rPr lang="en-GB" sz="2400" dirty="0"/>
              <a:t> </a:t>
            </a:r>
            <a:r>
              <a:rPr lang="en-GB" sz="2400" dirty="0" err="1"/>
              <a:t>shitësve</a:t>
            </a:r>
            <a:r>
              <a:rPr lang="en-GB" sz="2400" dirty="0"/>
              <a:t> </a:t>
            </a:r>
            <a:r>
              <a:rPr lang="en-GB" sz="2400" dirty="0" err="1"/>
              <a:t>sipas</a:t>
            </a:r>
            <a:r>
              <a:rPr lang="en-GB" sz="2400" dirty="0"/>
              <a:t> </a:t>
            </a:r>
            <a:r>
              <a:rPr lang="en-GB" sz="2400" dirty="0" err="1"/>
              <a:t>rolit</a:t>
            </a:r>
            <a:r>
              <a:rPr lang="en-GB" sz="2400" dirty="0"/>
              <a:t>, </a:t>
            </a:r>
            <a:r>
              <a:rPr lang="en-GB" sz="2400" dirty="0" err="1"/>
              <a:t>segmentit</a:t>
            </a:r>
            <a:r>
              <a:rPr lang="en-GB" sz="2400" dirty="0"/>
              <a:t>, </a:t>
            </a:r>
            <a:r>
              <a:rPr lang="en-GB" sz="2400" dirty="0" err="1"/>
              <a:t>etj</a:t>
            </a:r>
            <a:r>
              <a:rPr lang="en-GB" sz="2400" dirty="0"/>
              <a:t>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err="1"/>
              <a:t>Ajo</a:t>
            </a:r>
            <a:r>
              <a:rPr lang="en-US" dirty="0"/>
              <a:t> p</a:t>
            </a:r>
            <a:r>
              <a:rPr lang="en-GB" dirty="0" err="1"/>
              <a:t>ërcaktohet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:</a:t>
            </a:r>
          </a:p>
          <a:p>
            <a:pPr marL="571500" lvl="1" indent="-228600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 err="1"/>
              <a:t>Universi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klient</a:t>
            </a:r>
            <a:r>
              <a:rPr lang="en-GB" sz="2400" dirty="0" err="1"/>
              <a:t>ëve</a:t>
            </a:r>
            <a:endParaRPr lang="en-GB" sz="2400" dirty="0"/>
          </a:p>
          <a:p>
            <a:pPr marL="571500" lvl="1" indent="-228600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 err="1"/>
              <a:t>Segmentimi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klient</a:t>
            </a:r>
            <a:r>
              <a:rPr lang="en-GB" sz="2400" dirty="0" err="1"/>
              <a:t>ëve</a:t>
            </a:r>
            <a:r>
              <a:rPr lang="en-GB" sz="2400" dirty="0"/>
              <a:t> / </a:t>
            </a:r>
            <a:r>
              <a:rPr lang="en-GB" sz="2400" dirty="0" err="1"/>
              <a:t>kanalet</a:t>
            </a:r>
            <a:r>
              <a:rPr lang="en-GB" sz="2400" dirty="0"/>
              <a:t> e </a:t>
            </a:r>
            <a:r>
              <a:rPr lang="en-GB" sz="2400" dirty="0" err="1"/>
              <a:t>shitjes</a:t>
            </a:r>
            <a:endParaRPr lang="en-GB" sz="2400" dirty="0"/>
          </a:p>
          <a:p>
            <a:pPr marL="571500" lvl="1" indent="-228600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 err="1"/>
              <a:t>Frekuenca</a:t>
            </a:r>
            <a:r>
              <a:rPr lang="en-US" sz="2400" dirty="0"/>
              <a:t> e </a:t>
            </a:r>
            <a:r>
              <a:rPr lang="en-US" sz="2400" dirty="0" err="1"/>
              <a:t>vizit</a:t>
            </a:r>
            <a:r>
              <a:rPr lang="en-GB" sz="2400" dirty="0" err="1"/>
              <a:t>ës</a:t>
            </a:r>
            <a:r>
              <a:rPr lang="en-GB" sz="2400" dirty="0"/>
              <a:t>/</a:t>
            </a:r>
            <a:r>
              <a:rPr lang="en-GB" sz="2400" dirty="0" err="1"/>
              <a:t>kontakteve</a:t>
            </a:r>
            <a:endParaRPr lang="en-GB" sz="2400" dirty="0"/>
          </a:p>
          <a:p>
            <a:pPr marL="571500" lvl="1" indent="-228600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 err="1"/>
              <a:t>Koh</a:t>
            </a:r>
            <a:r>
              <a:rPr lang="en-GB" sz="2400" dirty="0" err="1"/>
              <a:t>ëzgjatja</a:t>
            </a:r>
            <a:r>
              <a:rPr lang="en-GB" sz="2400" dirty="0"/>
              <a:t> e </a:t>
            </a:r>
            <a:r>
              <a:rPr lang="en-GB" sz="2400" dirty="0" err="1"/>
              <a:t>vizitës</a:t>
            </a:r>
            <a:r>
              <a:rPr lang="en-GB" sz="2400" dirty="0"/>
              <a:t>/</a:t>
            </a:r>
            <a:r>
              <a:rPr lang="en-GB" sz="2400" dirty="0" err="1"/>
              <a:t>kontaktit</a:t>
            </a:r>
            <a:endParaRPr lang="en-GB" sz="2400" dirty="0"/>
          </a:p>
          <a:p>
            <a:pPr marL="571500" lvl="1" indent="-228600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 err="1"/>
              <a:t>Vendosja</a:t>
            </a:r>
            <a:r>
              <a:rPr lang="en-US" sz="2400" dirty="0"/>
              <a:t> </a:t>
            </a:r>
            <a:r>
              <a:rPr lang="en-US" sz="2400" dirty="0" err="1"/>
              <a:t>gjeografike</a:t>
            </a:r>
            <a:endParaRPr lang="en-US" sz="2400" dirty="0"/>
          </a:p>
          <a:p>
            <a:pPr marL="571500" lvl="1" indent="-228600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dirty="0" err="1"/>
              <a:t>Vlera</a:t>
            </a:r>
            <a:r>
              <a:rPr lang="en-US" sz="2400" dirty="0"/>
              <a:t> e </a:t>
            </a:r>
            <a:r>
              <a:rPr lang="en-US" sz="2400" dirty="0" err="1"/>
              <a:t>transaksionit</a:t>
            </a:r>
            <a:r>
              <a:rPr lang="en-US" sz="2400" dirty="0"/>
              <a:t>, </a:t>
            </a:r>
            <a:r>
              <a:rPr lang="en-US" sz="2400" dirty="0" err="1"/>
              <a:t>etj</a:t>
            </a:r>
            <a:r>
              <a:rPr lang="en-US" sz="2400" dirty="0"/>
              <a:t>.</a:t>
            </a:r>
          </a:p>
          <a:p>
            <a:pPr marL="342900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/>
          </a:p>
          <a:p>
            <a:pPr marL="342900" lvl="1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 err="1"/>
              <a:t>Shitja</a:t>
            </a:r>
            <a:r>
              <a:rPr lang="en-US" sz="2400" b="1" dirty="0"/>
              <a:t> </a:t>
            </a:r>
            <a:r>
              <a:rPr lang="en-GB" sz="2400" b="1" dirty="0"/>
              <a:t>ë</a:t>
            </a:r>
            <a:r>
              <a:rPr lang="en-US" sz="2400" b="1" dirty="0" err="1"/>
              <a:t>sht</a:t>
            </a:r>
            <a:r>
              <a:rPr lang="en-GB" sz="2400" b="1" dirty="0"/>
              <a:t>ë </a:t>
            </a:r>
            <a:r>
              <a:rPr lang="en-GB" sz="2400" b="1" dirty="0" err="1"/>
              <a:t>dinamike</a:t>
            </a:r>
            <a:r>
              <a:rPr lang="en-GB" sz="2400" b="1" dirty="0"/>
              <a:t> e </a:t>
            </a:r>
            <a:r>
              <a:rPr lang="en-GB" sz="2400" b="1" dirty="0" err="1"/>
              <a:t>po</a:t>
            </a:r>
            <a:r>
              <a:rPr lang="en-GB" sz="2400" b="1" dirty="0"/>
              <a:t> </a:t>
            </a:r>
            <a:r>
              <a:rPr lang="en-GB" sz="2400" b="1" dirty="0" err="1"/>
              <a:t>kështu</a:t>
            </a:r>
            <a:r>
              <a:rPr lang="en-GB" sz="2400" b="1" dirty="0"/>
              <a:t> </a:t>
            </a:r>
            <a:r>
              <a:rPr lang="en-GB" sz="2400" b="1" dirty="0" err="1"/>
              <a:t>edhe</a:t>
            </a:r>
            <a:r>
              <a:rPr lang="en-GB" sz="2400" b="1" dirty="0"/>
              <a:t> </a:t>
            </a:r>
            <a:r>
              <a:rPr lang="en-GB" sz="2400" b="1" dirty="0" err="1"/>
              <a:t>Madhësia</a:t>
            </a:r>
            <a:r>
              <a:rPr lang="en-GB" sz="2400" b="1" dirty="0"/>
              <a:t> e </a:t>
            </a:r>
            <a:r>
              <a:rPr lang="en-GB" sz="2400" b="1" dirty="0" err="1"/>
              <a:t>forcës</a:t>
            </a:r>
            <a:r>
              <a:rPr lang="en-GB" sz="2400" b="1" dirty="0"/>
              <a:t> </a:t>
            </a:r>
            <a:r>
              <a:rPr lang="en-GB" sz="2400" b="1" dirty="0" err="1"/>
              <a:t>shitëse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4C0AF-9EB8-45DA-AAFD-CCA142EA3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944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#9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3600" b="1" dirty="0">
                <a:solidFill>
                  <a:srgbClr val="0070C0"/>
                </a:solidFill>
                <a:latin typeface="Times New Roman"/>
              </a:rPr>
              <a:t>PËRCAKTIMI I OBJEKTIVAVE TË PERFORMANCËS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873249"/>
            <a:ext cx="10058400" cy="45275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2000" b="1" u="sng" dirty="0"/>
              <a:t>Objektivat e </a:t>
            </a:r>
            <a:r>
              <a:rPr lang="sq-AL" sz="2000" b="1" u="sng" dirty="0" err="1"/>
              <a:t>Performancës</a:t>
            </a:r>
            <a:r>
              <a:rPr lang="sq-AL" sz="2000" b="1" u="sng" dirty="0"/>
              <a:t> dhe Planet e veprimit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2000" dirty="0"/>
              <a:t>Menaxheri i shitjes duhet, së pari, të zotërojë aftësinë për të vendosur objektiva të produktivitetit, </a:t>
            </a:r>
            <a:r>
              <a:rPr lang="sq-AL" sz="2000" dirty="0" err="1"/>
              <a:t>performancës</a:t>
            </a:r>
            <a:r>
              <a:rPr lang="sq-AL" sz="2000" dirty="0"/>
              <a:t> dhe </a:t>
            </a:r>
            <a:r>
              <a:rPr lang="sq-AL" sz="2000" dirty="0" err="1"/>
              <a:t>përfitueshmërisë</a:t>
            </a:r>
            <a:r>
              <a:rPr lang="sq-AL" sz="2000" dirty="0"/>
              <a:t>, në mënyrë të saktë dhe efektive dhe të arrijë nivele gjithnjë e më të larta të tyre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2000" b="1" u="sng" dirty="0"/>
              <a:t>Përfitimet e zhvillimit të një strategjie efektive të objektivave të </a:t>
            </a:r>
            <a:r>
              <a:rPr lang="sq-AL" sz="2000" b="1" u="sng" dirty="0" err="1"/>
              <a:t>performancës</a:t>
            </a:r>
            <a:endParaRPr lang="sq-AL" sz="2000" b="1" u="sng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r>
              <a:rPr lang="sq-AL" sz="2000" dirty="0"/>
              <a:t>Organizatat me objektivat të </a:t>
            </a:r>
            <a:r>
              <a:rPr lang="sq-AL" sz="2000" dirty="0" err="1"/>
              <a:t>performancës</a:t>
            </a:r>
            <a:r>
              <a:rPr lang="sq-AL" sz="2000" dirty="0"/>
              <a:t> janë 97% më të suksesshme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r>
              <a:rPr lang="sq-AL" sz="2000" dirty="0"/>
              <a:t>Objektivat e </a:t>
            </a:r>
            <a:r>
              <a:rPr lang="sq-AL" sz="2000" dirty="0" err="1"/>
              <a:t>performancës</a:t>
            </a:r>
            <a:r>
              <a:rPr lang="sq-AL" sz="2000" dirty="0"/>
              <a:t> janë jashtëzakonisht motivuese, sepse arritja e tyre tregon siguri, njohje dhe sukses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r>
              <a:rPr lang="sq-AL" sz="2000" dirty="0"/>
              <a:t>Objektivat përcaktojnë se si punonjësit e shitjes përqendrojnë kohën, energjitë dhe burimet e tyre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r>
              <a:rPr lang="sq-AL" sz="2000" dirty="0"/>
              <a:t>Objektivat luajnë një rol jetësor në suksesin e monitorimit të </a:t>
            </a:r>
            <a:r>
              <a:rPr lang="sq-AL" sz="2000" dirty="0" err="1"/>
              <a:t>performancës</a:t>
            </a:r>
            <a:r>
              <a:rPr lang="sq-AL" sz="2000" dirty="0"/>
              <a:t> dhe strategjisë së kompensimit/nxitjes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FFC86-9604-4D8A-83EA-FAA201350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46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#9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3600" b="1" dirty="0">
                <a:solidFill>
                  <a:srgbClr val="0070C0"/>
                </a:solidFill>
                <a:latin typeface="Times New Roman"/>
              </a:rPr>
              <a:t>PËRCAKTIMI I OBJEKTIVAVE TË PERFORMANCËS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051054"/>
            <a:ext cx="7886700" cy="4125909"/>
          </a:xfrm>
        </p:spPr>
        <p:txBody>
          <a:bodyPr/>
          <a:lstStyle/>
          <a:p>
            <a:pPr marL="0" indent="0" algn="ctr">
              <a:buNone/>
            </a:pPr>
            <a:r>
              <a:rPr lang="sq-AL" sz="3200">
                <a:solidFill>
                  <a:srgbClr val="FF0000"/>
                </a:solidFill>
                <a:latin typeface="Impact" pitchFamily="34" charset="0"/>
              </a:rPr>
              <a:t>Objektivat </a:t>
            </a:r>
            <a:r>
              <a:rPr lang="sq-AL" sz="3200">
                <a:latin typeface="Impact" pitchFamily="34" charset="0"/>
              </a:rPr>
              <a:t>– SMART</a:t>
            </a:r>
          </a:p>
          <a:p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89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057403" y="2667001"/>
            <a:ext cx="61863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q-AL" alt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sq-AL" altLang="en-US" sz="2400" b="1" dirty="0"/>
              <a:t>pecifike	          </a:t>
            </a:r>
            <a:r>
              <a:rPr lang="sq-AL" altLang="en-US" sz="1400" dirty="0">
                <a:latin typeface="Impact" pitchFamily="34" charset="0"/>
              </a:rPr>
              <a:t>Deklarim i qartë i asaj që duhet të arrihet</a:t>
            </a:r>
            <a:r>
              <a:rPr lang="sq-AL" altLang="en-US" sz="1600" b="1" dirty="0"/>
              <a:t>	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57404" y="3276601"/>
            <a:ext cx="686764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q-AL" alt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q-AL" altLang="en-US" sz="2400" b="1" dirty="0"/>
              <a:t>atshëm              </a:t>
            </a:r>
            <a:r>
              <a:rPr lang="sq-AL" sz="1400" dirty="0">
                <a:latin typeface="Impact" pitchFamily="34" charset="0"/>
              </a:rPr>
              <a:t>Metoda e qartë për evidentimin e asaj që është arritur</a:t>
            </a:r>
          </a:p>
          <a:p>
            <a:pPr eaLnBrk="1" hangingPunct="1"/>
            <a:endParaRPr lang="sq-AL" altLang="en-US" sz="2400" b="1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57402" y="3886201"/>
            <a:ext cx="760817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q-AL" alt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q-AL" altLang="en-US" sz="2400" b="1" dirty="0"/>
              <a:t>rritshëm             </a:t>
            </a:r>
            <a:r>
              <a:rPr lang="sq-AL" sz="1400" dirty="0">
                <a:latin typeface="Impact" pitchFamily="34" charset="0"/>
              </a:rPr>
              <a:t>A keni një plan veprimi për objektivin tuaj, se si do ta arrini atë?</a:t>
            </a:r>
          </a:p>
          <a:p>
            <a:pPr eaLnBrk="1" hangingPunct="1"/>
            <a:endParaRPr lang="sq-AL" altLang="en-US" sz="1400" b="1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057400" y="4495801"/>
            <a:ext cx="8839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q-AL" alt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q-AL" altLang="en-US" sz="2400" b="1" dirty="0"/>
              <a:t>ealist                  </a:t>
            </a:r>
            <a:r>
              <a:rPr lang="sq-AL" sz="1400" dirty="0">
                <a:latin typeface="Impact" pitchFamily="34" charset="0"/>
              </a:rPr>
              <a:t>A keni kohë, para`, fuqi njerëzore ose burime ... Pra a është realist?</a:t>
            </a:r>
          </a:p>
          <a:p>
            <a:pPr eaLnBrk="1" hangingPunct="1"/>
            <a:endParaRPr lang="sq-AL" altLang="en-US" sz="2400" b="1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057401" y="5105401"/>
            <a:ext cx="30269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q-AL" altLang="en-US" sz="4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q-AL" altLang="en-US" sz="2400" b="1" dirty="0"/>
              <a:t>ë përcaktuar   	në kohë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5465765"/>
            <a:ext cx="5638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q-AL" sz="1400" dirty="0">
                <a:latin typeface="Impact" pitchFamily="34" charset="0"/>
              </a:rPr>
              <a:t>Afate të qarta kohore, në të cilat do të arrihet objektivi, përfshirë edhe afatet e ndërmjetme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77F9AD-035F-48A5-BD0F-E852667E7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7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fiton Kompania </a:t>
            </a:r>
            <a:r>
              <a:rPr lang="sq-AL" sz="4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tregëtare</a:t>
            </a:r>
            <a:r>
              <a:rPr lang="sq-AL" sz="4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752601"/>
            <a:ext cx="6858000" cy="60960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Struktura</a:t>
            </a:r>
            <a:r>
              <a:rPr lang="en-US" dirty="0"/>
              <a:t> e </a:t>
            </a:r>
            <a:r>
              <a:rPr lang="en-US" dirty="0" err="1"/>
              <a:t>Çmimit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www.prospectime.com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1A45-6B72-4C25-A0C7-342830E0F9C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611260"/>
              </p:ext>
            </p:extLst>
          </p:nvPr>
        </p:nvGraphicFramePr>
        <p:xfrm>
          <a:off x="685800" y="2209800"/>
          <a:ext cx="10820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90223D0-1165-4A9F-BED9-A9C4D4297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66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#9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nb-NO" sz="3600" b="1" dirty="0">
                <a:solidFill>
                  <a:srgbClr val="0070C0"/>
                </a:solidFill>
                <a:latin typeface="Times New Roman"/>
              </a:rPr>
              <a:t>PËRCAKTIMI I OBJEKTIVAVE TË PERFORMANCËS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973262"/>
            <a:ext cx="9220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2400" b="1" u="sng" dirty="0"/>
              <a:t>Edhe më shumë mbi Objektivat e </a:t>
            </a:r>
            <a:r>
              <a:rPr lang="sq-AL" sz="2400" b="1" u="sng" dirty="0" err="1"/>
              <a:t>Performancës</a:t>
            </a:r>
            <a:endParaRPr lang="sq-AL" sz="24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2400" dirty="0"/>
          </a:p>
          <a:p>
            <a:pPr marL="457200" indent="-457200" defTabSz="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dirty="0">
                <a:solidFill>
                  <a:schemeClr val="tx1"/>
                </a:solidFill>
              </a:rPr>
              <a:t>Në përputhje si duhet</a:t>
            </a:r>
          </a:p>
          <a:p>
            <a:pPr marL="457200" indent="-457200" defTabSz="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dirty="0">
                <a:solidFill>
                  <a:schemeClr val="tx1"/>
                </a:solidFill>
              </a:rPr>
              <a:t>Të përcaktuara qartë </a:t>
            </a:r>
          </a:p>
          <a:p>
            <a:pPr marL="457200" indent="-457200" defTabSz="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dirty="0">
                <a:solidFill>
                  <a:schemeClr val="tx1"/>
                </a:solidFill>
              </a:rPr>
              <a:t>Të sakta</a:t>
            </a:r>
          </a:p>
          <a:p>
            <a:pPr marL="457200" indent="-457200" defTabSz="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dirty="0">
                <a:solidFill>
                  <a:schemeClr val="tx1"/>
                </a:solidFill>
              </a:rPr>
              <a:t>Të matshme </a:t>
            </a:r>
          </a:p>
          <a:p>
            <a:pPr marL="457200" indent="-457200" defTabSz="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dirty="0">
                <a:solidFill>
                  <a:schemeClr val="tx1"/>
                </a:solidFill>
              </a:rPr>
              <a:t>Të shkruara	</a:t>
            </a:r>
          </a:p>
          <a:p>
            <a:pPr marL="457200" indent="-457200" defTabSz="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dirty="0">
                <a:solidFill>
                  <a:schemeClr val="tx1"/>
                </a:solidFill>
              </a:rPr>
              <a:t>Me përfshirje aktive </a:t>
            </a:r>
          </a:p>
          <a:p>
            <a:pPr marL="457200" indent="-457200" defTabSz="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dirty="0">
                <a:solidFill>
                  <a:schemeClr val="tx1"/>
                </a:solidFill>
              </a:rPr>
              <a:t>Me marrëveshje të </a:t>
            </a:r>
            <a:r>
              <a:rPr lang="sq-AL" dirty="0" err="1">
                <a:solidFill>
                  <a:schemeClr val="tx1"/>
                </a:solidFill>
              </a:rPr>
              <a:t>ndërsjelltë</a:t>
            </a:r>
            <a:r>
              <a:rPr lang="sq-AL" dirty="0">
                <a:solidFill>
                  <a:schemeClr val="tx1"/>
                </a:solidFill>
              </a:rPr>
              <a:t> </a:t>
            </a:r>
          </a:p>
          <a:p>
            <a:pPr marL="457200" indent="-457200" defTabSz="685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dirty="0">
                <a:solidFill>
                  <a:schemeClr val="tx1"/>
                </a:solidFill>
              </a:rPr>
              <a:t>Të perceptuara si duhet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90</a:t>
            </a:fld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791200" y="2797175"/>
            <a:ext cx="5486400" cy="322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9"/>
              <a:defRPr/>
            </a:pPr>
            <a:r>
              <a:rPr lang="sq-AL" sz="2000" dirty="0"/>
              <a:t>Me afatet kohore të përcaktuara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9"/>
              <a:defRPr/>
            </a:pPr>
            <a:r>
              <a:rPr lang="sq-AL" sz="2000" dirty="0"/>
              <a:t>Të monitoruara si duhet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9"/>
              <a:defRPr/>
            </a:pPr>
            <a:r>
              <a:rPr lang="sq-AL" sz="2000" dirty="0"/>
              <a:t>Që ndiqen në mënyrë të vazhdueshme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9"/>
              <a:defRPr/>
            </a:pPr>
            <a:r>
              <a:rPr lang="sq-AL" sz="2000" dirty="0"/>
              <a:t>Që rishikohen rregullisht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9"/>
              <a:defRPr/>
            </a:pPr>
            <a:r>
              <a:rPr lang="sq-AL" sz="2000" dirty="0"/>
              <a:t>Që mbështeten në mënyrën e duhur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9"/>
              <a:defRPr/>
            </a:pPr>
            <a:r>
              <a:rPr lang="sq-AL" sz="2000" dirty="0"/>
              <a:t>Që festohen shpesh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 startAt="9"/>
              <a:defRPr/>
            </a:pPr>
            <a:r>
              <a:rPr lang="sq-AL" sz="2000" dirty="0"/>
              <a:t>Që shpërblehen në mënyrë të drejtë</a:t>
            </a:r>
          </a:p>
          <a:p>
            <a:pPr marL="457200" indent="-457200">
              <a:buFont typeface="+mj-lt"/>
              <a:buAutoNum type="arabicPeriod" startAt="9"/>
            </a:pPr>
            <a:endParaRPr lang="sq-A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10F44-8DC1-4089-9EA0-0089A48D8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388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#10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TRAJNIMI GJATË PUNËS (COACHING)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38327"/>
            <a:ext cx="9677400" cy="44862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Një strategji trajnimi e aftësive të shitjes</a:t>
            </a:r>
            <a:r>
              <a:rPr lang="sq-AL" sz="3200" dirty="0"/>
              <a:t>, e dizajnuar dhe zbatuar në mënyrë efektive, përmirëson: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dirty="0"/>
          </a:p>
          <a:p>
            <a:pPr marL="8001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sz="2900" dirty="0"/>
              <a:t>Aftësitë taktike të shitjes</a:t>
            </a:r>
          </a:p>
          <a:p>
            <a:pPr marL="8001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sz="2900" dirty="0"/>
              <a:t>Aftësitë Strategjike të shitjes </a:t>
            </a:r>
          </a:p>
          <a:p>
            <a:pPr marL="8001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sz="2900" dirty="0"/>
              <a:t>Aftësitë e fitimit të klientit</a:t>
            </a:r>
          </a:p>
          <a:p>
            <a:pPr marL="8001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sz="2900" dirty="0"/>
              <a:t>Aftësitë e mbajtjes të klientit</a:t>
            </a:r>
          </a:p>
          <a:p>
            <a:pPr marL="8001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q-AL" sz="2900" dirty="0"/>
              <a:t>Aftësitë e zhvillimit të klientit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A8853-4919-45FD-A99C-C2EA1846B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040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#10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TRAJNIMI GJATË PUNËS (COACHING)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38327"/>
            <a:ext cx="10058400" cy="44862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Nëse do të ishit klienti a do të blini?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2200" dirty="0"/>
              <a:t>Dëgjojeni punonjësin tuaj të shitjes gjatë një bisede shitje me një klient të mundshëm ose të synuar, dhe pastaj pyesni veten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i="1" dirty="0">
                <a:solidFill>
                  <a:srgbClr val="002060"/>
                </a:solidFill>
              </a:rPr>
              <a:t>Nëse do të ishit ju klienti në këtë bisedë shitje, a do t'i besonit punonjësit të shitjes që po dëgjoni, për të siguruar një zgjidhje komplekse për një nga nevojat më të ngutshme të kompanisë “tuaj" ...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i="1" dirty="0">
                <a:solidFill>
                  <a:srgbClr val="002060"/>
                </a:solidFill>
              </a:rPr>
              <a:t>Bazuar në pyetjet që ata shtruan ...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i="1" dirty="0">
                <a:solidFill>
                  <a:srgbClr val="002060"/>
                </a:solidFill>
              </a:rPr>
              <a:t>Dhe informacionet që ata përcollën.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9F798-CB32-486B-ADE8-04AEEDC70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415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#11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MENAXHIMI I KLIENTËVE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38327"/>
            <a:ext cx="9829800" cy="44862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Një strategji efektive e administrimit / zhvillimit të klientëve: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b="1" u="sng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sq-AL" sz="3200" dirty="0"/>
              <a:t>Përmirëson aftësinë e organizatës për të rritur shitjet në klientët aktivë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sq-AL" sz="3200" dirty="0"/>
              <a:t>Përforcon iniciativat e zhvillimit të shitjeve për secilin punonjës shitje, bazuar në </a:t>
            </a:r>
            <a:r>
              <a:rPr lang="sq-AL" sz="3200" dirty="0" err="1"/>
              <a:t>performancën</a:t>
            </a:r>
            <a:r>
              <a:rPr lang="sq-AL" sz="3200" dirty="0"/>
              <a:t> e tyre dhe nevojat individuale të zhvillimit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sq-AL" sz="3200" dirty="0"/>
              <a:t>Siguron një sistem ndjekje, që ndihmon që nivelet gjithnjë e më të larta të menaxhimit dhe zhvillimit të klientëve po arrihen dhe mirëmbahen.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EC205-D64C-499A-ACD0-BA5A81B33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31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#11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MENAXHIMI I KLIENTËVE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8327"/>
            <a:ext cx="10134600" cy="44862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Menaxheri i shitjes kujdeset për strategjinë e administrimit / zhvillimit të klientëve: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sq-AL" sz="2300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300" dirty="0"/>
              <a:t>Mbulimin e të gjithë klientëve aktivë </a:t>
            </a:r>
            <a:r>
              <a:rPr lang="sq-AL" sz="2300" i="1" dirty="0"/>
              <a:t>(punonjësi i shitjes ka pjesën e tij të universit të klientëve)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300" dirty="0"/>
              <a:t>Sigurimin e frekuencës së vizitave/kontakteve sipas nevojave të klientëve </a:t>
            </a:r>
            <a:r>
              <a:rPr lang="sq-AL" sz="2300" i="1" dirty="0"/>
              <a:t>(punonjësi i shitjes kryen vizitat sipas </a:t>
            </a:r>
            <a:r>
              <a:rPr lang="sq-AL" sz="2300" i="1" dirty="0" err="1"/>
              <a:t>route</a:t>
            </a:r>
            <a:r>
              <a:rPr lang="sq-AL" sz="2300" i="1" dirty="0"/>
              <a:t>-ve)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300" dirty="0"/>
              <a:t>Zbatimin e strategjisë për gjenerimin e klientëve të rinj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300" dirty="0"/>
              <a:t>Intensifikimi i klientëve - plotësimin e të gjitha nevojave të klientit për produkte/shërbime. 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300" dirty="0"/>
              <a:t>Ndjekja e klientit pas shitjes, etj.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A732B-D2D0-4241-9910-1900BE024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78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#12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ZHVILLIMI I KLIENTËVE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38327"/>
            <a:ext cx="10134600" cy="4486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q-AL" sz="2800" dirty="0"/>
              <a:t>Njohja, analiza dhe përmirësimi i marrëdhënieve me klientët nxit potenciale për rritjen e shitjeve dhe produktivitetit. </a:t>
            </a:r>
          </a:p>
          <a:p>
            <a:pPr marL="0" indent="0">
              <a:buNone/>
            </a:pPr>
            <a:r>
              <a:rPr lang="sq-AL" sz="2800" dirty="0"/>
              <a:t>Kjo mund të përfshijë: </a:t>
            </a:r>
          </a:p>
          <a:p>
            <a:pPr marL="0" indent="0">
              <a:buNone/>
            </a:pPr>
            <a:endParaRPr lang="sq-AL" sz="2800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700" b="1" dirty="0"/>
              <a:t>Analiza e numrit të klientëve aktivë + të rinj, në bazën e të dhënave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700" b="1" dirty="0"/>
              <a:t>Zhvillimi i marrëdhënieve të bashkëpunimit me klientin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700" b="1" dirty="0"/>
              <a:t>Identifikimin e klientëve më të mirë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700" b="1" dirty="0"/>
              <a:t>Mesatarja mujore e shitjeve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700" b="1" dirty="0"/>
              <a:t>Numri i klientëve përsëritës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sq-AL" sz="2700" b="1" dirty="0"/>
              <a:t>Numri i klientëve sipas industrive/ kategorive, etj.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D5300-D496-41F7-99B0-679CFB104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09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#13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MONITORIMI I PERFORMANCËS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38327"/>
            <a:ext cx="10134600" cy="44862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Strategjia e Monitorimit të </a:t>
            </a:r>
            <a:r>
              <a:rPr lang="sq-AL" sz="3200" b="1" u="sng" dirty="0" err="1"/>
              <a:t>Performancës</a:t>
            </a:r>
            <a:r>
              <a:rPr lang="sq-AL" sz="3200" b="1" u="sng" dirty="0"/>
              <a:t> - "Një dritare për të kuptuar"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dirty="0"/>
              <a:t>Mënyra e vetme për të kuptuar saktësisht çfarë po ndodh brenda organizatës suaj të shitjeve është përmes një </a:t>
            </a:r>
            <a:r>
              <a:rPr lang="sq-AL" sz="3200" b="1" dirty="0"/>
              <a:t>sistemi të mirë-hartuar</a:t>
            </a:r>
            <a:r>
              <a:rPr lang="sq-AL" sz="3200" dirty="0"/>
              <a:t>, </a:t>
            </a:r>
            <a:r>
              <a:rPr lang="sq-AL" sz="3200" b="1" dirty="0"/>
              <a:t>mirë-ekzekutuar</a:t>
            </a:r>
            <a:r>
              <a:rPr lang="sq-AL" sz="3200" dirty="0"/>
              <a:t> dhe </a:t>
            </a:r>
            <a:r>
              <a:rPr lang="sq-AL" sz="3200" b="1" dirty="0"/>
              <a:t>mirë-mbështetur</a:t>
            </a:r>
            <a:r>
              <a:rPr lang="sq-AL" sz="3200" dirty="0"/>
              <a:t> të </a:t>
            </a:r>
            <a:r>
              <a:rPr lang="sq-AL" sz="3200" b="1" dirty="0">
                <a:solidFill>
                  <a:srgbClr val="C00000"/>
                </a:solidFill>
              </a:rPr>
              <a:t>Monitorimit të </a:t>
            </a:r>
            <a:r>
              <a:rPr lang="sq-AL" sz="3200" b="1" dirty="0" err="1">
                <a:solidFill>
                  <a:srgbClr val="C00000"/>
                </a:solidFill>
              </a:rPr>
              <a:t>Performancës</a:t>
            </a:r>
            <a:r>
              <a:rPr lang="sq-AL" sz="32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A79843-1ADD-4EA5-856B-323D399D3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41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#13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MONITORIMI I PERFORMANCËS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38327"/>
            <a:ext cx="10134600" cy="44862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/>
              <a:t>Një sistem i </a:t>
            </a:r>
            <a:r>
              <a:rPr lang="sq-AL" sz="3200" b="1"/>
              <a:t>monitorimit të performancës</a:t>
            </a:r>
            <a:r>
              <a:rPr lang="sq-AL" sz="3200"/>
              <a:t>, i zhvilluar në mënyrë efektive, do të masë me saktësi: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/>
              <a:t>1) Produktivitetin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/>
              <a:t>2) Performancën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/>
              <a:t>3) Kënaqësinë e klientit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/>
              <a:t>dhe të Organizatës së shitjes</a:t>
            </a:r>
            <a:endParaRPr lang="sq-AL" sz="32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E0470-5915-4DD2-BBD7-D400F6842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68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#13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MONITORIMI I PERFORMANCËS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4527"/>
            <a:ext cx="10439400" cy="44862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Rëndësia e përcaktimit saktë të </a:t>
            </a:r>
            <a:r>
              <a:rPr lang="sq-AL" sz="3200" b="1" u="sng" dirty="0" err="1"/>
              <a:t>pritshmërive</a:t>
            </a:r>
            <a:r>
              <a:rPr lang="sq-AL" sz="3200" b="1" u="sng" dirty="0"/>
              <a:t> të </a:t>
            </a:r>
            <a:r>
              <a:rPr lang="sq-AL" sz="3200" b="1" u="sng" dirty="0" err="1"/>
              <a:t>performancës</a:t>
            </a:r>
            <a:endParaRPr lang="sq-AL" sz="32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dirty="0"/>
              <a:t>Vendosja e standardeve të </a:t>
            </a:r>
            <a:r>
              <a:rPr lang="sq-AL" sz="3200" dirty="0" err="1"/>
              <a:t>performancës</a:t>
            </a:r>
            <a:r>
              <a:rPr lang="sq-AL" sz="3200" dirty="0"/>
              <a:t> </a:t>
            </a:r>
            <a:r>
              <a:rPr lang="sq-AL" sz="2400" i="1" dirty="0"/>
              <a:t>(treguesve </a:t>
            </a:r>
            <a:r>
              <a:rPr lang="sq-AL" sz="2400" b="1" i="1" dirty="0">
                <a:solidFill>
                  <a:srgbClr val="C00000"/>
                </a:solidFill>
              </a:rPr>
              <a:t>KPI</a:t>
            </a:r>
            <a:r>
              <a:rPr lang="sq-AL" sz="2400" i="1" dirty="0"/>
              <a:t>)</a:t>
            </a:r>
            <a:r>
              <a:rPr lang="sq-AL" sz="3200" dirty="0"/>
              <a:t>, në fazën e punësimit dhe periodikisht, përforcon ndërtimin e besueshmërisë, për monitorimin dhe zhvillimin e </a:t>
            </a:r>
            <a:r>
              <a:rPr lang="sq-AL" sz="3200" dirty="0" err="1"/>
              <a:t>performancës</a:t>
            </a:r>
            <a:r>
              <a:rPr lang="sq-AL" sz="3200" dirty="0"/>
              <a:t> së shitjeve në mënyrë të efektshme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A42C0-2F5E-47E0-8DE5-A1009991C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29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b="1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Roli</a:t>
            </a:r>
            <a:r>
              <a:rPr lang="en-GB" sz="3600" b="1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#14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në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Menaxhimi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Shitjeve</a:t>
            </a:r>
            <a:br>
              <a:rPr lang="en-GB" sz="3600" dirty="0">
                <a:solidFill>
                  <a:srgbClr val="0070C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3600" b="1" dirty="0">
                <a:solidFill>
                  <a:srgbClr val="0070C0"/>
                </a:solidFill>
                <a:latin typeface="Times New Roman"/>
              </a:rPr>
              <a:t>ZHVILLIMI I PERFORMANCËS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38327"/>
            <a:ext cx="9906000" cy="44862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u="sng" dirty="0"/>
              <a:t>Ekzistojnë dy komponentë për një strategji efektive të zhvillimit të </a:t>
            </a:r>
            <a:r>
              <a:rPr lang="sq-AL" sz="3200" b="1" u="sng" dirty="0" err="1"/>
              <a:t>performancës</a:t>
            </a:r>
            <a:r>
              <a:rPr lang="sq-AL" sz="3200" b="1" u="sng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q-AL" sz="3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dirty="0"/>
              <a:t>  1. Zhvillimi normal (i vazhdueshëm)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2800" dirty="0"/>
              <a:t>Udhëzimi ditor dhe drejtimi i punonjësve të shitjes që të arrijnë angazhimet e </a:t>
            </a:r>
            <a:r>
              <a:rPr lang="sq-AL" sz="2800" dirty="0" err="1"/>
              <a:t>performancës</a:t>
            </a:r>
            <a:r>
              <a:rPr lang="sq-AL" sz="2800" dirty="0"/>
              <a:t> të rëna dakord.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28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3200" b="1" dirty="0"/>
              <a:t> 2. Zhvillimi </a:t>
            </a:r>
            <a:r>
              <a:rPr lang="sq-AL" sz="3200" b="1" dirty="0" err="1"/>
              <a:t>situacional</a:t>
            </a:r>
            <a:endParaRPr lang="sq-AL" sz="3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q-AL" sz="2800" dirty="0"/>
              <a:t>Përshtatja e programit të </a:t>
            </a:r>
            <a:r>
              <a:rPr lang="sq-AL" sz="2800" dirty="0" err="1"/>
              <a:t>performancës</a:t>
            </a:r>
            <a:r>
              <a:rPr lang="sq-AL" sz="2800" dirty="0"/>
              <a:t> për punonjësit e shitjeve që nuk dëshirojnë / nuk janë në gjendje t'i plotësojnë marrëveshjet e rëna dakord me standardet e </a:t>
            </a:r>
            <a:r>
              <a:rPr lang="sq-AL" sz="2800" dirty="0" err="1"/>
              <a:t>performancës</a:t>
            </a:r>
            <a:endParaRPr lang="sq-AL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www.prospectime.com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BF33-B5BD-405F-9748-BE7037CC8CDB}" type="slidenum">
              <a:rPr lang="en-US" smtClean="0"/>
              <a:t>99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29221-643F-4EC6-B347-E2CC53B5D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5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36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12764</Words>
  <Application>Microsoft Office PowerPoint</Application>
  <PresentationFormat>Widescreen</PresentationFormat>
  <Paragraphs>1662</Paragraphs>
  <Slides>106</Slides>
  <Notes>71</Notes>
  <HiddenSlides>15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7" baseType="lpstr">
      <vt:lpstr>Arial</vt:lpstr>
      <vt:lpstr>AvenirNext</vt:lpstr>
      <vt:lpstr>Calibri</vt:lpstr>
      <vt:lpstr>Calibri Light</vt:lpstr>
      <vt:lpstr>Impact</vt:lpstr>
      <vt:lpstr>Mongolian Baiti</vt:lpstr>
      <vt:lpstr>Symbol</vt:lpstr>
      <vt:lpstr>Tahoma</vt:lpstr>
      <vt:lpstr>Times New Roman</vt:lpstr>
      <vt:lpstr>Wingdings</vt:lpstr>
      <vt:lpstr>Retrospect</vt:lpstr>
      <vt:lpstr>Mjeshtëria e shitjes: Strategjia fituese për të shitur më shumë dhe më mirë</vt:lpstr>
      <vt:lpstr>Çështjet</vt:lpstr>
      <vt:lpstr>Çfarë është Kompania tregëtare?</vt:lpstr>
      <vt:lpstr>Çfarë është Kompania tregëtare?</vt:lpstr>
      <vt:lpstr>Organizimi i Kompanisë tregëtare</vt:lpstr>
      <vt:lpstr>PowerPoint Presentation</vt:lpstr>
      <vt:lpstr>PowerPoint Presentation</vt:lpstr>
      <vt:lpstr>Si fiton Kompania tregëtare?</vt:lpstr>
      <vt:lpstr>Si fiton Kompania tregëtare?</vt:lpstr>
      <vt:lpstr>Rëndësia e departamenteve</vt:lpstr>
      <vt:lpstr>Rëndësia e shitjes</vt:lpstr>
      <vt:lpstr>Rëndësia e shitjes</vt:lpstr>
      <vt:lpstr>Çfarë është Shitja?</vt:lpstr>
      <vt:lpstr>Kanalet e Shitjes</vt:lpstr>
      <vt:lpstr>Transaksionet e Shitjes</vt:lpstr>
      <vt:lpstr>Shitja si Proces</vt:lpstr>
      <vt:lpstr>Shitja si Proces</vt:lpstr>
      <vt:lpstr>Shitja si Proces</vt:lpstr>
      <vt:lpstr>Shitja si Proces</vt:lpstr>
      <vt:lpstr>Kur lind nevoja për Dpt. e shitjes?</vt:lpstr>
      <vt:lpstr>Funksionet e Dpt. të shitjes</vt:lpstr>
      <vt:lpstr>Struktura e Dpt. të shitjes</vt:lpstr>
      <vt:lpstr>Çfarë arrin Ekipi i shitjes?</vt:lpstr>
      <vt:lpstr>Shitja si Proces</vt:lpstr>
      <vt:lpstr>SHITJA në shekullin 21 Çfarë është shitja në përgjithësi?</vt:lpstr>
      <vt:lpstr>SHITJA në shekullin 21 20 gabimet më të mëdha në shitje</vt:lpstr>
      <vt:lpstr>SHITJA në shekullin 21 20 gabimet më të mëdha në shitje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Procesi i shitjes dhe aftësitë e punonjësit të suksesshëm të shitjes</vt:lpstr>
      <vt:lpstr>Çfarë nënkuptohet me Proces Shitje</vt:lpstr>
      <vt:lpstr>PowerPoint Presentation</vt:lpstr>
      <vt:lpstr>Procesi i Shitjes dhe Teknikat e Shitjes</vt:lpstr>
      <vt:lpstr>Procesi i Shitjes dhe Teknikat e Shitjes</vt:lpstr>
      <vt:lpstr>Roli i njohjes së produktit në shitje</vt:lpstr>
      <vt:lpstr>Aftësitë e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7 Hapat e Procesit të shitjes</vt:lpstr>
      <vt:lpstr>Disa këshilla për shitje efektive</vt:lpstr>
      <vt:lpstr>Disa këshilla për shitje efektive</vt:lpstr>
      <vt:lpstr>Disa këshilla për shitje efektive</vt:lpstr>
      <vt:lpstr>Menaxhimi i Shitjeve</vt:lpstr>
      <vt:lpstr>Përgjegjësitë dhe rolet e Menaxherit të Shitjeve</vt:lpstr>
      <vt:lpstr>Roli #1 në Menaxhimi i Shitjeve PËRSHKRIMI I PUNËS</vt:lpstr>
      <vt:lpstr>Roli #1 në Menaxhimi i Shitjeve PËRSHKRIMI I PUNËS</vt:lpstr>
      <vt:lpstr>Roli #2 në Menaxhimi i Shitjeve KOMPENSIMI</vt:lpstr>
      <vt:lpstr>Roli #2 në Menaxhimi i Shitjeve KOMPENSIMI</vt:lpstr>
      <vt:lpstr>Roli #2 në Menaxhimi i Shitjeve KOMPENSIMI</vt:lpstr>
      <vt:lpstr>Roli #2 në Menaxhimi i Shitjeve KOMPENSIMI</vt:lpstr>
      <vt:lpstr>Roli #2 në Menaxhimi i Shitjeve KOMPENSIMI</vt:lpstr>
      <vt:lpstr>Roli #2 në Menaxhimi i Shitjeve KOMPENSIMI</vt:lpstr>
      <vt:lpstr>Roli #2 në Menaxhimi i Shitjeve KOMPENSIMI</vt:lpstr>
      <vt:lpstr>Roli #3 në Menaxhimi i Shitjeve NXITJA - STIMULI</vt:lpstr>
      <vt:lpstr>Roli #4 në Menaxhimi i Shitjeve REKRUTIMI</vt:lpstr>
      <vt:lpstr>Roli #4 në Menaxhimi i Shitjeve REKRUTIMI</vt:lpstr>
      <vt:lpstr>Roli #4 në Menaxhimi i Shitjeve REKRUTIMI</vt:lpstr>
      <vt:lpstr>Roli #4 në Menaxhimi i Shitjeve REKRUTIMI</vt:lpstr>
      <vt:lpstr>Roli #5 në Menaxhimi i Shitjeve PUNËSIMI</vt:lpstr>
      <vt:lpstr>Roli #5 në Menaxhimi i Shitjeve PUNËSIMI</vt:lpstr>
      <vt:lpstr>Roli #5 në Menaxhimi i Shitjeve PUNËSIMI</vt:lpstr>
      <vt:lpstr>Roli #5 në Menaxhimi i Shitjeve PUNËSIMI</vt:lpstr>
      <vt:lpstr>Roli #5 në Menaxhimi i Shitjeve PUNËSIMI</vt:lpstr>
      <vt:lpstr>Roli #6 në Menaxhimi i Shitjeve TRAJNIMI</vt:lpstr>
      <vt:lpstr>Roli #6 në Menaxhimi i Shitjeve TRAJNIMI</vt:lpstr>
      <vt:lpstr>Roli #6 në Menaxhimi i Shitjeve TRAJNIMI</vt:lpstr>
      <vt:lpstr>Roli #7 në Menaxhimi i Shitjeve GJENERIMI I KLIENTËVE TË RINJ</vt:lpstr>
      <vt:lpstr>Roli #7 në Menaxhimi i Shitjeve GJENERIMI I KLIENTËVE TË RINJ</vt:lpstr>
      <vt:lpstr>Roli #8 në Menaxhimi i Shitjeve MADHËSIA E FORCËS SHITËSE</vt:lpstr>
      <vt:lpstr>Roli #9 në Menaxhimi i Shitjeve PËRCAKTIMI I OBJEKTIVAVE TË PERFORMANCËS</vt:lpstr>
      <vt:lpstr>Roli #9 në Menaxhimi i Shitjeve PËRCAKTIMI I OBJEKTIVAVE TË PERFORMANCËS</vt:lpstr>
      <vt:lpstr>Roli #9 në Menaxhimi i Shitjeve PËRCAKTIMI I OBJEKTIVAVE TË PERFORMANCËS</vt:lpstr>
      <vt:lpstr>Roli #10 në Menaxhimi i Shitjeve TRAJNIMI GJATË PUNËS (COACHING)</vt:lpstr>
      <vt:lpstr>Roli #10 në Menaxhimi i Shitjeve TRAJNIMI GJATË PUNËS (COACHING)</vt:lpstr>
      <vt:lpstr>Roli #11 në Menaxhimi i Shitjeve MENAXHIMI I KLIENTËVE</vt:lpstr>
      <vt:lpstr>Roli #11 në Menaxhimi i Shitjeve MENAXHIMI I KLIENTËVE</vt:lpstr>
      <vt:lpstr>Roli #12 në Menaxhimi i Shitjeve ZHVILLIMI I KLIENTËVE</vt:lpstr>
      <vt:lpstr>Roli #13 në Menaxhimi i Shitjeve MONITORIMI I PERFORMANCËS</vt:lpstr>
      <vt:lpstr>Roli #13 në Menaxhimi i Shitjeve MONITORIMI I PERFORMANCËS</vt:lpstr>
      <vt:lpstr>Roli #13 në Menaxhimi i Shitjeve MONITORIMI I PERFORMANCËS</vt:lpstr>
      <vt:lpstr>Roli #14 në Menaxhimi i Shitjeve ZHVILLIMI I PERFORMANCËS</vt:lpstr>
      <vt:lpstr>Roli #14 në Menaxhimi i Shitjeve ZHVILLIMI I PERFORMANCËS</vt:lpstr>
      <vt:lpstr>Roli #15 në Menaxhimi i Shitjeve LARGIMI I PUNONJËSVE</vt:lpstr>
      <vt:lpstr>Roli #15 në Menaxhimi i Shitjeve LARGIMI I PUNONJËSVE</vt:lpstr>
      <vt:lpstr>Roli #16 në Menaxhimi i Shitjeve TRANZICIONI I KLIENTËVE</vt:lpstr>
      <vt:lpstr>Strategjia fituese për sukses në shitje</vt:lpstr>
      <vt:lpstr>Strategjia fituese për sukses në shitje</vt:lpstr>
      <vt:lpstr>Menaxhimi i Shitjeve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Shitja dhe rëndësia e saj.</dc:title>
  <dc:creator>Edmond</dc:creator>
  <cp:lastModifiedBy>Edmond Norra</cp:lastModifiedBy>
  <cp:revision>167</cp:revision>
  <dcterms:created xsi:type="dcterms:W3CDTF">2016-05-18T15:14:20Z</dcterms:created>
  <dcterms:modified xsi:type="dcterms:W3CDTF">2024-03-01T12:20:31Z</dcterms:modified>
</cp:coreProperties>
</file>