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notesSlides/notesSlide17.xml" ContentType="application/vnd.openxmlformats-officedocument.presentationml.notesSlide+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notesSlides/notesSlide19.xml" ContentType="application/vnd.openxmlformats-officedocument.presentationml.notesSlide+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notesSlides/notesSlide21.xml" ContentType="application/vnd.openxmlformats-officedocument.presentationml.notesSlide+xml"/>
  <Override PartName="/ppt/tags/tag9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713" r:id="rId2"/>
    <p:sldId id="381" r:id="rId3"/>
    <p:sldId id="692" r:id="rId4"/>
    <p:sldId id="289" r:id="rId5"/>
    <p:sldId id="693" r:id="rId6"/>
    <p:sldId id="694" r:id="rId7"/>
    <p:sldId id="695" r:id="rId8"/>
    <p:sldId id="696" r:id="rId9"/>
    <p:sldId id="697" r:id="rId10"/>
    <p:sldId id="698" r:id="rId11"/>
    <p:sldId id="699" r:id="rId12"/>
    <p:sldId id="700" r:id="rId13"/>
    <p:sldId id="701" r:id="rId14"/>
    <p:sldId id="702" r:id="rId15"/>
    <p:sldId id="703" r:id="rId16"/>
    <p:sldId id="704" r:id="rId17"/>
    <p:sldId id="303" r:id="rId18"/>
    <p:sldId id="705" r:id="rId19"/>
    <p:sldId id="306" r:id="rId20"/>
    <p:sldId id="307" r:id="rId21"/>
    <p:sldId id="308" r:id="rId22"/>
    <p:sldId id="309" r:id="rId23"/>
    <p:sldId id="310" r:id="rId24"/>
    <p:sldId id="311" r:id="rId25"/>
    <p:sldId id="312" r:id="rId26"/>
    <p:sldId id="313" r:id="rId27"/>
    <p:sldId id="383" r:id="rId28"/>
    <p:sldId id="384" r:id="rId29"/>
    <p:sldId id="385" r:id="rId30"/>
    <p:sldId id="386" r:id="rId31"/>
    <p:sldId id="387" r:id="rId32"/>
    <p:sldId id="388" r:id="rId33"/>
    <p:sldId id="328" r:id="rId34"/>
    <p:sldId id="329" r:id="rId35"/>
    <p:sldId id="333" r:id="rId36"/>
    <p:sldId id="337" r:id="rId37"/>
    <p:sldId id="338" r:id="rId38"/>
    <p:sldId id="339" r:id="rId39"/>
    <p:sldId id="340" r:id="rId40"/>
    <p:sldId id="406" r:id="rId41"/>
    <p:sldId id="407" r:id="rId42"/>
    <p:sldId id="408" r:id="rId43"/>
    <p:sldId id="409" r:id="rId44"/>
    <p:sldId id="410" r:id="rId45"/>
    <p:sldId id="501" r:id="rId46"/>
    <p:sldId id="502" r:id="rId47"/>
    <p:sldId id="503" r:id="rId48"/>
    <p:sldId id="504" r:id="rId49"/>
    <p:sldId id="505" r:id="rId50"/>
    <p:sldId id="506" r:id="rId51"/>
    <p:sldId id="711" r:id="rId52"/>
    <p:sldId id="712"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F558D-6804-4CBA-8262-1A6D62D76D5B}" type="datetimeFigureOut">
              <a:rPr lang="de-DE" smtClean="0"/>
              <a:t>02.03.2024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23BDE-0E0E-4DA0-B6E6-599E2C611FFE}" type="slidenum">
              <a:rPr lang="de-DE" smtClean="0"/>
              <a:t>‹#›</a:t>
            </a:fld>
            <a:endParaRPr lang="de-DE"/>
          </a:p>
        </p:txBody>
      </p:sp>
    </p:spTree>
    <p:extLst>
      <p:ext uri="{BB962C8B-B14F-4D97-AF65-F5344CB8AC3E}">
        <p14:creationId xmlns:p14="http://schemas.microsoft.com/office/powerpoint/2010/main" val="225900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de-DE" dirty="0"/>
          </a:p>
          <a:p>
            <a:r>
              <a:rPr lang="de-DE" b="0" i="0" dirty="0">
                <a:solidFill>
                  <a:srgbClr val="4D5156"/>
                </a:solidFill>
                <a:effectLst/>
                <a:latin typeface="arial" panose="020B0604020202020204" pitchFamily="34" charset="0"/>
              </a:rPr>
              <a:t>Lyndall Fownes </a:t>
            </a:r>
            <a:r>
              <a:rPr lang="de-DE" b="1" i="0" dirty="0">
                <a:solidFill>
                  <a:srgbClr val="5F6368"/>
                </a:solidFill>
                <a:effectLst/>
                <a:latin typeface="arial" panose="020B0604020202020204" pitchFamily="34" charset="0"/>
              </a:rPr>
              <a:t>Urwick </a:t>
            </a:r>
            <a:r>
              <a:rPr lang="de-DE" dirty="0"/>
              <a:t>MC (3 mars 1891 - 5 dhjetor 1983) ishte një konsulent britanik i menaxhimit dhe mendimtar biznesi.</a:t>
            </a:r>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5</a:t>
            </a:fld>
            <a:endParaRPr lang="de-DE"/>
          </a:p>
        </p:txBody>
      </p:sp>
    </p:spTree>
    <p:extLst>
      <p:ext uri="{BB962C8B-B14F-4D97-AF65-F5344CB8AC3E}">
        <p14:creationId xmlns:p14="http://schemas.microsoft.com/office/powerpoint/2010/main" val="237841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err="1">
                <a:solidFill>
                  <a:schemeClr val="tx1"/>
                </a:solidFill>
              </a:rPr>
              <a:t>Matja</a:t>
            </a:r>
            <a:r>
              <a:rPr lang="en-IN" sz="1200" b="1" dirty="0">
                <a:solidFill>
                  <a:schemeClr val="tx1"/>
                </a:solidFill>
              </a:rPr>
              <a:t> e </a:t>
            </a:r>
            <a:r>
              <a:rPr lang="en-IN" sz="1200" b="1" dirty="0" err="1">
                <a:solidFill>
                  <a:schemeClr val="tx1"/>
                </a:solidFill>
              </a:rPr>
              <a:t>Performancës</a:t>
            </a:r>
            <a:r>
              <a:rPr lang="en-IN" sz="1200" b="1" dirty="0">
                <a:solidFill>
                  <a:schemeClr val="tx1"/>
                </a:solidFill>
              </a:rPr>
              <a:t>:</a:t>
            </a:r>
          </a:p>
          <a:p>
            <a:endParaRPr lang="en-IN" sz="1200" b="1" dirty="0">
              <a:solidFill>
                <a:schemeClr val="tx1"/>
              </a:solidFill>
            </a:endParaRPr>
          </a:p>
          <a:p>
            <a:r>
              <a:rPr lang="en-IN" sz="1200" b="1" dirty="0" err="1">
                <a:solidFill>
                  <a:schemeClr val="tx1"/>
                </a:solidFill>
              </a:rPr>
              <a:t>Hapi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dytë</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madh</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kontroll</a:t>
            </a:r>
            <a:r>
              <a:rPr lang="en-IN" sz="1200" b="1" dirty="0">
                <a:solidFill>
                  <a:schemeClr val="tx1"/>
                </a:solidFill>
              </a:rPr>
              <a:t> </a:t>
            </a:r>
            <a:r>
              <a:rPr lang="en-IN" sz="1200" b="1" dirty="0" err="1">
                <a:solidFill>
                  <a:schemeClr val="tx1"/>
                </a:solidFill>
              </a:rPr>
              <a:t>është</a:t>
            </a:r>
            <a:r>
              <a:rPr lang="en-IN" sz="1200" b="1" dirty="0">
                <a:solidFill>
                  <a:schemeClr val="tx1"/>
                </a:solidFill>
              </a:rPr>
              <a:t> </a:t>
            </a:r>
            <a:r>
              <a:rPr lang="en-IN" sz="1200" b="1" dirty="0" err="1">
                <a:solidFill>
                  <a:schemeClr val="tx1"/>
                </a:solidFill>
              </a:rPr>
              <a:t>matja</a:t>
            </a:r>
            <a:r>
              <a:rPr lang="en-IN" sz="1200" b="1" dirty="0">
                <a:solidFill>
                  <a:schemeClr val="tx1"/>
                </a:solidFill>
              </a:rPr>
              <a:t> e </a:t>
            </a:r>
            <a:r>
              <a:rPr lang="en-IN" sz="1200" b="1" dirty="0" err="1">
                <a:solidFill>
                  <a:schemeClr val="tx1"/>
                </a:solidFill>
              </a:rPr>
              <a:t>performancës</a:t>
            </a:r>
            <a:r>
              <a:rPr lang="en-IN" sz="1200" b="1" dirty="0">
                <a:solidFill>
                  <a:schemeClr val="tx1"/>
                </a:solidFill>
              </a:rPr>
              <a:t>. </a:t>
            </a:r>
            <a:r>
              <a:rPr lang="en-IN" sz="1200" b="1" dirty="0" err="1">
                <a:solidFill>
                  <a:schemeClr val="tx1"/>
                </a:solidFill>
              </a:rPr>
              <a:t>Gjetja</a:t>
            </a:r>
            <a:r>
              <a:rPr lang="en-IN" sz="1200" b="1" dirty="0">
                <a:solidFill>
                  <a:schemeClr val="tx1"/>
                </a:solidFill>
              </a:rPr>
              <a:t> e </a:t>
            </a:r>
            <a:r>
              <a:rPr lang="en-IN" sz="1200" b="1" dirty="0" err="1">
                <a:solidFill>
                  <a:schemeClr val="tx1"/>
                </a:solidFill>
              </a:rPr>
              <a:t>devijimeve</a:t>
            </a:r>
            <a:r>
              <a:rPr lang="en-IN" sz="1200" b="1" dirty="0">
                <a:solidFill>
                  <a:schemeClr val="tx1"/>
                </a:solidFill>
              </a:rPr>
              <a:t> </a:t>
            </a:r>
            <a:r>
              <a:rPr lang="en-IN" sz="1200" b="1" dirty="0" err="1">
                <a:solidFill>
                  <a:schemeClr val="tx1"/>
                </a:solidFill>
              </a:rPr>
              <a:t>bëhet</a:t>
            </a:r>
            <a:r>
              <a:rPr lang="en-IN" sz="1200" b="1" dirty="0">
                <a:solidFill>
                  <a:schemeClr val="tx1"/>
                </a:solidFill>
              </a:rPr>
              <a:t> e </a:t>
            </a:r>
            <a:r>
              <a:rPr lang="en-IN" sz="1200" b="1" dirty="0" err="1">
                <a:solidFill>
                  <a:schemeClr val="tx1"/>
                </a:solidFill>
              </a:rPr>
              <a:t>lehtë</a:t>
            </a:r>
            <a:r>
              <a:rPr lang="en-IN" sz="1200" b="1" dirty="0">
                <a:solidFill>
                  <a:schemeClr val="tx1"/>
                </a:solidFill>
              </a:rPr>
              <a:t> duke </a:t>
            </a:r>
            <a:r>
              <a:rPr lang="en-IN" sz="1200" b="1" dirty="0" err="1">
                <a:solidFill>
                  <a:schemeClr val="tx1"/>
                </a:solidFill>
              </a:rPr>
              <a:t>matur</a:t>
            </a:r>
            <a:r>
              <a:rPr lang="en-IN" sz="1200" b="1" dirty="0">
                <a:solidFill>
                  <a:schemeClr val="tx1"/>
                </a:solidFill>
              </a:rPr>
              <a:t> </a:t>
            </a:r>
            <a:r>
              <a:rPr lang="en-IN" sz="1200" b="1" dirty="0" err="1">
                <a:solidFill>
                  <a:schemeClr val="tx1"/>
                </a:solidFill>
              </a:rPr>
              <a:t>performancën</a:t>
            </a:r>
            <a:r>
              <a:rPr lang="en-IN" sz="1200" b="1" dirty="0">
                <a:solidFill>
                  <a:schemeClr val="tx1"/>
                </a:solidFill>
              </a:rPr>
              <a:t> </a:t>
            </a:r>
            <a:r>
              <a:rPr lang="en-IN" sz="1200" b="1" dirty="0" err="1">
                <a:solidFill>
                  <a:schemeClr val="tx1"/>
                </a:solidFill>
              </a:rPr>
              <a:t>aktuale</a:t>
            </a:r>
            <a:r>
              <a:rPr lang="en-IN" sz="1200" b="1" dirty="0">
                <a:solidFill>
                  <a:schemeClr val="tx1"/>
                </a:solidFill>
              </a:rPr>
              <a:t>. </a:t>
            </a:r>
            <a:r>
              <a:rPr lang="en-IN" sz="1200" b="1" dirty="0" err="1">
                <a:solidFill>
                  <a:schemeClr val="tx1"/>
                </a:solidFill>
              </a:rPr>
              <a:t>Nivelet</a:t>
            </a:r>
            <a:r>
              <a:rPr lang="en-IN" sz="1200" b="1" dirty="0">
                <a:solidFill>
                  <a:schemeClr val="tx1"/>
                </a:solidFill>
              </a:rPr>
              <a:t> e </a:t>
            </a:r>
            <a:r>
              <a:rPr lang="en-IN" sz="1200" b="1" dirty="0" err="1">
                <a:solidFill>
                  <a:schemeClr val="tx1"/>
                </a:solidFill>
              </a:rPr>
              <a:t>performancës</a:t>
            </a:r>
            <a:r>
              <a:rPr lang="en-IN" sz="1200" b="1" dirty="0">
                <a:solidFill>
                  <a:schemeClr val="tx1"/>
                </a:solidFill>
              </a:rPr>
              <a:t> </a:t>
            </a:r>
            <a:r>
              <a:rPr lang="en-IN" sz="1200" b="1" dirty="0" err="1">
                <a:solidFill>
                  <a:schemeClr val="tx1"/>
                </a:solidFill>
              </a:rPr>
              <a:t>ndonjëherë</a:t>
            </a:r>
            <a:r>
              <a:rPr lang="en-IN" sz="1200" b="1" dirty="0">
                <a:solidFill>
                  <a:schemeClr val="tx1"/>
                </a:solidFill>
              </a:rPr>
              <a:t> </a:t>
            </a:r>
            <a:r>
              <a:rPr lang="en-IN" sz="1200" b="1" dirty="0" err="1">
                <a:solidFill>
                  <a:schemeClr val="tx1"/>
                </a:solidFill>
              </a:rPr>
              <a:t>janë</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lehta</a:t>
            </a:r>
            <a:r>
              <a:rPr lang="en-IN" sz="1200" b="1" dirty="0">
                <a:solidFill>
                  <a:schemeClr val="tx1"/>
                </a:solidFill>
              </a:rPr>
              <a:t> </a:t>
            </a:r>
            <a:r>
              <a:rPr lang="en-IN" sz="1200" b="1" dirty="0" err="1">
                <a:solidFill>
                  <a:schemeClr val="tx1"/>
                </a:solidFill>
              </a:rPr>
              <a:t>për</a:t>
            </a:r>
            <a:r>
              <a:rPr lang="en-IN" sz="1200" b="1" dirty="0">
                <a:solidFill>
                  <a:schemeClr val="tx1"/>
                </a:solidFill>
              </a:rPr>
              <a:t> </a:t>
            </a:r>
            <a:r>
              <a:rPr lang="en-IN" sz="1200" b="1" dirty="0" err="1">
                <a:solidFill>
                  <a:schemeClr val="tx1"/>
                </a:solidFill>
              </a:rPr>
              <a:t>t'u</a:t>
            </a:r>
            <a:r>
              <a:rPr lang="en-IN" sz="1200" b="1" dirty="0">
                <a:solidFill>
                  <a:schemeClr val="tx1"/>
                </a:solidFill>
              </a:rPr>
              <a:t> </a:t>
            </a:r>
            <a:r>
              <a:rPr lang="en-IN" sz="1200" b="1" dirty="0" err="1">
                <a:solidFill>
                  <a:schemeClr val="tx1"/>
                </a:solidFill>
              </a:rPr>
              <a:t>matur</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nganjëherë</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vështira</a:t>
            </a:r>
            <a:r>
              <a:rPr lang="en-IN" sz="1200" b="1" dirty="0">
                <a:solidFill>
                  <a:schemeClr val="tx1"/>
                </a:solidFill>
              </a:rPr>
              <a:t>. </a:t>
            </a:r>
            <a:r>
              <a:rPr lang="en-IN" sz="1200" b="1" dirty="0" err="1">
                <a:solidFill>
                  <a:schemeClr val="tx1"/>
                </a:solidFill>
              </a:rPr>
              <a:t>Matja</a:t>
            </a:r>
            <a:r>
              <a:rPr lang="en-IN" sz="1200" b="1" dirty="0">
                <a:solidFill>
                  <a:schemeClr val="tx1"/>
                </a:solidFill>
              </a:rPr>
              <a:t> e </a:t>
            </a:r>
            <a:r>
              <a:rPr lang="en-IN" sz="1200" b="1" dirty="0" err="1">
                <a:solidFill>
                  <a:schemeClr val="tx1"/>
                </a:solidFill>
              </a:rPr>
              <a:t>standardeve</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prekshme</a:t>
            </a:r>
            <a:r>
              <a:rPr lang="en-IN" sz="1200" b="1" dirty="0">
                <a:solidFill>
                  <a:schemeClr val="tx1"/>
                </a:solidFill>
              </a:rPr>
              <a:t> </a:t>
            </a:r>
            <a:r>
              <a:rPr lang="en-IN" sz="1200" b="1" dirty="0" err="1">
                <a:solidFill>
                  <a:schemeClr val="tx1"/>
                </a:solidFill>
              </a:rPr>
              <a:t>është</a:t>
            </a:r>
            <a:r>
              <a:rPr lang="en-IN" sz="1200" b="1" dirty="0">
                <a:solidFill>
                  <a:schemeClr val="tx1"/>
                </a:solidFill>
              </a:rPr>
              <a:t> e </a:t>
            </a:r>
            <a:r>
              <a:rPr lang="en-IN" sz="1200" b="1" dirty="0" err="1">
                <a:solidFill>
                  <a:schemeClr val="tx1"/>
                </a:solidFill>
              </a:rPr>
              <a:t>lehtë</a:t>
            </a:r>
            <a:r>
              <a:rPr lang="en-IN" sz="1200" b="1" dirty="0">
                <a:solidFill>
                  <a:schemeClr val="tx1"/>
                </a:solidFill>
              </a:rPr>
              <a:t> </a:t>
            </a:r>
            <a:r>
              <a:rPr lang="en-IN" sz="1200" b="1" dirty="0" err="1">
                <a:solidFill>
                  <a:schemeClr val="tx1"/>
                </a:solidFill>
              </a:rPr>
              <a:t>pasi</a:t>
            </a:r>
            <a:r>
              <a:rPr lang="en-IN" sz="1200" b="1" dirty="0">
                <a:solidFill>
                  <a:schemeClr val="tx1"/>
                </a:solidFill>
              </a:rPr>
              <a:t> </a:t>
            </a:r>
            <a:r>
              <a:rPr lang="en-IN" sz="1200" b="1" dirty="0" err="1">
                <a:solidFill>
                  <a:schemeClr val="tx1"/>
                </a:solidFill>
              </a:rPr>
              <a:t>mund</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shprehet</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njësi</a:t>
            </a:r>
            <a:r>
              <a:rPr lang="en-IN" sz="1200" b="1" dirty="0">
                <a:solidFill>
                  <a:schemeClr val="tx1"/>
                </a:solidFill>
              </a:rPr>
              <a:t>, </a:t>
            </a:r>
            <a:r>
              <a:rPr lang="en-IN" sz="1200" b="1" dirty="0" err="1">
                <a:solidFill>
                  <a:schemeClr val="tx1"/>
                </a:solidFill>
              </a:rPr>
              <a:t>kosto</a:t>
            </a:r>
            <a:r>
              <a:rPr lang="en-IN" sz="1200" b="1" dirty="0">
                <a:solidFill>
                  <a:schemeClr val="tx1"/>
                </a:solidFill>
              </a:rPr>
              <a:t>, </a:t>
            </a:r>
            <a:r>
              <a:rPr lang="en-IN" sz="1200" b="1" dirty="0" err="1">
                <a:solidFill>
                  <a:schemeClr val="tx1"/>
                </a:solidFill>
              </a:rPr>
              <a:t>terma</a:t>
            </a:r>
            <a:r>
              <a:rPr lang="en-IN" sz="1200" b="1" dirty="0">
                <a:solidFill>
                  <a:schemeClr val="tx1"/>
                </a:solidFill>
              </a:rPr>
              <a:t> </a:t>
            </a:r>
            <a:r>
              <a:rPr lang="en-IN" sz="1200" b="1" dirty="0" err="1">
                <a:solidFill>
                  <a:schemeClr val="tx1"/>
                </a:solidFill>
              </a:rPr>
              <a:t>parash</a:t>
            </a:r>
            <a:r>
              <a:rPr lang="en-IN" sz="1200" b="1" dirty="0">
                <a:solidFill>
                  <a:schemeClr val="tx1"/>
                </a:solidFill>
              </a:rPr>
              <a:t>, </a:t>
            </a:r>
            <a:r>
              <a:rPr lang="en-IN" sz="1200" b="1" dirty="0" err="1">
                <a:solidFill>
                  <a:schemeClr val="tx1"/>
                </a:solidFill>
              </a:rPr>
              <a:t>etj</a:t>
            </a:r>
            <a:r>
              <a:rPr lang="en-IN" sz="1200" b="1" dirty="0">
                <a:solidFill>
                  <a:schemeClr val="tx1"/>
                </a:solidFill>
              </a:rPr>
              <a:t>. </a:t>
            </a:r>
            <a:r>
              <a:rPr lang="en-IN" sz="1200" b="1" dirty="0" err="1">
                <a:solidFill>
                  <a:schemeClr val="tx1"/>
                </a:solidFill>
              </a:rPr>
              <a:t>Matja</a:t>
            </a:r>
            <a:r>
              <a:rPr lang="en-IN" sz="1200" b="1" dirty="0">
                <a:solidFill>
                  <a:schemeClr val="tx1"/>
                </a:solidFill>
              </a:rPr>
              <a:t> </a:t>
            </a:r>
            <a:r>
              <a:rPr lang="en-IN" sz="1200" b="1" dirty="0" err="1">
                <a:solidFill>
                  <a:schemeClr val="tx1"/>
                </a:solidFill>
              </a:rPr>
              <a:t>sasiore</a:t>
            </a:r>
            <a:r>
              <a:rPr lang="en-IN" sz="1200" b="1" dirty="0">
                <a:solidFill>
                  <a:schemeClr val="tx1"/>
                </a:solidFill>
              </a:rPr>
              <a:t> </a:t>
            </a:r>
            <a:r>
              <a:rPr lang="en-IN" sz="1200" b="1" dirty="0" err="1">
                <a:solidFill>
                  <a:schemeClr val="tx1"/>
                </a:solidFill>
              </a:rPr>
              <a:t>bëhet</a:t>
            </a:r>
            <a:r>
              <a:rPr lang="en-IN" sz="1200" b="1" dirty="0">
                <a:solidFill>
                  <a:schemeClr val="tx1"/>
                </a:solidFill>
              </a:rPr>
              <a:t> e </a:t>
            </a:r>
            <a:r>
              <a:rPr lang="en-IN" sz="1200" b="1" dirty="0" err="1">
                <a:solidFill>
                  <a:schemeClr val="tx1"/>
                </a:solidFill>
              </a:rPr>
              <a:t>vështirë</a:t>
            </a:r>
            <a:r>
              <a:rPr lang="en-IN" sz="1200" b="1" dirty="0">
                <a:solidFill>
                  <a:schemeClr val="tx1"/>
                </a:solidFill>
              </a:rPr>
              <a:t> </a:t>
            </a:r>
            <a:r>
              <a:rPr lang="en-IN" sz="1200" b="1" dirty="0" err="1">
                <a:solidFill>
                  <a:schemeClr val="tx1"/>
                </a:solidFill>
              </a:rPr>
              <a:t>kur</a:t>
            </a:r>
            <a:r>
              <a:rPr lang="en-IN" sz="1200" b="1" dirty="0">
                <a:solidFill>
                  <a:schemeClr val="tx1"/>
                </a:solidFill>
              </a:rPr>
              <a:t> </a:t>
            </a:r>
            <a:r>
              <a:rPr lang="en-IN" sz="1200" b="1" dirty="0" err="1">
                <a:solidFill>
                  <a:schemeClr val="tx1"/>
                </a:solidFill>
              </a:rPr>
              <a:t>performanca</a:t>
            </a:r>
            <a:r>
              <a:rPr lang="en-IN" sz="1200" b="1" dirty="0">
                <a:solidFill>
                  <a:schemeClr val="tx1"/>
                </a:solidFill>
              </a:rPr>
              <a:t> e </a:t>
            </a:r>
            <a:r>
              <a:rPr lang="en-IN" sz="1200" b="1" dirty="0" err="1">
                <a:solidFill>
                  <a:schemeClr val="tx1"/>
                </a:solidFill>
              </a:rPr>
              <a:t>një</a:t>
            </a:r>
            <a:r>
              <a:rPr lang="en-IN" sz="1200" b="1" dirty="0">
                <a:solidFill>
                  <a:schemeClr val="tx1"/>
                </a:solidFill>
              </a:rPr>
              <a:t> </a:t>
            </a:r>
            <a:r>
              <a:rPr lang="en-IN" sz="1200" b="1" dirty="0" err="1">
                <a:solidFill>
                  <a:schemeClr val="tx1"/>
                </a:solidFill>
              </a:rPr>
              <a:t>menaxheri</a:t>
            </a:r>
            <a:r>
              <a:rPr lang="en-IN" sz="1200" b="1" dirty="0">
                <a:solidFill>
                  <a:schemeClr val="tx1"/>
                </a:solidFill>
              </a:rPr>
              <a:t> </a:t>
            </a:r>
            <a:r>
              <a:rPr lang="en-IN" sz="1200" b="1" dirty="0" err="1">
                <a:solidFill>
                  <a:schemeClr val="tx1"/>
                </a:solidFill>
              </a:rPr>
              <a:t>duhet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matet</a:t>
            </a:r>
            <a:r>
              <a:rPr lang="en-IN" sz="1200" b="1" dirty="0">
                <a:solidFill>
                  <a:schemeClr val="tx1"/>
                </a:solidFill>
              </a:rPr>
              <a:t>.</a:t>
            </a:r>
          </a:p>
        </p:txBody>
      </p:sp>
      <p:sp>
        <p:nvSpPr>
          <p:cNvPr id="4" name="Slide Number Placeholder 3"/>
          <p:cNvSpPr>
            <a:spLocks noGrp="1"/>
          </p:cNvSpPr>
          <p:nvPr>
            <p:ph type="sldNum" sz="quarter" idx="5"/>
          </p:nvPr>
        </p:nvSpPr>
        <p:spPr/>
        <p:txBody>
          <a:bodyPr/>
          <a:lstStyle/>
          <a:p>
            <a:fld id="{872E994C-CC47-4A25-8E71-3E9FB632EACF}" type="slidenum">
              <a:rPr lang="de-DE" smtClean="0"/>
              <a:t>37</a:t>
            </a:fld>
            <a:endParaRPr lang="de-DE"/>
          </a:p>
        </p:txBody>
      </p:sp>
    </p:spTree>
    <p:extLst>
      <p:ext uri="{BB962C8B-B14F-4D97-AF65-F5344CB8AC3E}">
        <p14:creationId xmlns:p14="http://schemas.microsoft.com/office/powerpoint/2010/main" val="3648699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err="1">
                <a:solidFill>
                  <a:schemeClr val="tx1"/>
                </a:solidFill>
              </a:rPr>
              <a:t>Krahasimi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Performancës</a:t>
            </a:r>
            <a:r>
              <a:rPr lang="en-IN" sz="1200" b="1" dirty="0">
                <a:solidFill>
                  <a:schemeClr val="tx1"/>
                </a:solidFill>
              </a:rPr>
              <a:t> </a:t>
            </a:r>
            <a:r>
              <a:rPr lang="en-IN" sz="1200" b="1" dirty="0" err="1">
                <a:solidFill>
                  <a:schemeClr val="tx1"/>
                </a:solidFill>
              </a:rPr>
              <a:t>Aktuale</a:t>
            </a:r>
            <a:r>
              <a:rPr lang="en-IN" sz="1200" b="1" dirty="0">
                <a:solidFill>
                  <a:schemeClr val="tx1"/>
                </a:solidFill>
              </a:rPr>
              <a:t> me </a:t>
            </a:r>
            <a:r>
              <a:rPr lang="en-IN" sz="1200" b="1" dirty="0" err="1">
                <a:solidFill>
                  <a:schemeClr val="tx1"/>
                </a:solidFill>
              </a:rPr>
              <a:t>Standardet</a:t>
            </a:r>
            <a:r>
              <a:rPr lang="en-IN" sz="1200" b="1" dirty="0">
                <a:solidFill>
                  <a:schemeClr val="tx1"/>
                </a:solidFill>
              </a:rPr>
              <a:t>:</a:t>
            </a:r>
          </a:p>
          <a:p>
            <a:endParaRPr lang="en-IN" sz="1200" b="1" dirty="0">
              <a:solidFill>
                <a:schemeClr val="tx1"/>
              </a:solidFill>
            </a:endParaRPr>
          </a:p>
          <a:p>
            <a:r>
              <a:rPr lang="en-IN" sz="1200" b="1" dirty="0" err="1">
                <a:solidFill>
                  <a:schemeClr val="tx1"/>
                </a:solidFill>
              </a:rPr>
              <a:t>Krahasimi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performancës</a:t>
            </a:r>
            <a:r>
              <a:rPr lang="en-IN" sz="1200" b="1" dirty="0">
                <a:solidFill>
                  <a:schemeClr val="tx1"/>
                </a:solidFill>
              </a:rPr>
              <a:t> </a:t>
            </a:r>
            <a:r>
              <a:rPr lang="en-IN" sz="1200" b="1" dirty="0" err="1">
                <a:solidFill>
                  <a:schemeClr val="tx1"/>
                </a:solidFill>
              </a:rPr>
              <a:t>aktuale</a:t>
            </a:r>
            <a:r>
              <a:rPr lang="en-IN" sz="1200" b="1" dirty="0">
                <a:solidFill>
                  <a:schemeClr val="tx1"/>
                </a:solidFill>
              </a:rPr>
              <a:t> me </a:t>
            </a:r>
            <a:r>
              <a:rPr lang="en-IN" sz="1200" b="1" dirty="0" err="1">
                <a:solidFill>
                  <a:schemeClr val="tx1"/>
                </a:solidFill>
              </a:rPr>
              <a:t>objektivat</a:t>
            </a:r>
            <a:r>
              <a:rPr lang="en-IN" sz="1200" b="1" dirty="0">
                <a:solidFill>
                  <a:schemeClr val="tx1"/>
                </a:solidFill>
              </a:rPr>
              <a:t> e </a:t>
            </a:r>
            <a:r>
              <a:rPr lang="en-IN" sz="1200" b="1" dirty="0" err="1">
                <a:solidFill>
                  <a:schemeClr val="tx1"/>
                </a:solidFill>
              </a:rPr>
              <a:t>planifikuar</a:t>
            </a:r>
            <a:r>
              <a:rPr lang="en-IN" sz="1200" b="1" dirty="0">
                <a:solidFill>
                  <a:schemeClr val="tx1"/>
                </a:solidFill>
              </a:rPr>
              <a:t> </a:t>
            </a:r>
            <a:r>
              <a:rPr lang="en-IN" sz="1200" b="1" dirty="0" err="1">
                <a:solidFill>
                  <a:schemeClr val="tx1"/>
                </a:solidFill>
              </a:rPr>
              <a:t>është</a:t>
            </a:r>
            <a:r>
              <a:rPr lang="en-IN" sz="1200" b="1" dirty="0">
                <a:solidFill>
                  <a:schemeClr val="tx1"/>
                </a:solidFill>
              </a:rPr>
              <a:t> </a:t>
            </a:r>
            <a:r>
              <a:rPr lang="en-IN" sz="1200" b="1" dirty="0" err="1">
                <a:solidFill>
                  <a:schemeClr val="tx1"/>
                </a:solidFill>
              </a:rPr>
              <a:t>shumë</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rëndësishëm</a:t>
            </a:r>
            <a:r>
              <a:rPr lang="en-IN" sz="1200" b="1" dirty="0">
                <a:solidFill>
                  <a:schemeClr val="tx1"/>
                </a:solidFill>
              </a:rPr>
              <a:t>. </a:t>
            </a:r>
            <a:r>
              <a:rPr lang="en-IN" sz="1200" b="1" dirty="0" err="1">
                <a:solidFill>
                  <a:schemeClr val="tx1"/>
                </a:solidFill>
              </a:rPr>
              <a:t>Devijimi</a:t>
            </a:r>
            <a:r>
              <a:rPr lang="en-IN" sz="1200" b="1" dirty="0">
                <a:solidFill>
                  <a:schemeClr val="tx1"/>
                </a:solidFill>
              </a:rPr>
              <a:t> </a:t>
            </a:r>
            <a:r>
              <a:rPr lang="en-IN" sz="1200" b="1" dirty="0" err="1">
                <a:solidFill>
                  <a:schemeClr val="tx1"/>
                </a:solidFill>
              </a:rPr>
              <a:t>mund</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përkufizohet</a:t>
            </a:r>
            <a:r>
              <a:rPr lang="en-IN" sz="1200" b="1" dirty="0">
                <a:solidFill>
                  <a:schemeClr val="tx1"/>
                </a:solidFill>
              </a:rPr>
              <a:t> </a:t>
            </a:r>
            <a:r>
              <a:rPr lang="en-IN" sz="1200" b="1" dirty="0" err="1">
                <a:solidFill>
                  <a:schemeClr val="tx1"/>
                </a:solidFill>
              </a:rPr>
              <a:t>si</a:t>
            </a:r>
            <a:r>
              <a:rPr lang="en-IN" sz="1200" b="1" dirty="0">
                <a:solidFill>
                  <a:schemeClr val="tx1"/>
                </a:solidFill>
              </a:rPr>
              <a:t> </a:t>
            </a:r>
            <a:r>
              <a:rPr lang="en-IN" sz="1200" b="1" dirty="0" err="1">
                <a:solidFill>
                  <a:schemeClr val="tx1"/>
                </a:solidFill>
              </a:rPr>
              <a:t>hendeku</a:t>
            </a:r>
            <a:r>
              <a:rPr lang="en-IN" sz="1200" b="1" dirty="0">
                <a:solidFill>
                  <a:schemeClr val="tx1"/>
                </a:solidFill>
              </a:rPr>
              <a:t> midis </a:t>
            </a:r>
            <a:r>
              <a:rPr lang="en-IN" sz="1200" b="1" dirty="0" err="1">
                <a:solidFill>
                  <a:schemeClr val="tx1"/>
                </a:solidFill>
              </a:rPr>
              <a:t>performancës</a:t>
            </a:r>
            <a:r>
              <a:rPr lang="en-IN" sz="1200" b="1" dirty="0">
                <a:solidFill>
                  <a:schemeClr val="tx1"/>
                </a:solidFill>
              </a:rPr>
              <a:t> </a:t>
            </a:r>
            <a:r>
              <a:rPr lang="en-IN" sz="1200" b="1" dirty="0" err="1">
                <a:solidFill>
                  <a:schemeClr val="tx1"/>
                </a:solidFill>
              </a:rPr>
              <a:t>aktuale</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objektivave</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planifikuara</a:t>
            </a:r>
            <a:r>
              <a:rPr lang="en-IN" sz="1200" b="1" dirty="0">
                <a:solidFill>
                  <a:schemeClr val="tx1"/>
                </a:solidFill>
              </a:rPr>
              <a:t>. </a:t>
            </a:r>
            <a:r>
              <a:rPr lang="en-IN" sz="1200" b="1" dirty="0" err="1">
                <a:solidFill>
                  <a:schemeClr val="tx1"/>
                </a:solidFill>
              </a:rPr>
              <a:t>Menaxheri</a:t>
            </a:r>
            <a:r>
              <a:rPr lang="en-IN" sz="1200" b="1" dirty="0">
                <a:solidFill>
                  <a:schemeClr val="tx1"/>
                </a:solidFill>
              </a:rPr>
              <a:t> </a:t>
            </a:r>
            <a:r>
              <a:rPr lang="en-IN" sz="1200" b="1" dirty="0" err="1">
                <a:solidFill>
                  <a:schemeClr val="tx1"/>
                </a:solidFill>
              </a:rPr>
              <a:t>duhet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zbulojë</a:t>
            </a:r>
            <a:r>
              <a:rPr lang="en-IN" sz="1200" b="1" dirty="0">
                <a:solidFill>
                  <a:schemeClr val="tx1"/>
                </a:solidFill>
              </a:rPr>
              <a:t> </a:t>
            </a:r>
            <a:r>
              <a:rPr lang="en-IN" sz="1200" b="1" dirty="0" err="1">
                <a:solidFill>
                  <a:schemeClr val="tx1"/>
                </a:solidFill>
              </a:rPr>
              <a:t>dy</a:t>
            </a:r>
            <a:r>
              <a:rPr lang="en-IN" sz="1200" b="1" dirty="0">
                <a:solidFill>
                  <a:schemeClr val="tx1"/>
                </a:solidFill>
              </a:rPr>
              <a:t> </a:t>
            </a:r>
            <a:r>
              <a:rPr lang="en-IN" sz="1200" b="1" dirty="0" err="1">
                <a:solidFill>
                  <a:schemeClr val="tx1"/>
                </a:solidFill>
              </a:rPr>
              <a:t>gjëra</a:t>
            </a:r>
            <a:r>
              <a:rPr lang="en-IN" sz="1200" b="1" dirty="0">
                <a:solidFill>
                  <a:schemeClr val="tx1"/>
                </a:solidFill>
              </a:rPr>
              <a:t> </a:t>
            </a:r>
            <a:r>
              <a:rPr lang="en-IN" sz="1200" b="1" dirty="0" err="1">
                <a:solidFill>
                  <a:schemeClr val="tx1"/>
                </a:solidFill>
              </a:rPr>
              <a:t>këtu</a:t>
            </a:r>
            <a:r>
              <a:rPr lang="en-IN" sz="1200" b="1" dirty="0">
                <a:solidFill>
                  <a:schemeClr val="tx1"/>
                </a:solidFill>
              </a:rPr>
              <a:t>: </a:t>
            </a:r>
            <a:r>
              <a:rPr lang="en-IN" sz="1200" b="1" dirty="0" err="1">
                <a:solidFill>
                  <a:schemeClr val="tx1"/>
                </a:solidFill>
              </a:rPr>
              <a:t>shkallën</a:t>
            </a:r>
            <a:r>
              <a:rPr lang="en-IN" sz="1200" b="1" dirty="0">
                <a:solidFill>
                  <a:schemeClr val="tx1"/>
                </a:solidFill>
              </a:rPr>
              <a:t> e </a:t>
            </a:r>
            <a:r>
              <a:rPr lang="en-IN" sz="1200" b="1" dirty="0" err="1">
                <a:solidFill>
                  <a:schemeClr val="tx1"/>
                </a:solidFill>
              </a:rPr>
              <a:t>devijimit</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shkakun</a:t>
            </a:r>
            <a:r>
              <a:rPr lang="en-IN" sz="1200" b="1" dirty="0">
                <a:solidFill>
                  <a:schemeClr val="tx1"/>
                </a:solidFill>
              </a:rPr>
              <a:t> e </a:t>
            </a:r>
            <a:r>
              <a:rPr lang="en-IN" sz="1200" b="1" dirty="0" err="1">
                <a:solidFill>
                  <a:schemeClr val="tx1"/>
                </a:solidFill>
              </a:rPr>
              <a:t>devijimit</a:t>
            </a:r>
            <a:r>
              <a:rPr lang="en-IN" sz="1200" b="1" dirty="0">
                <a:solidFill>
                  <a:schemeClr val="tx1"/>
                </a:solidFill>
              </a:rPr>
              <a:t>. </a:t>
            </a:r>
            <a:r>
              <a:rPr lang="en-IN" sz="1200" b="1" dirty="0" err="1">
                <a:solidFill>
                  <a:schemeClr val="tx1"/>
                </a:solidFill>
              </a:rPr>
              <a:t>Shkalla</a:t>
            </a:r>
            <a:r>
              <a:rPr lang="en-IN" sz="1200" b="1" dirty="0">
                <a:solidFill>
                  <a:schemeClr val="tx1"/>
                </a:solidFill>
              </a:rPr>
              <a:t> e </a:t>
            </a:r>
            <a:r>
              <a:rPr lang="en-IN" sz="1200" b="1" dirty="0" err="1">
                <a:solidFill>
                  <a:schemeClr val="tx1"/>
                </a:solidFill>
              </a:rPr>
              <a:t>devijimit</a:t>
            </a:r>
            <a:r>
              <a:rPr lang="en-IN" sz="1200" b="1" dirty="0">
                <a:solidFill>
                  <a:schemeClr val="tx1"/>
                </a:solidFill>
              </a:rPr>
              <a:t> do </a:t>
            </a:r>
            <a:r>
              <a:rPr lang="en-IN" sz="1200" b="1" dirty="0" err="1">
                <a:solidFill>
                  <a:schemeClr val="tx1"/>
                </a:solidFill>
              </a:rPr>
              <a:t>të</a:t>
            </a:r>
            <a:r>
              <a:rPr lang="en-IN" sz="1200" b="1" dirty="0">
                <a:solidFill>
                  <a:schemeClr val="tx1"/>
                </a:solidFill>
              </a:rPr>
              <a:t> </a:t>
            </a:r>
            <a:r>
              <a:rPr lang="en-IN" sz="1200" b="1" dirty="0" err="1">
                <a:solidFill>
                  <a:schemeClr val="tx1"/>
                </a:solidFill>
              </a:rPr>
              <a:t>thotë</a:t>
            </a:r>
            <a:r>
              <a:rPr lang="en-IN" sz="1200" b="1" dirty="0">
                <a:solidFill>
                  <a:schemeClr val="tx1"/>
                </a:solidFill>
              </a:rPr>
              <a:t> </a:t>
            </a:r>
            <a:r>
              <a:rPr lang="en-IN" sz="1200" b="1" dirty="0" err="1">
                <a:solidFill>
                  <a:schemeClr val="tx1"/>
                </a:solidFill>
              </a:rPr>
              <a:t>që</a:t>
            </a:r>
            <a:r>
              <a:rPr lang="en-IN" sz="1200" b="1" dirty="0">
                <a:solidFill>
                  <a:schemeClr val="tx1"/>
                </a:solidFill>
              </a:rPr>
              <a:t> </a:t>
            </a:r>
            <a:r>
              <a:rPr lang="en-IN" sz="1200" b="1" dirty="0" err="1">
                <a:solidFill>
                  <a:schemeClr val="tx1"/>
                </a:solidFill>
              </a:rPr>
              <a:t>menaxheri</a:t>
            </a:r>
            <a:r>
              <a:rPr lang="en-IN" sz="1200" b="1" dirty="0">
                <a:solidFill>
                  <a:schemeClr val="tx1"/>
                </a:solidFill>
              </a:rPr>
              <a:t> </a:t>
            </a:r>
            <a:r>
              <a:rPr lang="en-IN" sz="1200" b="1" dirty="0" err="1">
                <a:solidFill>
                  <a:schemeClr val="tx1"/>
                </a:solidFill>
              </a:rPr>
              <a:t>duhet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gjejë</a:t>
            </a:r>
            <a:r>
              <a:rPr lang="en-IN" sz="1200" b="1" dirty="0">
                <a:solidFill>
                  <a:schemeClr val="tx1"/>
                </a:solidFill>
              </a:rPr>
              <a:t> </a:t>
            </a:r>
            <a:r>
              <a:rPr lang="en-IN" sz="1200" b="1" dirty="0" err="1">
                <a:solidFill>
                  <a:schemeClr val="tx1"/>
                </a:solidFill>
              </a:rPr>
              <a:t>nëse</a:t>
            </a:r>
            <a:r>
              <a:rPr lang="en-IN" sz="1200" b="1" dirty="0">
                <a:solidFill>
                  <a:schemeClr val="tx1"/>
                </a:solidFill>
              </a:rPr>
              <a:t> </a:t>
            </a:r>
            <a:r>
              <a:rPr lang="en-IN" sz="1200" b="1" dirty="0" err="1">
                <a:solidFill>
                  <a:schemeClr val="tx1"/>
                </a:solidFill>
              </a:rPr>
              <a:t>devijimi</a:t>
            </a:r>
            <a:r>
              <a:rPr lang="en-IN" sz="1200" b="1" dirty="0">
                <a:solidFill>
                  <a:schemeClr val="tx1"/>
                </a:solidFill>
              </a:rPr>
              <a:t> </a:t>
            </a:r>
            <a:r>
              <a:rPr lang="en-IN" sz="1200" b="1" dirty="0" err="1">
                <a:solidFill>
                  <a:schemeClr val="tx1"/>
                </a:solidFill>
              </a:rPr>
              <a:t>është</a:t>
            </a:r>
            <a:r>
              <a:rPr lang="en-IN" sz="1200" b="1" dirty="0">
                <a:solidFill>
                  <a:schemeClr val="tx1"/>
                </a:solidFill>
              </a:rPr>
              <a:t> </a:t>
            </a:r>
            <a:r>
              <a:rPr lang="en-IN" sz="1200" b="1" dirty="0" err="1">
                <a:solidFill>
                  <a:schemeClr val="tx1"/>
                </a:solidFill>
              </a:rPr>
              <a:t>pozitiv</a:t>
            </a:r>
            <a:r>
              <a:rPr lang="en-IN" sz="1200" b="1" dirty="0">
                <a:solidFill>
                  <a:schemeClr val="tx1"/>
                </a:solidFill>
              </a:rPr>
              <a:t> apo </a:t>
            </a:r>
            <a:r>
              <a:rPr lang="en-IN" sz="1200" b="1" dirty="0" err="1">
                <a:solidFill>
                  <a:schemeClr val="tx1"/>
                </a:solidFill>
              </a:rPr>
              <a:t>negativ</a:t>
            </a:r>
            <a:r>
              <a:rPr lang="en-IN" sz="1200" b="1" dirty="0">
                <a:solidFill>
                  <a:schemeClr val="tx1"/>
                </a:solidFill>
              </a:rPr>
              <a:t> </a:t>
            </a:r>
            <a:r>
              <a:rPr lang="en-IN" sz="1200" b="1" dirty="0" err="1">
                <a:solidFill>
                  <a:schemeClr val="tx1"/>
                </a:solidFill>
              </a:rPr>
              <a:t>ose</a:t>
            </a:r>
            <a:r>
              <a:rPr lang="en-IN" sz="1200" b="1" dirty="0">
                <a:solidFill>
                  <a:schemeClr val="tx1"/>
                </a:solidFill>
              </a:rPr>
              <a:t> </a:t>
            </a:r>
            <a:r>
              <a:rPr lang="en-IN" sz="1200" b="1" dirty="0" err="1">
                <a:solidFill>
                  <a:schemeClr val="tx1"/>
                </a:solidFill>
              </a:rPr>
              <a:t>nëse</a:t>
            </a:r>
            <a:r>
              <a:rPr lang="en-IN" sz="1200" b="1" dirty="0">
                <a:solidFill>
                  <a:schemeClr val="tx1"/>
                </a:solidFill>
              </a:rPr>
              <a:t> </a:t>
            </a:r>
            <a:r>
              <a:rPr lang="en-IN" sz="1200" b="1" dirty="0" err="1">
                <a:solidFill>
                  <a:schemeClr val="tx1"/>
                </a:solidFill>
              </a:rPr>
              <a:t>performanca</a:t>
            </a:r>
            <a:r>
              <a:rPr lang="en-IN" sz="1200" b="1" dirty="0">
                <a:solidFill>
                  <a:schemeClr val="tx1"/>
                </a:solidFill>
              </a:rPr>
              <a:t> </a:t>
            </a:r>
            <a:r>
              <a:rPr lang="en-IN" sz="1200" b="1" dirty="0" err="1">
                <a:solidFill>
                  <a:schemeClr val="tx1"/>
                </a:solidFill>
              </a:rPr>
              <a:t>aktuale</a:t>
            </a:r>
            <a:r>
              <a:rPr lang="en-IN" sz="1200" b="1" dirty="0">
                <a:solidFill>
                  <a:schemeClr val="tx1"/>
                </a:solidFill>
              </a:rPr>
              <a:t> </a:t>
            </a:r>
            <a:r>
              <a:rPr lang="en-IN" sz="1200" b="1" dirty="0" err="1">
                <a:solidFill>
                  <a:schemeClr val="tx1"/>
                </a:solidFill>
              </a:rPr>
              <a:t>është</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përputhje</a:t>
            </a:r>
            <a:r>
              <a:rPr lang="en-IN" sz="1200" b="1" dirty="0">
                <a:solidFill>
                  <a:schemeClr val="tx1"/>
                </a:solidFill>
              </a:rPr>
              <a:t> me </a:t>
            </a:r>
            <a:r>
              <a:rPr lang="en-IN" sz="1200" b="1" dirty="0" err="1">
                <a:solidFill>
                  <a:schemeClr val="tx1"/>
                </a:solidFill>
              </a:rPr>
              <a:t>performancën</a:t>
            </a:r>
            <a:r>
              <a:rPr lang="en-IN" sz="1200" b="1" dirty="0">
                <a:solidFill>
                  <a:schemeClr val="tx1"/>
                </a:solidFill>
              </a:rPr>
              <a:t> e </a:t>
            </a:r>
            <a:r>
              <a:rPr lang="en-IN" sz="1200" b="1" dirty="0" err="1">
                <a:solidFill>
                  <a:schemeClr val="tx1"/>
                </a:solidFill>
              </a:rPr>
              <a:t>planifikuar</a:t>
            </a:r>
            <a:r>
              <a:rPr lang="en-IN" sz="1200" b="1" dirty="0">
                <a:solidFill>
                  <a:schemeClr val="tx1"/>
                </a:solidFill>
              </a:rPr>
              <a:t>.</a:t>
            </a:r>
          </a:p>
          <a:p>
            <a:endParaRPr lang="de-DE" dirty="0"/>
          </a:p>
        </p:txBody>
      </p:sp>
      <p:sp>
        <p:nvSpPr>
          <p:cNvPr id="4" name="Slide Number Placeholder 3"/>
          <p:cNvSpPr>
            <a:spLocks noGrp="1"/>
          </p:cNvSpPr>
          <p:nvPr>
            <p:ph type="sldNum" sz="quarter" idx="5"/>
          </p:nvPr>
        </p:nvSpPr>
        <p:spPr/>
        <p:txBody>
          <a:bodyPr/>
          <a:lstStyle/>
          <a:p>
            <a:fld id="{872E994C-CC47-4A25-8E71-3E9FB632EACF}" type="slidenum">
              <a:rPr lang="de-DE" smtClean="0"/>
              <a:t>38</a:t>
            </a:fld>
            <a:endParaRPr lang="de-DE"/>
          </a:p>
        </p:txBody>
      </p:sp>
    </p:spTree>
    <p:extLst>
      <p:ext uri="{BB962C8B-B14F-4D97-AF65-F5344CB8AC3E}">
        <p14:creationId xmlns:p14="http://schemas.microsoft.com/office/powerpoint/2010/main" val="107230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err="1">
                <a:solidFill>
                  <a:schemeClr val="tx1"/>
                </a:solidFill>
              </a:rPr>
              <a:t>Marrja</a:t>
            </a:r>
            <a:r>
              <a:rPr lang="en-IN" sz="1200" b="1" dirty="0">
                <a:solidFill>
                  <a:schemeClr val="tx1"/>
                </a:solidFill>
              </a:rPr>
              <a:t> e </a:t>
            </a:r>
            <a:r>
              <a:rPr lang="en-IN" sz="1200" b="1" dirty="0" err="1">
                <a:solidFill>
                  <a:schemeClr val="tx1"/>
                </a:solidFill>
              </a:rPr>
              <a:t>veprimeve</a:t>
            </a:r>
            <a:r>
              <a:rPr lang="en-IN" sz="1200" b="1" dirty="0">
                <a:solidFill>
                  <a:schemeClr val="tx1"/>
                </a:solidFill>
              </a:rPr>
              <a:t> </a:t>
            </a:r>
            <a:r>
              <a:rPr lang="en-IN" sz="1200" b="1" dirty="0" err="1">
                <a:solidFill>
                  <a:schemeClr val="tx1"/>
                </a:solidFill>
              </a:rPr>
              <a:t>korrigjuese</a:t>
            </a:r>
            <a:r>
              <a:rPr lang="en-IN" sz="1200" b="1" dirty="0">
                <a:solidFill>
                  <a:schemeClr val="tx1"/>
                </a:solidFill>
              </a:rPr>
              <a:t>:</a:t>
            </a:r>
          </a:p>
          <a:p>
            <a:endParaRPr lang="en-IN" sz="1200" b="1" dirty="0">
              <a:solidFill>
                <a:schemeClr val="tx1"/>
              </a:solidFill>
            </a:endParaRPr>
          </a:p>
          <a:p>
            <a:r>
              <a:rPr lang="en-IN" sz="1200" b="1" dirty="0" err="1">
                <a:solidFill>
                  <a:schemeClr val="tx1"/>
                </a:solidFill>
              </a:rPr>
              <a:t>Pasi</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njihen</a:t>
            </a:r>
            <a:r>
              <a:rPr lang="en-IN" sz="1200" b="1" dirty="0">
                <a:solidFill>
                  <a:schemeClr val="tx1"/>
                </a:solidFill>
              </a:rPr>
              <a:t> </a:t>
            </a:r>
            <a:r>
              <a:rPr lang="en-IN" sz="1200" b="1" dirty="0" err="1">
                <a:solidFill>
                  <a:schemeClr val="tx1"/>
                </a:solidFill>
              </a:rPr>
              <a:t>shkaqet</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shkalla</a:t>
            </a:r>
            <a:r>
              <a:rPr lang="en-IN" sz="1200" b="1" dirty="0">
                <a:solidFill>
                  <a:schemeClr val="tx1"/>
                </a:solidFill>
              </a:rPr>
              <a:t> e </a:t>
            </a:r>
            <a:r>
              <a:rPr lang="en-IN" sz="1200" b="1" dirty="0" err="1">
                <a:solidFill>
                  <a:schemeClr val="tx1"/>
                </a:solidFill>
              </a:rPr>
              <a:t>devijimeve</a:t>
            </a:r>
            <a:r>
              <a:rPr lang="en-IN" sz="1200" b="1" dirty="0">
                <a:solidFill>
                  <a:schemeClr val="tx1"/>
                </a:solidFill>
              </a:rPr>
              <a:t>, </a:t>
            </a:r>
            <a:r>
              <a:rPr lang="en-IN" sz="1200" b="1" dirty="0" err="1">
                <a:solidFill>
                  <a:schemeClr val="tx1"/>
                </a:solidFill>
              </a:rPr>
              <a:t>menaxheri</a:t>
            </a:r>
            <a:r>
              <a:rPr lang="en-IN" sz="1200" b="1" dirty="0">
                <a:solidFill>
                  <a:schemeClr val="tx1"/>
                </a:solidFill>
              </a:rPr>
              <a:t> </a:t>
            </a:r>
            <a:r>
              <a:rPr lang="en-IN" sz="1200" b="1" dirty="0" err="1">
                <a:solidFill>
                  <a:schemeClr val="tx1"/>
                </a:solidFill>
              </a:rPr>
              <a:t>duhet</a:t>
            </a:r>
            <a:r>
              <a:rPr lang="en-IN" sz="1200" b="1" dirty="0">
                <a:solidFill>
                  <a:schemeClr val="tx1"/>
                </a:solidFill>
              </a:rPr>
              <a:t> </a:t>
            </a:r>
            <a:r>
              <a:rPr lang="en-IN" sz="1200" b="1" dirty="0" err="1">
                <a:solidFill>
                  <a:schemeClr val="tx1"/>
                </a:solidFill>
              </a:rPr>
              <a:t>t'i</a:t>
            </a:r>
            <a:r>
              <a:rPr lang="en-IN" sz="1200" b="1" dirty="0">
                <a:solidFill>
                  <a:schemeClr val="tx1"/>
                </a:solidFill>
              </a:rPr>
              <a:t> </a:t>
            </a:r>
            <a:r>
              <a:rPr lang="en-IN" sz="1200" b="1" dirty="0" err="1">
                <a:solidFill>
                  <a:schemeClr val="tx1"/>
                </a:solidFill>
              </a:rPr>
              <a:t>zbulojë</a:t>
            </a:r>
            <a:r>
              <a:rPr lang="en-IN" sz="1200" b="1" dirty="0">
                <a:solidFill>
                  <a:schemeClr val="tx1"/>
                </a:solidFill>
              </a:rPr>
              <a:t> </a:t>
            </a:r>
            <a:r>
              <a:rPr lang="en-IN" sz="1200" b="1" dirty="0" err="1">
                <a:solidFill>
                  <a:schemeClr val="tx1"/>
                </a:solidFill>
              </a:rPr>
              <a:t>ato</a:t>
            </a:r>
            <a:r>
              <a:rPr lang="en-IN" sz="1200" b="1" dirty="0">
                <a:solidFill>
                  <a:schemeClr val="tx1"/>
                </a:solidFill>
              </a:rPr>
              <a:t> </a:t>
            </a:r>
            <a:r>
              <a:rPr lang="en-IN" sz="1200" b="1" dirty="0" err="1">
                <a:solidFill>
                  <a:schemeClr val="tx1"/>
                </a:solidFill>
              </a:rPr>
              <a:t>gabime</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marrë</a:t>
            </a:r>
            <a:r>
              <a:rPr lang="en-IN" sz="1200" b="1" dirty="0">
                <a:solidFill>
                  <a:schemeClr val="tx1"/>
                </a:solidFill>
              </a:rPr>
              <a:t> masa </a:t>
            </a:r>
            <a:r>
              <a:rPr lang="en-IN" sz="1200" b="1" dirty="0" err="1">
                <a:solidFill>
                  <a:schemeClr val="tx1"/>
                </a:solidFill>
              </a:rPr>
              <a:t>korrigjuese</a:t>
            </a:r>
            <a:r>
              <a:rPr lang="en-IN" sz="1200" b="1" dirty="0">
                <a:solidFill>
                  <a:schemeClr val="tx1"/>
                </a:solidFill>
              </a:rPr>
              <a:t> </a:t>
            </a:r>
            <a:r>
              <a:rPr lang="en-IN" sz="1200" b="1" dirty="0" err="1">
                <a:solidFill>
                  <a:schemeClr val="tx1"/>
                </a:solidFill>
              </a:rPr>
              <a:t>për</a:t>
            </a:r>
            <a:r>
              <a:rPr lang="en-IN" sz="1200" b="1" dirty="0">
                <a:solidFill>
                  <a:schemeClr val="tx1"/>
                </a:solidFill>
              </a:rPr>
              <a:t> to. </a:t>
            </a:r>
            <a:r>
              <a:rPr lang="en-IN" sz="1200" b="1" dirty="0" err="1">
                <a:solidFill>
                  <a:schemeClr val="tx1"/>
                </a:solidFill>
              </a:rPr>
              <a:t>Këtu</a:t>
            </a:r>
            <a:r>
              <a:rPr lang="en-IN" sz="1200" b="1" dirty="0">
                <a:solidFill>
                  <a:schemeClr val="tx1"/>
                </a:solidFill>
              </a:rPr>
              <a:t> ka </a:t>
            </a:r>
            <a:r>
              <a:rPr lang="en-IN" sz="1200" b="1" dirty="0" err="1">
                <a:solidFill>
                  <a:schemeClr val="tx1"/>
                </a:solidFill>
              </a:rPr>
              <a:t>dy</a:t>
            </a:r>
            <a:r>
              <a:rPr lang="en-IN" sz="1200" b="1" dirty="0">
                <a:solidFill>
                  <a:schemeClr val="tx1"/>
                </a:solidFill>
              </a:rPr>
              <a:t> </a:t>
            </a:r>
            <a:r>
              <a:rPr lang="en-IN" sz="1200" b="1" dirty="0" err="1">
                <a:solidFill>
                  <a:schemeClr val="tx1"/>
                </a:solidFill>
              </a:rPr>
              <a:t>alternativa</a:t>
            </a:r>
            <a:r>
              <a:rPr lang="en-IN" sz="1200" b="1" dirty="0">
                <a:solidFill>
                  <a:schemeClr val="tx1"/>
                </a:solidFill>
              </a:rPr>
              <a:t>:</a:t>
            </a:r>
          </a:p>
          <a:p>
            <a:pPr marL="342900" indent="-342900">
              <a:buFont typeface="Arial" panose="020B0604020202020204" pitchFamily="34" charset="0"/>
              <a:buChar char="•"/>
            </a:pPr>
            <a:r>
              <a:rPr lang="en-IN" sz="1200" b="1" dirty="0" err="1">
                <a:solidFill>
                  <a:schemeClr val="tx1"/>
                </a:solidFill>
              </a:rPr>
              <a:t>Marrja</a:t>
            </a:r>
            <a:r>
              <a:rPr lang="en-IN" sz="1200" b="1" dirty="0">
                <a:solidFill>
                  <a:schemeClr val="tx1"/>
                </a:solidFill>
              </a:rPr>
              <a:t> e </a:t>
            </a:r>
            <a:r>
              <a:rPr lang="en-IN" sz="1200" b="1" dirty="0" err="1">
                <a:solidFill>
                  <a:schemeClr val="tx1"/>
                </a:solidFill>
              </a:rPr>
              <a:t>masave</a:t>
            </a:r>
            <a:r>
              <a:rPr lang="en-IN" sz="1200" b="1" dirty="0">
                <a:solidFill>
                  <a:schemeClr val="tx1"/>
                </a:solidFill>
              </a:rPr>
              <a:t> </a:t>
            </a:r>
            <a:r>
              <a:rPr lang="en-IN" sz="1200" b="1" dirty="0" err="1">
                <a:solidFill>
                  <a:schemeClr val="tx1"/>
                </a:solidFill>
              </a:rPr>
              <a:t>korrigjuese</a:t>
            </a:r>
            <a:r>
              <a:rPr lang="en-IN" sz="1200" b="1" dirty="0">
                <a:solidFill>
                  <a:schemeClr val="tx1"/>
                </a:solidFill>
              </a:rPr>
              <a:t> </a:t>
            </a:r>
            <a:r>
              <a:rPr lang="en-IN" sz="1200" b="1" dirty="0" err="1">
                <a:solidFill>
                  <a:schemeClr val="tx1"/>
                </a:solidFill>
              </a:rPr>
              <a:t>për</a:t>
            </a:r>
            <a:r>
              <a:rPr lang="en-IN" sz="1200" b="1" dirty="0">
                <a:solidFill>
                  <a:schemeClr val="tx1"/>
                </a:solidFill>
              </a:rPr>
              <a:t> </a:t>
            </a:r>
            <a:r>
              <a:rPr lang="en-IN" sz="1200" b="1" dirty="0" err="1">
                <a:solidFill>
                  <a:schemeClr val="tx1"/>
                </a:solidFill>
              </a:rPr>
              <a:t>devijimet</a:t>
            </a:r>
            <a:r>
              <a:rPr lang="en-IN" sz="1200" b="1" dirty="0">
                <a:solidFill>
                  <a:schemeClr val="tx1"/>
                </a:solidFill>
              </a:rPr>
              <a:t> </a:t>
            </a:r>
            <a:r>
              <a:rPr lang="en-IN" sz="1200" b="1" dirty="0" err="1">
                <a:solidFill>
                  <a:schemeClr val="tx1"/>
                </a:solidFill>
              </a:rPr>
              <a:t>që</a:t>
            </a:r>
            <a:r>
              <a:rPr lang="en-IN" sz="1200" b="1" dirty="0">
                <a:solidFill>
                  <a:schemeClr val="tx1"/>
                </a:solidFill>
              </a:rPr>
              <a:t> </a:t>
            </a:r>
            <a:r>
              <a:rPr lang="en-IN" sz="1200" b="1" dirty="0" err="1">
                <a:solidFill>
                  <a:schemeClr val="tx1"/>
                </a:solidFill>
              </a:rPr>
              <a:t>kanë</a:t>
            </a:r>
            <a:r>
              <a:rPr lang="en-IN" sz="1200" b="1" dirty="0">
                <a:solidFill>
                  <a:schemeClr val="tx1"/>
                </a:solidFill>
              </a:rPr>
              <a:t> </a:t>
            </a:r>
            <a:r>
              <a:rPr lang="en-IN" sz="1200" b="1" dirty="0" err="1">
                <a:solidFill>
                  <a:schemeClr val="tx1"/>
                </a:solidFill>
              </a:rPr>
              <a:t>ndodhur</a:t>
            </a:r>
            <a:r>
              <a:rPr lang="en-IN" sz="1200" b="1" dirty="0">
                <a:solidFill>
                  <a:schemeClr val="tx1"/>
                </a:solidFill>
              </a:rPr>
              <a:t> </a:t>
            </a:r>
            <a:r>
              <a:rPr lang="en-IN" sz="1200" b="1" dirty="0" err="1">
                <a:solidFill>
                  <a:schemeClr val="tx1"/>
                </a:solidFill>
              </a:rPr>
              <a:t>dhe</a:t>
            </a:r>
            <a:endParaRPr lang="en-IN" sz="1200" b="1" dirty="0">
              <a:solidFill>
                <a:schemeClr val="tx1"/>
              </a:solidFill>
            </a:endParaRPr>
          </a:p>
          <a:p>
            <a:pPr marL="342900" indent="-342900">
              <a:buFont typeface="Arial" panose="020B0604020202020204" pitchFamily="34" charset="0"/>
              <a:buChar char="•"/>
            </a:pPr>
            <a:r>
              <a:rPr lang="en-IN" sz="1200" b="1" dirty="0">
                <a:solidFill>
                  <a:schemeClr val="tx1"/>
                </a:solidFill>
              </a:rPr>
              <a:t>Pas </a:t>
            </a:r>
            <a:r>
              <a:rPr lang="en-IN" sz="1200" b="1" dirty="0" err="1">
                <a:solidFill>
                  <a:schemeClr val="tx1"/>
                </a:solidFill>
              </a:rPr>
              <a:t>marrjes</a:t>
            </a:r>
            <a:r>
              <a:rPr lang="en-IN" sz="1200" b="1" dirty="0">
                <a:solidFill>
                  <a:schemeClr val="tx1"/>
                </a:solidFill>
              </a:rPr>
              <a:t> </a:t>
            </a:r>
            <a:r>
              <a:rPr lang="en-IN" sz="1200" b="1" dirty="0" err="1">
                <a:solidFill>
                  <a:schemeClr val="tx1"/>
                </a:solidFill>
              </a:rPr>
              <a:t>së</a:t>
            </a:r>
            <a:r>
              <a:rPr lang="en-IN" sz="1200" b="1" dirty="0">
                <a:solidFill>
                  <a:schemeClr val="tx1"/>
                </a:solidFill>
              </a:rPr>
              <a:t> </a:t>
            </a:r>
            <a:r>
              <a:rPr lang="en-IN" sz="1200" b="1" dirty="0" err="1">
                <a:solidFill>
                  <a:schemeClr val="tx1"/>
                </a:solidFill>
              </a:rPr>
              <a:t>masave</a:t>
            </a:r>
            <a:r>
              <a:rPr lang="en-IN" sz="1200" b="1" dirty="0">
                <a:solidFill>
                  <a:schemeClr val="tx1"/>
                </a:solidFill>
              </a:rPr>
              <a:t> </a:t>
            </a:r>
            <a:r>
              <a:rPr lang="en-IN" sz="1200" b="1" dirty="0" err="1">
                <a:solidFill>
                  <a:schemeClr val="tx1"/>
                </a:solidFill>
              </a:rPr>
              <a:t>korrigjuese</a:t>
            </a:r>
            <a:r>
              <a:rPr lang="en-IN" sz="1200" b="1" dirty="0">
                <a:solidFill>
                  <a:schemeClr val="tx1"/>
                </a:solidFill>
              </a:rPr>
              <a:t>, </a:t>
            </a:r>
            <a:r>
              <a:rPr lang="en-IN" sz="1200" b="1" dirty="0" err="1">
                <a:solidFill>
                  <a:schemeClr val="tx1"/>
                </a:solidFill>
              </a:rPr>
              <a:t>nëse</a:t>
            </a:r>
            <a:r>
              <a:rPr lang="en-IN" sz="1200" b="1" dirty="0">
                <a:solidFill>
                  <a:schemeClr val="tx1"/>
                </a:solidFill>
              </a:rPr>
              <a:t> </a:t>
            </a:r>
            <a:r>
              <a:rPr lang="en-IN" sz="1200" b="1" dirty="0" err="1">
                <a:solidFill>
                  <a:schemeClr val="tx1"/>
                </a:solidFill>
              </a:rPr>
              <a:t>performanca</a:t>
            </a:r>
            <a:r>
              <a:rPr lang="en-IN" sz="1200" b="1" dirty="0">
                <a:solidFill>
                  <a:schemeClr val="tx1"/>
                </a:solidFill>
              </a:rPr>
              <a:t> </a:t>
            </a:r>
            <a:r>
              <a:rPr lang="en-IN" sz="1200" b="1" dirty="0" err="1">
                <a:solidFill>
                  <a:schemeClr val="tx1"/>
                </a:solidFill>
              </a:rPr>
              <a:t>aktuale</a:t>
            </a:r>
            <a:r>
              <a:rPr lang="en-IN" sz="1200" b="1" dirty="0">
                <a:solidFill>
                  <a:schemeClr val="tx1"/>
                </a:solidFill>
              </a:rPr>
              <a:t> </a:t>
            </a:r>
            <a:r>
              <a:rPr lang="en-IN" sz="1200" b="1" dirty="0" err="1">
                <a:solidFill>
                  <a:schemeClr val="tx1"/>
                </a:solidFill>
              </a:rPr>
              <a:t>nuk</a:t>
            </a:r>
            <a:r>
              <a:rPr lang="en-IN" sz="1200" b="1" dirty="0">
                <a:solidFill>
                  <a:schemeClr val="tx1"/>
                </a:solidFill>
              </a:rPr>
              <a:t> </a:t>
            </a:r>
            <a:r>
              <a:rPr lang="en-IN" sz="1200" b="1" dirty="0" err="1">
                <a:solidFill>
                  <a:schemeClr val="tx1"/>
                </a:solidFill>
              </a:rPr>
              <a:t>është</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përputhje</a:t>
            </a:r>
            <a:r>
              <a:rPr lang="en-IN" sz="1200" b="1" dirty="0">
                <a:solidFill>
                  <a:schemeClr val="tx1"/>
                </a:solidFill>
              </a:rPr>
              <a:t> me planet, </a:t>
            </a:r>
            <a:r>
              <a:rPr lang="en-IN" sz="1200" b="1" dirty="0" err="1">
                <a:solidFill>
                  <a:schemeClr val="tx1"/>
                </a:solidFill>
              </a:rPr>
              <a:t>menaxheri</a:t>
            </a:r>
            <a:r>
              <a:rPr lang="en-IN" sz="1200" b="1" dirty="0">
                <a:solidFill>
                  <a:schemeClr val="tx1"/>
                </a:solidFill>
              </a:rPr>
              <a:t> </a:t>
            </a:r>
            <a:r>
              <a:rPr lang="en-IN" sz="1200" b="1" dirty="0" err="1">
                <a:solidFill>
                  <a:schemeClr val="tx1"/>
                </a:solidFill>
              </a:rPr>
              <a:t>mund</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rishikojë</a:t>
            </a:r>
            <a:r>
              <a:rPr lang="en-IN" sz="1200" b="1" dirty="0">
                <a:solidFill>
                  <a:schemeClr val="tx1"/>
                </a:solidFill>
              </a:rPr>
              <a:t> </a:t>
            </a:r>
            <a:r>
              <a:rPr lang="en-IN" sz="1200" b="1" dirty="0" err="1">
                <a:solidFill>
                  <a:schemeClr val="tx1"/>
                </a:solidFill>
              </a:rPr>
              <a:t>objektivat</a:t>
            </a:r>
            <a:r>
              <a:rPr lang="en-IN" sz="1200" b="1" dirty="0">
                <a:solidFill>
                  <a:schemeClr val="tx1"/>
                </a:solidFill>
              </a:rPr>
              <a:t>. </a:t>
            </a:r>
            <a:r>
              <a:rPr lang="en-IN" sz="1200" b="1" dirty="0" err="1">
                <a:solidFill>
                  <a:schemeClr val="tx1"/>
                </a:solidFill>
              </a:rPr>
              <a:t>Pikërisht</a:t>
            </a:r>
            <a:r>
              <a:rPr lang="en-IN" sz="1200" b="1" dirty="0">
                <a:solidFill>
                  <a:schemeClr val="tx1"/>
                </a:solidFill>
              </a:rPr>
              <a:t> </a:t>
            </a:r>
            <a:r>
              <a:rPr lang="en-IN" sz="1200" b="1" dirty="0" err="1">
                <a:solidFill>
                  <a:schemeClr val="tx1"/>
                </a:solidFill>
              </a:rPr>
              <a:t>këtu</a:t>
            </a:r>
            <a:r>
              <a:rPr lang="en-IN" sz="1200" b="1" dirty="0">
                <a:solidFill>
                  <a:schemeClr val="tx1"/>
                </a:solidFill>
              </a:rPr>
              <a:t> </a:t>
            </a:r>
            <a:r>
              <a:rPr lang="en-IN" sz="1200" b="1" dirty="0" err="1">
                <a:solidFill>
                  <a:schemeClr val="tx1"/>
                </a:solidFill>
              </a:rPr>
              <a:t>përfundon</a:t>
            </a:r>
            <a:r>
              <a:rPr lang="en-IN" sz="1200" b="1" dirty="0">
                <a:solidFill>
                  <a:schemeClr val="tx1"/>
                </a:solidFill>
              </a:rPr>
              <a:t> </a:t>
            </a:r>
            <a:r>
              <a:rPr lang="en-IN" sz="1200" b="1" dirty="0" err="1">
                <a:solidFill>
                  <a:schemeClr val="tx1"/>
                </a:solidFill>
              </a:rPr>
              <a:t>procesi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kontrollit</a:t>
            </a:r>
            <a:r>
              <a:rPr lang="en-IN" sz="1200" b="1" dirty="0">
                <a:solidFill>
                  <a:schemeClr val="tx1"/>
                </a:solidFill>
              </a:rPr>
              <a:t>. </a:t>
            </a:r>
          </a:p>
          <a:p>
            <a:r>
              <a:rPr lang="en-IN" sz="1200" b="1" dirty="0" err="1">
                <a:solidFill>
                  <a:schemeClr val="tx1"/>
                </a:solidFill>
              </a:rPr>
              <a:t>Ndjekja</a:t>
            </a:r>
            <a:r>
              <a:rPr lang="en-IN" sz="1200" b="1" dirty="0">
                <a:solidFill>
                  <a:schemeClr val="tx1"/>
                </a:solidFill>
              </a:rPr>
              <a:t> </a:t>
            </a:r>
            <a:r>
              <a:rPr lang="en-IN" sz="1200" b="1" dirty="0" err="1">
                <a:solidFill>
                  <a:schemeClr val="tx1"/>
                </a:solidFill>
              </a:rPr>
              <a:t>është</a:t>
            </a:r>
            <a:r>
              <a:rPr lang="en-IN" sz="1200" b="1" dirty="0">
                <a:solidFill>
                  <a:schemeClr val="tx1"/>
                </a:solidFill>
              </a:rPr>
              <a:t> </a:t>
            </a:r>
            <a:r>
              <a:rPr lang="en-IN" sz="1200" b="1" dirty="0" err="1">
                <a:solidFill>
                  <a:schemeClr val="tx1"/>
                </a:solidFill>
              </a:rPr>
              <a:t>një</a:t>
            </a:r>
            <a:r>
              <a:rPr lang="en-IN" sz="1200" b="1" dirty="0">
                <a:solidFill>
                  <a:schemeClr val="tx1"/>
                </a:solidFill>
              </a:rPr>
              <a:t> hap </a:t>
            </a:r>
            <a:r>
              <a:rPr lang="en-IN" sz="1200" b="1" dirty="0" err="1">
                <a:solidFill>
                  <a:schemeClr val="tx1"/>
                </a:solidFill>
              </a:rPr>
              <a:t>i</a:t>
            </a:r>
            <a:r>
              <a:rPr lang="en-IN" sz="1200" b="1" dirty="0">
                <a:solidFill>
                  <a:schemeClr val="tx1"/>
                </a:solidFill>
              </a:rPr>
              <a:t> </a:t>
            </a:r>
            <a:r>
              <a:rPr lang="en-IN" sz="1200" b="1" dirty="0" err="1">
                <a:solidFill>
                  <a:schemeClr val="tx1"/>
                </a:solidFill>
              </a:rPr>
              <a:t>rëndësishëm</a:t>
            </a:r>
            <a:r>
              <a:rPr lang="en-IN" sz="1200" b="1" dirty="0">
                <a:solidFill>
                  <a:schemeClr val="tx1"/>
                </a:solidFill>
              </a:rPr>
              <a:t> </a:t>
            </a:r>
            <a:r>
              <a:rPr lang="en-IN" sz="1200" b="1" dirty="0" err="1">
                <a:solidFill>
                  <a:schemeClr val="tx1"/>
                </a:solidFill>
              </a:rPr>
              <a:t>sepse</a:t>
            </a:r>
            <a:r>
              <a:rPr lang="en-IN" sz="1200" b="1" dirty="0">
                <a:solidFill>
                  <a:schemeClr val="tx1"/>
                </a:solidFill>
              </a:rPr>
              <a:t> </a:t>
            </a:r>
            <a:r>
              <a:rPr lang="en-IN" sz="1200" b="1" dirty="0" err="1">
                <a:solidFill>
                  <a:schemeClr val="tx1"/>
                </a:solidFill>
              </a:rPr>
              <a:t>vetëm</a:t>
            </a:r>
            <a:r>
              <a:rPr lang="en-IN" sz="1200" b="1" dirty="0">
                <a:solidFill>
                  <a:schemeClr val="tx1"/>
                </a:solidFill>
              </a:rPr>
              <a:t> </a:t>
            </a:r>
            <a:r>
              <a:rPr lang="en-IN" sz="1200" b="1" dirty="0" err="1">
                <a:solidFill>
                  <a:schemeClr val="tx1"/>
                </a:solidFill>
              </a:rPr>
              <a:t>nëpërmjet</a:t>
            </a:r>
            <a:r>
              <a:rPr lang="en-IN" sz="1200" b="1" dirty="0">
                <a:solidFill>
                  <a:schemeClr val="tx1"/>
                </a:solidFill>
              </a:rPr>
              <a:t> </a:t>
            </a:r>
            <a:r>
              <a:rPr lang="en-IN" sz="1200" b="1" dirty="0" err="1">
                <a:solidFill>
                  <a:schemeClr val="tx1"/>
                </a:solidFill>
              </a:rPr>
              <a:t>marrjes</a:t>
            </a:r>
            <a:r>
              <a:rPr lang="en-IN" sz="1200" b="1" dirty="0">
                <a:solidFill>
                  <a:schemeClr val="tx1"/>
                </a:solidFill>
              </a:rPr>
              <a:t> </a:t>
            </a:r>
            <a:r>
              <a:rPr lang="en-IN" sz="1200" b="1" dirty="0" err="1">
                <a:solidFill>
                  <a:schemeClr val="tx1"/>
                </a:solidFill>
              </a:rPr>
              <a:t>së</a:t>
            </a:r>
            <a:r>
              <a:rPr lang="en-IN" sz="1200" b="1" dirty="0">
                <a:solidFill>
                  <a:schemeClr val="tx1"/>
                </a:solidFill>
              </a:rPr>
              <a:t> </a:t>
            </a:r>
            <a:r>
              <a:rPr lang="en-IN" sz="1200" b="1" dirty="0" err="1">
                <a:solidFill>
                  <a:schemeClr val="tx1"/>
                </a:solidFill>
              </a:rPr>
              <a:t>masave</a:t>
            </a:r>
            <a:r>
              <a:rPr lang="en-IN" sz="1200" b="1" dirty="0">
                <a:solidFill>
                  <a:schemeClr val="tx1"/>
                </a:solidFill>
              </a:rPr>
              <a:t> </a:t>
            </a:r>
            <a:r>
              <a:rPr lang="en-IN" sz="1200" b="1" dirty="0" err="1">
                <a:solidFill>
                  <a:schemeClr val="tx1"/>
                </a:solidFill>
              </a:rPr>
              <a:t>korrigjuese</a:t>
            </a:r>
            <a:r>
              <a:rPr lang="en-IN" sz="1200" b="1" dirty="0">
                <a:solidFill>
                  <a:schemeClr val="tx1"/>
                </a:solidFill>
              </a:rPr>
              <a:t>, </a:t>
            </a:r>
            <a:r>
              <a:rPr lang="en-IN" sz="1200" b="1" dirty="0" err="1">
                <a:solidFill>
                  <a:schemeClr val="tx1"/>
                </a:solidFill>
              </a:rPr>
              <a:t>një</a:t>
            </a:r>
            <a:r>
              <a:rPr lang="en-IN" sz="1200" b="1" dirty="0">
                <a:solidFill>
                  <a:schemeClr val="tx1"/>
                </a:solidFill>
              </a:rPr>
              <a:t> </a:t>
            </a:r>
            <a:r>
              <a:rPr lang="en-IN" sz="1200" b="1" dirty="0" err="1">
                <a:solidFill>
                  <a:schemeClr val="tx1"/>
                </a:solidFill>
              </a:rPr>
              <a:t>menaxher</a:t>
            </a:r>
            <a:r>
              <a:rPr lang="en-IN" sz="1200" b="1" dirty="0">
                <a:solidFill>
                  <a:schemeClr val="tx1"/>
                </a:solidFill>
              </a:rPr>
              <a:t> </a:t>
            </a:r>
            <a:r>
              <a:rPr lang="en-IN" sz="1200" b="1" dirty="0" err="1">
                <a:solidFill>
                  <a:schemeClr val="tx1"/>
                </a:solidFill>
              </a:rPr>
              <a:t>mund</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ushtrojë</a:t>
            </a:r>
            <a:r>
              <a:rPr lang="en-IN" sz="1200" b="1" dirty="0">
                <a:solidFill>
                  <a:schemeClr val="tx1"/>
                </a:solidFill>
              </a:rPr>
              <a:t> </a:t>
            </a:r>
            <a:r>
              <a:rPr lang="en-IN" sz="1200" b="1" dirty="0" err="1">
                <a:solidFill>
                  <a:schemeClr val="tx1"/>
                </a:solidFill>
              </a:rPr>
              <a:t>kontroll</a:t>
            </a:r>
            <a:endParaRPr lang="en-IN" sz="1200" b="1" dirty="0">
              <a:solidFill>
                <a:schemeClr val="tx1"/>
              </a:solidFill>
            </a:endParaRPr>
          </a:p>
          <a:p>
            <a:endParaRPr lang="de-DE" dirty="0"/>
          </a:p>
        </p:txBody>
      </p:sp>
      <p:sp>
        <p:nvSpPr>
          <p:cNvPr id="4" name="Slide Number Placeholder 3"/>
          <p:cNvSpPr>
            <a:spLocks noGrp="1"/>
          </p:cNvSpPr>
          <p:nvPr>
            <p:ph type="sldNum" sz="quarter" idx="5"/>
          </p:nvPr>
        </p:nvSpPr>
        <p:spPr/>
        <p:txBody>
          <a:bodyPr/>
          <a:lstStyle/>
          <a:p>
            <a:fld id="{872E994C-CC47-4A25-8E71-3E9FB632EACF}" type="slidenum">
              <a:rPr lang="de-DE" smtClean="0"/>
              <a:t>39</a:t>
            </a:fld>
            <a:endParaRPr lang="de-DE"/>
          </a:p>
        </p:txBody>
      </p:sp>
    </p:spTree>
    <p:extLst>
      <p:ext uri="{BB962C8B-B14F-4D97-AF65-F5344CB8AC3E}">
        <p14:creationId xmlns:p14="http://schemas.microsoft.com/office/powerpoint/2010/main" val="372664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Funksioni</a:t>
            </a:r>
            <a:r>
              <a:rPr lang="en-US" sz="1200" b="1" dirty="0"/>
              <a:t> </a:t>
            </a:r>
            <a:r>
              <a:rPr lang="en-US" sz="1200" b="1" dirty="0" err="1"/>
              <a:t>i</a:t>
            </a:r>
            <a:r>
              <a:rPr lang="en-US" sz="1200" b="1" dirty="0"/>
              <a:t> </a:t>
            </a:r>
            <a:r>
              <a:rPr lang="en-US" sz="1200" b="1" dirty="0" err="1"/>
              <a:t>Drejtimit</a:t>
            </a:r>
            <a:r>
              <a:rPr lang="en-US" sz="1200" b="1" dirty="0"/>
              <a:t> n</a:t>
            </a:r>
            <a:r>
              <a:rPr lang="de-DE" b="1" dirty="0"/>
              <a:t>ë</a:t>
            </a:r>
            <a:r>
              <a:rPr lang="en-US" sz="1200" b="1" dirty="0"/>
              <a:t> </a:t>
            </a:r>
            <a:r>
              <a:rPr lang="en-US" sz="1200" b="1" dirty="0" err="1"/>
              <a:t>Menaxhim</a:t>
            </a:r>
            <a:endParaRPr lang="en-IN" sz="1200" b="1" dirty="0"/>
          </a:p>
          <a:p>
            <a:endParaRPr lang="en-US" dirty="0"/>
          </a:p>
          <a:p>
            <a:r>
              <a:rPr lang="de-DE" dirty="0"/>
              <a:t>Drejtimi thuhet se është një proces në të cilin menaxherët udhëzojnë, urdhërojnë dhe mbikëqyrin performancën e punonjësve për të arritur qëllimet e paracaktuara. </a:t>
            </a:r>
          </a:p>
          <a:p>
            <a:r>
              <a:rPr lang="de-DE" dirty="0"/>
              <a:t>Drejtimi thuhet se është zemra e procesit të menaxhimit. </a:t>
            </a:r>
          </a:p>
          <a:p>
            <a:r>
              <a:rPr lang="de-DE" dirty="0"/>
              <a:t>Planifikimi, Organizimi dhe Personeli nuk kanë rëndësi nëse funksioni i drejtimit nuk kryhet. Drejtimi fillon veprimin dhe prej këtu fillon puna aktuale. Drejtimi thuhet se përbëhet nga faktorë njerëzorë.</a:t>
            </a:r>
          </a:p>
        </p:txBody>
      </p:sp>
      <p:sp>
        <p:nvSpPr>
          <p:cNvPr id="4" name="Slide Number Placeholder 3"/>
          <p:cNvSpPr>
            <a:spLocks noGrp="1"/>
          </p:cNvSpPr>
          <p:nvPr>
            <p:ph type="sldNum" sz="quarter" idx="5"/>
          </p:nvPr>
        </p:nvSpPr>
        <p:spPr/>
        <p:txBody>
          <a:bodyPr/>
          <a:lstStyle/>
          <a:p>
            <a:fld id="{872E994C-CC47-4A25-8E71-3E9FB632EACF}" type="slidenum">
              <a:rPr lang="de-DE" smtClean="0"/>
              <a:t>40</a:t>
            </a:fld>
            <a:endParaRPr lang="de-DE"/>
          </a:p>
        </p:txBody>
      </p:sp>
    </p:spTree>
    <p:extLst>
      <p:ext uri="{BB962C8B-B14F-4D97-AF65-F5344CB8AC3E}">
        <p14:creationId xmlns:p14="http://schemas.microsoft.com/office/powerpoint/2010/main" val="193248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Funksioni</a:t>
            </a:r>
            <a:r>
              <a:rPr lang="en-US" sz="1200" dirty="0"/>
              <a:t> </a:t>
            </a:r>
            <a:r>
              <a:rPr lang="en-US" sz="1200" dirty="0" err="1"/>
              <a:t>i</a:t>
            </a:r>
            <a:r>
              <a:rPr lang="en-US" sz="1200" dirty="0"/>
              <a:t> </a:t>
            </a:r>
            <a:r>
              <a:rPr lang="en-US" sz="1200" dirty="0" err="1"/>
              <a:t>Drejtimit</a:t>
            </a:r>
            <a:r>
              <a:rPr lang="en-US" sz="1200" dirty="0"/>
              <a:t> </a:t>
            </a:r>
            <a:r>
              <a:rPr lang="en-US" sz="1200" dirty="0" err="1"/>
              <a:t>në</a:t>
            </a:r>
            <a:r>
              <a:rPr lang="en-US" sz="1200" dirty="0"/>
              <a:t> </a:t>
            </a:r>
            <a:r>
              <a:rPr lang="en-US" sz="1200" dirty="0" err="1"/>
              <a:t>Menaxhim</a:t>
            </a:r>
            <a:endParaRPr lang="en-IN" sz="1200" dirty="0"/>
          </a:p>
          <a:p>
            <a:endParaRPr lang="de-DE" dirty="0"/>
          </a:p>
          <a:p>
            <a:r>
              <a:rPr lang="de-DE" dirty="0"/>
              <a:t>Me fjalë të thjeshta, mund të përshkruhet si ofrim i udhëzimeve për punëtorët në kryerjen e punës. Në fushën e menaxhimit, drejtim thuhet se janë të gjitha ato aktivitete që janë krijuar për të nxitur vartësit të punojnë në mënyrë efektive dhe efikase. </a:t>
            </a:r>
          </a:p>
          <a:p>
            <a:r>
              <a:rPr lang="de-DE" dirty="0"/>
              <a:t>Sipas Human, “Drejtimi përbëhet nga procesi ose teknika me anë të së cilës mund të lëshohen udhëzimet dhe operacionet mund të kryhen siç ishte planifikuar fillimisht” Prandaj, drejtimi është funksioni i drejtimit, frymëzimit, mbikëqyrjes dhe udhëzimit të njerëzve drejt përmbushjes së qëllimeve organizative.</a:t>
            </a:r>
          </a:p>
        </p:txBody>
      </p:sp>
      <p:sp>
        <p:nvSpPr>
          <p:cNvPr id="4" name="Slide Number Placeholder 3"/>
          <p:cNvSpPr>
            <a:spLocks noGrp="1"/>
          </p:cNvSpPr>
          <p:nvPr>
            <p:ph type="sldNum" sz="quarter" idx="5"/>
          </p:nvPr>
        </p:nvSpPr>
        <p:spPr/>
        <p:txBody>
          <a:bodyPr/>
          <a:lstStyle/>
          <a:p>
            <a:fld id="{872E994C-CC47-4A25-8E71-3E9FB632EACF}" type="slidenum">
              <a:rPr lang="de-DE" smtClean="0"/>
              <a:t>41</a:t>
            </a:fld>
            <a:endParaRPr lang="de-DE"/>
          </a:p>
        </p:txBody>
      </p:sp>
    </p:spTree>
    <p:extLst>
      <p:ext uri="{BB962C8B-B14F-4D97-AF65-F5344CB8AC3E}">
        <p14:creationId xmlns:p14="http://schemas.microsoft.com/office/powerpoint/2010/main" val="28542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Karakteristikat</a:t>
            </a:r>
            <a:r>
              <a:rPr lang="en-US" sz="1200" dirty="0"/>
              <a:t> e </a:t>
            </a:r>
            <a:r>
              <a:rPr lang="en-US" sz="1200" dirty="0" err="1"/>
              <a:t>Funksionit</a:t>
            </a:r>
            <a:r>
              <a:rPr lang="en-US" sz="1200" dirty="0"/>
              <a:t> </a:t>
            </a:r>
            <a:r>
              <a:rPr lang="en-US" sz="1200" dirty="0" err="1"/>
              <a:t>të</a:t>
            </a:r>
            <a:r>
              <a:rPr lang="en-US" sz="1200" dirty="0"/>
              <a:t> </a:t>
            </a:r>
            <a:r>
              <a:rPr lang="en-US" sz="1200" dirty="0" err="1"/>
              <a:t>Drejtimit</a:t>
            </a:r>
            <a:endParaRPr lang="en-IN" sz="1200" dirty="0"/>
          </a:p>
          <a:p>
            <a:endParaRPr lang="de-DE" dirty="0"/>
          </a:p>
          <a:p>
            <a:r>
              <a:rPr lang="de-DE" dirty="0"/>
              <a:t>Drejtimi ka karakteristikat e mëposhtme</a:t>
            </a:r>
          </a:p>
          <a:p>
            <a:endParaRPr lang="de-DE" dirty="0"/>
          </a:p>
          <a:p>
            <a:pPr marL="171450" indent="-171450">
              <a:buFontTx/>
              <a:buChar char="-"/>
            </a:pPr>
            <a:r>
              <a:rPr lang="de-DE" dirty="0"/>
              <a:t>Funksioni i shtrirjes: Drejtimi kërkohet në të gjitha nivelet e organizatës. Çdo menaxher ofron udhëzime dhe frymëzim për vartësit e tij.</a:t>
            </a:r>
          </a:p>
          <a:p>
            <a:pPr marL="171450" indent="-171450">
              <a:buFontTx/>
              <a:buChar char="-"/>
            </a:pPr>
            <a:endParaRPr lang="de-DE" dirty="0"/>
          </a:p>
          <a:p>
            <a:pPr marL="171450" indent="-171450">
              <a:buFontTx/>
              <a:buChar char="-"/>
            </a:pPr>
            <a:r>
              <a:rPr lang="de-DE" dirty="0"/>
              <a:t>Faktori Njerëzor: Funksioni drejtues lidhet me vartësit dhe për këtë arsye lidhet me faktorin njerëzor. Meqenëse faktori njerëzor është kompleks dhe sjellja është e paparashikueshme, funksioni i drejtimit bëhet i rëndësishëm.</a:t>
            </a:r>
          </a:p>
          <a:p>
            <a:pPr marL="171450" indent="-171450">
              <a:buFontTx/>
              <a:buChar char="-"/>
            </a:pPr>
            <a:endParaRPr lang="de-DE" dirty="0"/>
          </a:p>
          <a:p>
            <a:pPr marL="171450" indent="-171450">
              <a:buFontTx/>
              <a:buChar char="-"/>
            </a:pPr>
            <a:r>
              <a:rPr lang="de-DE" dirty="0"/>
              <a:t>Aktiviteti i Vazhdueshëm: Drejtimi është një aktivitet i vazhdueshëm pasi është i vazhdueshëm gjatë gjithë jetës së organizatës.</a:t>
            </a:r>
          </a:p>
        </p:txBody>
      </p:sp>
      <p:sp>
        <p:nvSpPr>
          <p:cNvPr id="4" name="Slide Number Placeholder 3"/>
          <p:cNvSpPr>
            <a:spLocks noGrp="1"/>
          </p:cNvSpPr>
          <p:nvPr>
            <p:ph type="sldNum" sz="quarter" idx="5"/>
          </p:nvPr>
        </p:nvSpPr>
        <p:spPr/>
        <p:txBody>
          <a:bodyPr/>
          <a:lstStyle/>
          <a:p>
            <a:fld id="{872E994C-CC47-4A25-8E71-3E9FB632EACF}" type="slidenum">
              <a:rPr lang="de-DE" smtClean="0"/>
              <a:t>42</a:t>
            </a:fld>
            <a:endParaRPr lang="de-DE"/>
          </a:p>
        </p:txBody>
      </p:sp>
    </p:spTree>
    <p:extLst>
      <p:ext uri="{BB962C8B-B14F-4D97-AF65-F5344CB8AC3E}">
        <p14:creationId xmlns:p14="http://schemas.microsoft.com/office/powerpoint/2010/main" val="85468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err="1"/>
              <a:t>Rëndësia</a:t>
            </a:r>
            <a:r>
              <a:rPr lang="en-US" sz="2000" b="1" dirty="0"/>
              <a:t> e </a:t>
            </a:r>
            <a:r>
              <a:rPr lang="en-US" sz="2000" b="1" dirty="0" err="1"/>
              <a:t>Funksionit</a:t>
            </a:r>
            <a:r>
              <a:rPr lang="en-US" sz="2000" b="1" dirty="0"/>
              <a:t> </a:t>
            </a:r>
            <a:r>
              <a:rPr lang="en-US" sz="2000" b="1" dirty="0" err="1"/>
              <a:t>të</a:t>
            </a:r>
            <a:r>
              <a:rPr lang="en-US" sz="2000" b="1" dirty="0"/>
              <a:t> </a:t>
            </a:r>
            <a:r>
              <a:rPr lang="en-US" sz="2000" b="1" dirty="0" err="1"/>
              <a:t>Drejtimit</a:t>
            </a:r>
            <a:endParaRPr lang="en-IN" sz="2000" b="1" dirty="0"/>
          </a:p>
          <a:p>
            <a:pPr algn="l"/>
            <a:endParaRPr lang="en-IN" dirty="0"/>
          </a:p>
          <a:p>
            <a:pPr algn="l"/>
            <a:r>
              <a:rPr lang="en-IN" dirty="0" err="1"/>
              <a:t>Funksioni</a:t>
            </a:r>
            <a:r>
              <a:rPr lang="en-IN" dirty="0"/>
              <a:t> </a:t>
            </a:r>
            <a:r>
              <a:rPr lang="en-IN" dirty="0" err="1"/>
              <a:t>i</a:t>
            </a:r>
            <a:r>
              <a:rPr lang="en-IN" dirty="0"/>
              <a:t> </a:t>
            </a:r>
            <a:r>
              <a:rPr lang="en-IN" dirty="0" err="1"/>
              <a:t>Drejtimit</a:t>
            </a:r>
            <a:r>
              <a:rPr lang="en-IN" dirty="0"/>
              <a:t> </a:t>
            </a:r>
            <a:r>
              <a:rPr lang="en-IN" dirty="0" err="1"/>
              <a:t>ose</a:t>
            </a:r>
            <a:r>
              <a:rPr lang="en-IN" dirty="0"/>
              <a:t> </a:t>
            </a:r>
            <a:r>
              <a:rPr lang="en-IN" dirty="0" err="1"/>
              <a:t>Drejtimi</a:t>
            </a:r>
            <a:r>
              <a:rPr lang="en-IN" dirty="0"/>
              <a:t> </a:t>
            </a:r>
            <a:r>
              <a:rPr lang="en-IN" dirty="0" err="1"/>
              <a:t>cilësohet</a:t>
            </a:r>
            <a:r>
              <a:rPr lang="en-IN" dirty="0"/>
              <a:t> </a:t>
            </a:r>
            <a:r>
              <a:rPr lang="en-IN" dirty="0" err="1"/>
              <a:t>si</a:t>
            </a:r>
            <a:r>
              <a:rPr lang="en-IN" dirty="0"/>
              <a:t> </a:t>
            </a:r>
            <a:r>
              <a:rPr lang="en-IN" dirty="0" err="1"/>
              <a:t>zemra</a:t>
            </a:r>
            <a:r>
              <a:rPr lang="en-IN" dirty="0"/>
              <a:t> e </a:t>
            </a:r>
            <a:r>
              <a:rPr lang="en-IN" dirty="0" err="1"/>
              <a:t>procesit</a:t>
            </a:r>
            <a:r>
              <a:rPr lang="en-IN" dirty="0"/>
              <a:t> </a:t>
            </a:r>
            <a:r>
              <a:rPr lang="en-IN" dirty="0" err="1"/>
              <a:t>të</a:t>
            </a:r>
            <a:r>
              <a:rPr lang="en-IN" dirty="0"/>
              <a:t> </a:t>
            </a:r>
            <a:r>
              <a:rPr lang="en-IN" dirty="0" err="1"/>
              <a:t>menaxhimit</a:t>
            </a:r>
            <a:r>
              <a:rPr lang="en-IN" dirty="0"/>
              <a:t> </a:t>
            </a:r>
            <a:r>
              <a:rPr lang="en-IN" dirty="0" err="1"/>
              <a:t>dhe</a:t>
            </a:r>
            <a:r>
              <a:rPr lang="en-IN" dirty="0"/>
              <a:t> </a:t>
            </a:r>
            <a:r>
              <a:rPr lang="en-IN" dirty="0" err="1"/>
              <a:t>për</a:t>
            </a:r>
            <a:r>
              <a:rPr lang="en-IN" dirty="0"/>
              <a:t> </a:t>
            </a:r>
            <a:r>
              <a:rPr lang="en-IN" dirty="0" err="1"/>
              <a:t>këtë</a:t>
            </a:r>
            <a:r>
              <a:rPr lang="en-IN" dirty="0"/>
              <a:t> </a:t>
            </a:r>
            <a:r>
              <a:rPr lang="en-IN" dirty="0" err="1"/>
              <a:t>arsye</a:t>
            </a:r>
            <a:r>
              <a:rPr lang="en-IN" dirty="0"/>
              <a:t>, </a:t>
            </a:r>
            <a:r>
              <a:rPr lang="en-IN" dirty="0" err="1"/>
              <a:t>kjo</a:t>
            </a:r>
            <a:r>
              <a:rPr lang="en-IN" dirty="0"/>
              <a:t> </a:t>
            </a:r>
            <a:r>
              <a:rPr lang="en-IN" dirty="0" err="1"/>
              <a:t>është</a:t>
            </a:r>
            <a:r>
              <a:rPr lang="en-IN" dirty="0"/>
              <a:t> pika </a:t>
            </a:r>
            <a:r>
              <a:rPr lang="en-IN" dirty="0" err="1"/>
              <a:t>qendrore</a:t>
            </a:r>
            <a:r>
              <a:rPr lang="en-IN" dirty="0"/>
              <a:t> </a:t>
            </a:r>
            <a:r>
              <a:rPr lang="en-IN" dirty="0" err="1"/>
              <a:t>rreth</a:t>
            </a:r>
            <a:r>
              <a:rPr lang="en-IN" dirty="0"/>
              <a:t> </a:t>
            </a:r>
            <a:r>
              <a:rPr lang="en-IN" dirty="0" err="1"/>
              <a:t>së</a:t>
            </a:r>
            <a:r>
              <a:rPr lang="en-IN" dirty="0"/>
              <a:t> </a:t>
            </a:r>
            <a:r>
              <a:rPr lang="en-IN" dirty="0" err="1"/>
              <a:t>cilës</a:t>
            </a:r>
            <a:r>
              <a:rPr lang="en-IN" dirty="0"/>
              <a:t> </a:t>
            </a:r>
            <a:r>
              <a:rPr lang="en-IN" dirty="0" err="1"/>
              <a:t>ndodh</a:t>
            </a:r>
            <a:r>
              <a:rPr lang="en-IN" dirty="0"/>
              <a:t> </a:t>
            </a:r>
            <a:r>
              <a:rPr lang="en-IN" dirty="0" err="1"/>
              <a:t>përmbushja</a:t>
            </a:r>
            <a:r>
              <a:rPr lang="en-IN" dirty="0"/>
              <a:t> e </a:t>
            </a:r>
            <a:r>
              <a:rPr lang="en-IN" dirty="0" err="1"/>
              <a:t>objektivave</a:t>
            </a:r>
            <a:r>
              <a:rPr lang="en-IN" dirty="0"/>
              <a:t>. </a:t>
            </a:r>
          </a:p>
          <a:p>
            <a:pPr algn="l"/>
            <a:r>
              <a:rPr lang="en-IN" dirty="0" err="1"/>
              <a:t>Disa</a:t>
            </a:r>
            <a:r>
              <a:rPr lang="en-IN" dirty="0"/>
              <a:t> </a:t>
            </a:r>
            <a:r>
              <a:rPr lang="en-IN" dirty="0" err="1"/>
              <a:t>filozofë</a:t>
            </a:r>
            <a:r>
              <a:rPr lang="en-IN" dirty="0"/>
              <a:t> e </a:t>
            </a:r>
            <a:r>
              <a:rPr lang="en-IN" dirty="0" err="1"/>
              <a:t>quajnë</a:t>
            </a:r>
            <a:r>
              <a:rPr lang="en-IN" dirty="0"/>
              <a:t> </a:t>
            </a:r>
            <a:r>
              <a:rPr lang="en-IN" dirty="0" err="1"/>
              <a:t>Drejtimin</a:t>
            </a:r>
            <a:r>
              <a:rPr lang="en-IN" dirty="0"/>
              <a:t> </a:t>
            </a:r>
            <a:r>
              <a:rPr lang="en-IN" dirty="0" err="1"/>
              <a:t>si</a:t>
            </a:r>
            <a:r>
              <a:rPr lang="en-IN" dirty="0"/>
              <a:t> "</a:t>
            </a:r>
            <a:r>
              <a:rPr lang="en-IN" dirty="0" err="1"/>
              <a:t>Shkëndija</a:t>
            </a:r>
            <a:r>
              <a:rPr lang="en-IN" dirty="0"/>
              <a:t> </a:t>
            </a:r>
            <a:r>
              <a:rPr lang="en-IN" dirty="0" err="1"/>
              <a:t>jetësore</a:t>
            </a:r>
            <a:r>
              <a:rPr lang="en-IN" dirty="0"/>
              <a:t> e </a:t>
            </a:r>
            <a:r>
              <a:rPr lang="en-IN" dirty="0" err="1"/>
              <a:t>një</a:t>
            </a:r>
            <a:r>
              <a:rPr lang="en-IN" dirty="0"/>
              <a:t> </a:t>
            </a:r>
            <a:r>
              <a:rPr lang="en-IN" dirty="0" err="1"/>
              <a:t>organizate</a:t>
            </a:r>
            <a:r>
              <a:rPr lang="en-IN" dirty="0"/>
              <a:t>". </a:t>
            </a:r>
          </a:p>
          <a:p>
            <a:pPr algn="l"/>
            <a:r>
              <a:rPr lang="en-IN" dirty="0"/>
              <a:t>Ai </a:t>
            </a:r>
            <a:r>
              <a:rPr lang="en-IN" dirty="0" err="1"/>
              <a:t>quhet</a:t>
            </a:r>
            <a:r>
              <a:rPr lang="en-IN" dirty="0"/>
              <a:t> </a:t>
            </a:r>
            <a:r>
              <a:rPr lang="en-IN" dirty="0" err="1"/>
              <a:t>edhe</a:t>
            </a:r>
            <a:r>
              <a:rPr lang="en-IN" dirty="0"/>
              <a:t> </a:t>
            </a:r>
            <a:r>
              <a:rPr lang="en-IN" dirty="0" err="1"/>
              <a:t>si</a:t>
            </a:r>
            <a:r>
              <a:rPr lang="en-IN" dirty="0"/>
              <a:t> </a:t>
            </a:r>
            <a:r>
              <a:rPr lang="en-IN" dirty="0" err="1"/>
              <a:t>funksion</a:t>
            </a:r>
            <a:r>
              <a:rPr lang="en-IN" dirty="0"/>
              <a:t> </a:t>
            </a:r>
            <a:r>
              <a:rPr lang="en-IN" dirty="0" err="1"/>
              <a:t>aktivizues</a:t>
            </a:r>
            <a:r>
              <a:rPr lang="en-IN" dirty="0"/>
              <a:t> </a:t>
            </a:r>
            <a:r>
              <a:rPr lang="en-IN" dirty="0" err="1"/>
              <a:t>i</a:t>
            </a:r>
            <a:r>
              <a:rPr lang="en-IN" dirty="0"/>
              <a:t> </a:t>
            </a:r>
            <a:r>
              <a:rPr lang="en-IN" dirty="0" err="1"/>
              <a:t>menaxhmentit</a:t>
            </a:r>
            <a:r>
              <a:rPr lang="en-IN" dirty="0"/>
              <a:t>, </a:t>
            </a:r>
            <a:r>
              <a:rPr lang="en-IN" dirty="0" err="1"/>
              <a:t>sepse</a:t>
            </a:r>
            <a:r>
              <a:rPr lang="en-IN" dirty="0"/>
              <a:t> </a:t>
            </a:r>
            <a:r>
              <a:rPr lang="en-IN" dirty="0" err="1"/>
              <a:t>nëpërmjet</a:t>
            </a:r>
            <a:r>
              <a:rPr lang="en-IN" dirty="0"/>
              <a:t> </a:t>
            </a:r>
            <a:r>
              <a:rPr lang="en-IN" dirty="0" err="1"/>
              <a:t>drejtimit</a:t>
            </a:r>
            <a:r>
              <a:rPr lang="en-IN" dirty="0"/>
              <a:t> </a:t>
            </a:r>
            <a:r>
              <a:rPr lang="en-IN" dirty="0" err="1"/>
              <a:t>fillon</a:t>
            </a:r>
            <a:r>
              <a:rPr lang="en-IN" dirty="0"/>
              <a:t> </a:t>
            </a:r>
            <a:r>
              <a:rPr lang="en-IN" dirty="0" err="1"/>
              <a:t>në</a:t>
            </a:r>
            <a:r>
              <a:rPr lang="en-IN" dirty="0"/>
              <a:t> </a:t>
            </a:r>
            <a:r>
              <a:rPr lang="en-IN" dirty="0" err="1"/>
              <a:t>të</a:t>
            </a:r>
            <a:r>
              <a:rPr lang="en-IN" dirty="0"/>
              <a:t> </a:t>
            </a:r>
            <a:r>
              <a:rPr lang="en-IN" dirty="0" err="1"/>
              <a:t>vërtetë</a:t>
            </a:r>
            <a:r>
              <a:rPr lang="en-IN" dirty="0"/>
              <a:t> </a:t>
            </a:r>
            <a:r>
              <a:rPr lang="en-IN" dirty="0" err="1"/>
              <a:t>funksionimi</a:t>
            </a:r>
            <a:r>
              <a:rPr lang="en-IN" dirty="0"/>
              <a:t> </a:t>
            </a:r>
            <a:r>
              <a:rPr lang="en-IN" dirty="0" err="1"/>
              <a:t>i</a:t>
            </a:r>
            <a:r>
              <a:rPr lang="en-IN" dirty="0"/>
              <a:t> </a:t>
            </a:r>
            <a:r>
              <a:rPr lang="en-IN" dirty="0" err="1"/>
              <a:t>një</a:t>
            </a:r>
            <a:r>
              <a:rPr lang="en-IN" dirty="0"/>
              <a:t> </a:t>
            </a:r>
            <a:r>
              <a:rPr lang="en-IN" dirty="0" err="1"/>
              <a:t>organizate</a:t>
            </a:r>
            <a:r>
              <a:rPr lang="en-IN" dirty="0"/>
              <a:t>. </a:t>
            </a:r>
          </a:p>
          <a:p>
            <a:pPr algn="l"/>
            <a:r>
              <a:rPr lang="en-IN" dirty="0"/>
              <a:t>Duke </a:t>
            </a:r>
            <a:r>
              <a:rPr lang="en-IN" dirty="0" err="1"/>
              <a:t>qenë</a:t>
            </a:r>
            <a:r>
              <a:rPr lang="en-IN" dirty="0"/>
              <a:t> </a:t>
            </a:r>
            <a:r>
              <a:rPr lang="en-IN" dirty="0" err="1"/>
              <a:t>karakteri</a:t>
            </a:r>
            <a:r>
              <a:rPr lang="en-IN" dirty="0"/>
              <a:t> </a:t>
            </a:r>
            <a:r>
              <a:rPr lang="en-IN" dirty="0" err="1"/>
              <a:t>qendror</a:t>
            </a:r>
            <a:r>
              <a:rPr lang="en-IN" dirty="0"/>
              <a:t> </a:t>
            </a:r>
            <a:r>
              <a:rPr lang="en-IN" dirty="0" err="1"/>
              <a:t>i</a:t>
            </a:r>
            <a:r>
              <a:rPr lang="en-IN" dirty="0"/>
              <a:t> </a:t>
            </a:r>
            <a:r>
              <a:rPr lang="en-IN" dirty="0" err="1"/>
              <a:t>ndërmarrjes</a:t>
            </a:r>
            <a:r>
              <a:rPr lang="en-IN" dirty="0"/>
              <a:t>, </a:t>
            </a:r>
            <a:r>
              <a:rPr lang="en-IN" dirty="0" err="1"/>
              <a:t>ajo</a:t>
            </a:r>
            <a:r>
              <a:rPr lang="en-IN" dirty="0"/>
              <a:t> </a:t>
            </a:r>
            <a:r>
              <a:rPr lang="en-IN" dirty="0" err="1"/>
              <a:t>ofron</a:t>
            </a:r>
            <a:r>
              <a:rPr lang="en-IN" dirty="0"/>
              <a:t> </a:t>
            </a:r>
            <a:r>
              <a:rPr lang="en-IN" dirty="0" err="1"/>
              <a:t>shumë</a:t>
            </a:r>
            <a:r>
              <a:rPr lang="en-IN" dirty="0"/>
              <a:t> </a:t>
            </a:r>
            <a:r>
              <a:rPr lang="en-IN" dirty="0" err="1"/>
              <a:t>përfitime</a:t>
            </a:r>
            <a:r>
              <a:rPr lang="en-IN" dirty="0"/>
              <a:t> </a:t>
            </a:r>
            <a:r>
              <a:rPr lang="en-IN" dirty="0" err="1"/>
              <a:t>për</a:t>
            </a:r>
            <a:r>
              <a:rPr lang="en-IN" dirty="0"/>
              <a:t> </a:t>
            </a:r>
            <a:r>
              <a:rPr lang="en-IN" dirty="0" err="1"/>
              <a:t>biznesin</a:t>
            </a:r>
            <a:r>
              <a:rPr lang="en-IN" dirty="0"/>
              <a:t>, </a:t>
            </a:r>
            <a:r>
              <a:rPr lang="en-IN" dirty="0" err="1"/>
              <a:t>të</a:t>
            </a:r>
            <a:r>
              <a:rPr lang="en-IN" dirty="0"/>
              <a:t> </a:t>
            </a:r>
            <a:r>
              <a:rPr lang="en-IN" dirty="0" err="1"/>
              <a:t>cilat</a:t>
            </a:r>
            <a:r>
              <a:rPr lang="en-IN" dirty="0"/>
              <a:t> </a:t>
            </a:r>
            <a:r>
              <a:rPr lang="en-IN" dirty="0" err="1"/>
              <a:t>janë</a:t>
            </a:r>
            <a:r>
              <a:rPr lang="en-IN" dirty="0"/>
              <a:t> </a:t>
            </a:r>
            <a:r>
              <a:rPr lang="en-IN" dirty="0" err="1"/>
              <a:t>si</a:t>
            </a:r>
            <a:r>
              <a:rPr lang="en-IN" dirty="0"/>
              <a:t> </a:t>
            </a:r>
            <a:r>
              <a:rPr lang="en-IN" dirty="0" err="1"/>
              <a:t>më</a:t>
            </a:r>
            <a:r>
              <a:rPr lang="en-IN" dirty="0"/>
              <a:t> </a:t>
            </a:r>
            <a:r>
              <a:rPr lang="en-IN" dirty="0" err="1"/>
              <a:t>poshtë</a:t>
            </a:r>
            <a:r>
              <a:rPr lang="en-IN" dirty="0"/>
              <a:t>:</a:t>
            </a:r>
          </a:p>
          <a:p>
            <a:pPr marL="171450" indent="-171450" algn="l" fontAlgn="base">
              <a:spcBef>
                <a:spcPct val="0"/>
              </a:spcBef>
              <a:spcAft>
                <a:spcPct val="0"/>
              </a:spcAft>
              <a:buFont typeface="Arial" panose="020B0604020202020204" pitchFamily="34" charset="0"/>
              <a:buChar char="•"/>
            </a:pPr>
            <a:r>
              <a:rPr lang="en-IN" sz="1200" b="1" dirty="0">
                <a:solidFill>
                  <a:schemeClr val="bg1"/>
                </a:solidFill>
                <a:effectLst>
                  <a:outerShdw blurRad="38100" dist="38100" dir="2700000" algn="tl">
                    <a:srgbClr val="000000">
                      <a:alpha val="43137"/>
                    </a:srgbClr>
                  </a:outerShdw>
                </a:effectLst>
                <a:latin typeface="+mj-lt"/>
              </a:rPr>
              <a:t>Ai </a:t>
            </a:r>
            <a:r>
              <a:rPr lang="en-IN" sz="1200" b="1" dirty="0" err="1">
                <a:solidFill>
                  <a:schemeClr val="bg1"/>
                </a:solidFill>
                <a:effectLst>
                  <a:outerShdw blurRad="38100" dist="38100" dir="2700000" algn="tl">
                    <a:srgbClr val="000000">
                      <a:alpha val="43137"/>
                    </a:srgbClr>
                  </a:outerShdw>
                </a:effectLst>
                <a:latin typeface="+mj-lt"/>
              </a:rPr>
              <a:t>fillon</a:t>
            </a:r>
            <a:r>
              <a:rPr lang="en-IN" sz="1200" b="1" dirty="0">
                <a:solidFill>
                  <a:schemeClr val="bg1"/>
                </a:solidFill>
                <a:effectLst>
                  <a:outerShdw blurRad="38100" dist="38100" dir="2700000" algn="tl">
                    <a:srgbClr val="000000">
                      <a:alpha val="43137"/>
                    </a:srgbClr>
                  </a:outerShdw>
                </a:effectLst>
                <a:latin typeface="+mj-lt"/>
              </a:rPr>
              <a:t> </a:t>
            </a:r>
            <a:r>
              <a:rPr lang="en-IN" sz="1200" b="1" dirty="0" err="1">
                <a:solidFill>
                  <a:schemeClr val="bg1"/>
                </a:solidFill>
                <a:effectLst>
                  <a:outerShdw blurRad="38100" dist="38100" dir="2700000" algn="tl">
                    <a:srgbClr val="000000">
                      <a:alpha val="43137"/>
                    </a:srgbClr>
                  </a:outerShdw>
                </a:effectLst>
                <a:latin typeface="+mj-lt"/>
              </a:rPr>
              <a:t>veprimet</a:t>
            </a:r>
            <a:endParaRPr lang="en-US" sz="900" b="1" dirty="0">
              <a:solidFill>
                <a:schemeClr val="bg1"/>
              </a:solidFill>
              <a:effectLst>
                <a:outerShdw blurRad="38100" dist="38100" dir="2700000" algn="tl">
                  <a:srgbClr val="000000">
                    <a:alpha val="43137"/>
                  </a:srgbClr>
                </a:outerShdw>
              </a:effectLst>
              <a:latin typeface="+mj-lt"/>
            </a:endParaRPr>
          </a:p>
          <a:p>
            <a:pPr marL="171450" indent="-171450" algn="l">
              <a:buFont typeface="Arial" panose="020B0604020202020204" pitchFamily="34" charset="0"/>
              <a:buChar char="•"/>
            </a:pPr>
            <a:r>
              <a:rPr lang="de-DE" sz="1200" b="1" dirty="0">
                <a:solidFill>
                  <a:schemeClr val="bg1"/>
                </a:solidFill>
                <a:effectLst>
                  <a:outerShdw blurRad="38100" dist="38100" dir="2700000" algn="tl">
                    <a:srgbClr val="000000">
                      <a:alpha val="43137"/>
                    </a:srgbClr>
                  </a:outerShdw>
                </a:effectLst>
              </a:rPr>
              <a:t>Ai Integron p</a:t>
            </a:r>
            <a:r>
              <a:rPr lang="en-IN" sz="1200" b="1" dirty="0">
                <a:solidFill>
                  <a:schemeClr val="bg1"/>
                </a:solidFill>
                <a:effectLst>
                  <a:outerShdw blurRad="38100" dist="38100" dir="2700000" algn="tl">
                    <a:srgbClr val="000000">
                      <a:alpha val="43137"/>
                    </a:srgbClr>
                  </a:outerShdw>
                </a:effectLst>
              </a:rPr>
              <a:t>ë</a:t>
            </a:r>
            <a:r>
              <a:rPr lang="de-DE" sz="1200" b="1" dirty="0">
                <a:solidFill>
                  <a:schemeClr val="bg1"/>
                </a:solidFill>
                <a:effectLst>
                  <a:outerShdw blurRad="38100" dist="38100" dir="2700000" algn="tl">
                    <a:srgbClr val="000000">
                      <a:alpha val="43137"/>
                    </a:srgbClr>
                  </a:outerShdw>
                </a:effectLst>
              </a:rPr>
              <a:t>rpjekjet</a:t>
            </a:r>
          </a:p>
          <a:p>
            <a:pPr marL="171450" indent="-171450" algn="l">
              <a:buFont typeface="Arial" panose="020B0604020202020204" pitchFamily="34" charset="0"/>
              <a:buChar char="•"/>
            </a:pPr>
            <a:r>
              <a:rPr lang="de-DE" sz="1200" b="1" dirty="0">
                <a:solidFill>
                  <a:schemeClr val="bg1"/>
                </a:solidFill>
                <a:effectLst>
                  <a:outerShdw blurRad="38100" dist="38100" dir="2700000" algn="tl">
                    <a:srgbClr val="000000">
                      <a:alpha val="43137"/>
                    </a:srgbClr>
                  </a:outerShdw>
                </a:effectLst>
              </a:rPr>
              <a:t>Siguron Motivimin e ekipit</a:t>
            </a:r>
          </a:p>
          <a:p>
            <a:pPr marL="171450" indent="-171450" algn="l">
              <a:buFont typeface="Arial" panose="020B0604020202020204" pitchFamily="34" charset="0"/>
              <a:buChar char="•"/>
            </a:pPr>
            <a:r>
              <a:rPr lang="de-DE" sz="1200" b="1" dirty="0">
                <a:solidFill>
                  <a:schemeClr val="bg1"/>
                </a:solidFill>
                <a:effectLst>
                  <a:outerShdw blurRad="38100" dist="38100" dir="2700000" algn="tl">
                    <a:srgbClr val="000000">
                      <a:alpha val="43137"/>
                    </a:srgbClr>
                  </a:outerShdw>
                </a:effectLst>
              </a:rPr>
              <a:t>Siguron Stabilitet n</a:t>
            </a:r>
            <a:r>
              <a:rPr lang="en-IN" sz="1200" b="1" dirty="0">
                <a:solidFill>
                  <a:schemeClr val="bg1"/>
                </a:solidFill>
                <a:effectLst>
                  <a:outerShdw blurRad="38100" dist="38100" dir="2700000" algn="tl">
                    <a:srgbClr val="000000">
                      <a:alpha val="43137"/>
                    </a:srgbClr>
                  </a:outerShdw>
                </a:effectLst>
              </a:rPr>
              <a:t>ë </a:t>
            </a:r>
            <a:r>
              <a:rPr lang="en-IN" sz="1200" b="1" dirty="0" err="1">
                <a:solidFill>
                  <a:schemeClr val="bg1"/>
                </a:solidFill>
                <a:effectLst>
                  <a:outerShdw blurRad="38100" dist="38100" dir="2700000" algn="tl">
                    <a:srgbClr val="000000">
                      <a:alpha val="43137"/>
                    </a:srgbClr>
                  </a:outerShdw>
                </a:effectLst>
              </a:rPr>
              <a:t>veprimtarinë</a:t>
            </a:r>
            <a:r>
              <a:rPr lang="en-IN" sz="1200" b="1" dirty="0">
                <a:solidFill>
                  <a:schemeClr val="bg1"/>
                </a:solidFill>
                <a:effectLst>
                  <a:outerShdw blurRad="38100" dist="38100" dir="2700000" algn="tl">
                    <a:srgbClr val="000000">
                      <a:alpha val="43137"/>
                    </a:srgbClr>
                  </a:outerShdw>
                </a:effectLst>
              </a:rPr>
              <a:t> e </a:t>
            </a:r>
            <a:r>
              <a:rPr lang="en-IN" sz="1200" b="1" dirty="0" err="1">
                <a:solidFill>
                  <a:schemeClr val="bg1"/>
                </a:solidFill>
                <a:effectLst>
                  <a:outerShdw blurRad="38100" dist="38100" dir="2700000" algn="tl">
                    <a:srgbClr val="000000">
                      <a:alpha val="43137"/>
                    </a:srgbClr>
                  </a:outerShdw>
                </a:effectLst>
              </a:rPr>
              <a:t>organizatës</a:t>
            </a:r>
            <a:endParaRPr lang="de-DE" sz="1200" b="1" dirty="0">
              <a:solidFill>
                <a:schemeClr val="bg1"/>
              </a:solidFill>
              <a:effectLst>
                <a:outerShdw blurRad="38100" dist="38100" dir="2700000" algn="tl">
                  <a:srgbClr val="000000">
                    <a:alpha val="43137"/>
                  </a:srgbClr>
                </a:outerShdw>
              </a:effectLst>
            </a:endParaRPr>
          </a:p>
          <a:p>
            <a:pPr marL="171450" indent="-171450" algn="l">
              <a:buFont typeface="Arial" panose="020B0604020202020204" pitchFamily="34" charset="0"/>
              <a:buChar char="•"/>
            </a:pPr>
            <a:r>
              <a:rPr lang="de-DE" sz="1200" b="1" dirty="0">
                <a:solidFill>
                  <a:schemeClr val="bg1"/>
                </a:solidFill>
                <a:effectLst>
                  <a:outerShdw blurRad="38100" dist="38100" dir="2700000" algn="tl">
                    <a:srgbClr val="000000">
                      <a:alpha val="43137"/>
                    </a:srgbClr>
                  </a:outerShdw>
                </a:effectLst>
              </a:rPr>
              <a:t>Përballet me ndryshimet</a:t>
            </a:r>
          </a:p>
          <a:p>
            <a:pPr marL="171450" indent="-171450" algn="l">
              <a:buFont typeface="Arial" panose="020B0604020202020204" pitchFamily="34" charset="0"/>
              <a:buChar char="•"/>
            </a:pPr>
            <a:r>
              <a:rPr lang="de-DE" sz="1200" b="1" dirty="0">
                <a:solidFill>
                  <a:schemeClr val="bg1"/>
                </a:solidFill>
                <a:effectLst>
                  <a:outerShdw blurRad="38100" dist="38100" dir="2700000" algn="tl">
                    <a:srgbClr val="000000">
                      <a:alpha val="43137"/>
                    </a:srgbClr>
                  </a:outerShdw>
                </a:effectLst>
              </a:rPr>
              <a:t>Shfrytëzon n</a:t>
            </a:r>
            <a:r>
              <a:rPr lang="en-IN" sz="1200" b="1" dirty="0">
                <a:solidFill>
                  <a:schemeClr val="bg1"/>
                </a:solidFill>
                <a:effectLst>
                  <a:outerShdw blurRad="38100" dist="38100" dir="2700000" algn="tl">
                    <a:srgbClr val="000000">
                      <a:alpha val="43137"/>
                    </a:srgbClr>
                  </a:outerShdw>
                </a:effectLst>
              </a:rPr>
              <a:t>ë </a:t>
            </a:r>
            <a:r>
              <a:rPr lang="en-IN" sz="1200" b="1" dirty="0" err="1">
                <a:solidFill>
                  <a:schemeClr val="bg1"/>
                </a:solidFill>
                <a:effectLst>
                  <a:outerShdw blurRad="38100" dist="38100" dir="2700000" algn="tl">
                    <a:srgbClr val="000000">
                      <a:alpha val="43137"/>
                    </a:srgbClr>
                  </a:outerShdw>
                </a:effectLst>
              </a:rPr>
              <a:t>mënyrë</a:t>
            </a:r>
            <a:r>
              <a:rPr lang="en-IN" sz="1200" b="1" dirty="0">
                <a:solidFill>
                  <a:schemeClr val="bg1"/>
                </a:solidFill>
                <a:effectLst>
                  <a:outerShdw blurRad="38100" dist="38100" dir="2700000" algn="tl">
                    <a:srgbClr val="000000">
                      <a:alpha val="43137"/>
                    </a:srgbClr>
                  </a:outerShdw>
                </a:effectLst>
              </a:rPr>
              <a:t> </a:t>
            </a:r>
            <a:r>
              <a:rPr lang="de-DE" sz="1200" b="1" dirty="0">
                <a:solidFill>
                  <a:schemeClr val="bg1"/>
                </a:solidFill>
                <a:effectLst>
                  <a:outerShdw blurRad="38100" dist="38100" dir="2700000" algn="tl">
                    <a:srgbClr val="000000">
                      <a:alpha val="43137"/>
                    </a:srgbClr>
                  </a:outerShdw>
                </a:effectLst>
              </a:rPr>
              <a:t>efikase burimet</a:t>
            </a: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44</a:t>
            </a:fld>
            <a:endParaRPr lang="de-DE"/>
          </a:p>
        </p:txBody>
      </p:sp>
    </p:spTree>
    <p:extLst>
      <p:ext uri="{BB962C8B-B14F-4D97-AF65-F5344CB8AC3E}">
        <p14:creationId xmlns:p14="http://schemas.microsoft.com/office/powerpoint/2010/main" val="373915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err="1"/>
              <a:t>Drejtimi</a:t>
            </a:r>
            <a:r>
              <a:rPr lang="en-IN" sz="1200" b="1" dirty="0"/>
              <a:t> </a:t>
            </a:r>
            <a:r>
              <a:rPr lang="en-IN" sz="1200" b="1" dirty="0" err="1"/>
              <a:t>fillon</a:t>
            </a:r>
            <a:r>
              <a:rPr lang="en-IN" sz="1200" b="1" dirty="0"/>
              <a:t> </a:t>
            </a:r>
            <a:r>
              <a:rPr lang="en-IN" sz="1200" b="1" dirty="0" err="1"/>
              <a:t>veprimet</a:t>
            </a:r>
            <a:endParaRPr lang="en-IN" sz="1200" b="1" dirty="0"/>
          </a:p>
          <a:p>
            <a:endParaRPr lang="de-DE" dirty="0"/>
          </a:p>
          <a:p>
            <a:pPr marL="457200" indent="-457200">
              <a:spcAft>
                <a:spcPts val="1200"/>
              </a:spcAft>
              <a:buFont typeface="Arial" pitchFamily="34" charset="0"/>
              <a:buChar char="•"/>
            </a:pPr>
            <a:r>
              <a:rPr lang="en-IN" sz="1200" b="1" dirty="0" err="1">
                <a:solidFill>
                  <a:schemeClr val="bg1"/>
                </a:solidFill>
                <a:cs typeface="MV Boli" pitchFamily="2" charset="0"/>
              </a:rPr>
              <a:t>Drejtimi</a:t>
            </a:r>
            <a:r>
              <a:rPr lang="en-IN" sz="1200" b="1" dirty="0">
                <a:solidFill>
                  <a:schemeClr val="bg1"/>
                </a:solidFill>
                <a:cs typeface="MV Boli" pitchFamily="2" charset="0"/>
              </a:rPr>
              <a:t> </a:t>
            </a:r>
            <a:r>
              <a:rPr lang="en-IN" sz="1200" b="1" dirty="0" err="1">
                <a:solidFill>
                  <a:schemeClr val="bg1"/>
                </a:solidFill>
                <a:cs typeface="MV Boli" pitchFamily="2" charset="0"/>
              </a:rPr>
              <a:t>është</a:t>
            </a:r>
            <a:r>
              <a:rPr lang="en-IN" sz="1200" b="1" dirty="0">
                <a:solidFill>
                  <a:schemeClr val="bg1"/>
                </a:solidFill>
                <a:cs typeface="MV Boli" pitchFamily="2" charset="0"/>
              </a:rPr>
              <a:t> </a:t>
            </a:r>
            <a:r>
              <a:rPr lang="en-IN" sz="1200" b="1" dirty="0" err="1">
                <a:solidFill>
                  <a:schemeClr val="bg1"/>
                </a:solidFill>
                <a:cs typeface="MV Boli" pitchFamily="2" charset="0"/>
              </a:rPr>
              <a:t>pikënisja</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performancën</a:t>
            </a:r>
            <a:r>
              <a:rPr lang="en-IN" sz="1200" b="1" dirty="0">
                <a:solidFill>
                  <a:schemeClr val="bg1"/>
                </a:solidFill>
                <a:cs typeface="MV Boli" pitchFamily="2" charset="0"/>
              </a:rPr>
              <a:t> e </a:t>
            </a:r>
            <a:r>
              <a:rPr lang="en-IN" sz="1200" b="1" dirty="0" err="1">
                <a:solidFill>
                  <a:schemeClr val="bg1"/>
                </a:solidFill>
                <a:cs typeface="MV Boli" pitchFamily="2" charset="0"/>
              </a:rPr>
              <a:t>punës</a:t>
            </a:r>
            <a:r>
              <a:rPr lang="en-IN" sz="1200" b="1" dirty="0">
                <a:solidFill>
                  <a:schemeClr val="bg1"/>
                </a:solidFill>
                <a:cs typeface="MV Boli" pitchFamily="2" charset="0"/>
              </a:rPr>
              <a:t> </a:t>
            </a:r>
            <a:r>
              <a:rPr lang="en-IN" sz="1200" b="1" dirty="0" err="1">
                <a:solidFill>
                  <a:schemeClr val="bg1"/>
                </a:solidFill>
                <a:cs typeface="MV Boli" pitchFamily="2" charset="0"/>
              </a:rPr>
              <a:t>së</a:t>
            </a:r>
            <a:r>
              <a:rPr lang="en-IN" sz="1200" b="1" dirty="0">
                <a:solidFill>
                  <a:schemeClr val="bg1"/>
                </a:solidFill>
                <a:cs typeface="MV Boli" pitchFamily="2" charset="0"/>
              </a:rPr>
              <a:t> </a:t>
            </a:r>
            <a:r>
              <a:rPr lang="en-IN" sz="1200" b="1" dirty="0" err="1">
                <a:solidFill>
                  <a:schemeClr val="bg1"/>
                </a:solidFill>
                <a:cs typeface="MV Boli" pitchFamily="2" charset="0"/>
              </a:rPr>
              <a:t>vartësve</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a:solidFill>
                  <a:schemeClr val="bg1"/>
                </a:solidFill>
                <a:cs typeface="MV Boli" pitchFamily="2" charset="0"/>
              </a:rPr>
              <a:t>Nga </a:t>
            </a:r>
            <a:r>
              <a:rPr lang="en-IN" sz="1200" b="1" dirty="0" err="1">
                <a:solidFill>
                  <a:schemeClr val="bg1"/>
                </a:solidFill>
                <a:cs typeface="MV Boli" pitchFamily="2" charset="0"/>
              </a:rPr>
              <a:t>ky</a:t>
            </a:r>
            <a:r>
              <a:rPr lang="en-IN" sz="1200" b="1" dirty="0">
                <a:solidFill>
                  <a:schemeClr val="bg1"/>
                </a:solidFill>
                <a:cs typeface="MV Boli" pitchFamily="2" charset="0"/>
              </a:rPr>
              <a:t> </a:t>
            </a:r>
            <a:r>
              <a:rPr lang="en-IN" sz="1200" b="1" dirty="0" err="1">
                <a:solidFill>
                  <a:schemeClr val="bg1"/>
                </a:solidFill>
                <a:cs typeface="MV Boli" pitchFamily="2" charset="0"/>
              </a:rPr>
              <a:t>funksion</a:t>
            </a:r>
            <a:r>
              <a:rPr lang="en-IN" sz="1200" b="1" dirty="0">
                <a:solidFill>
                  <a:schemeClr val="bg1"/>
                </a:solidFill>
                <a:cs typeface="MV Boli" pitchFamily="2" charset="0"/>
              </a:rPr>
              <a:t> </a:t>
            </a:r>
            <a:r>
              <a:rPr lang="en-IN" sz="1200" b="1" dirty="0" err="1">
                <a:solidFill>
                  <a:schemeClr val="bg1"/>
                </a:solidFill>
                <a:cs typeface="MV Boli" pitchFamily="2" charset="0"/>
              </a:rPr>
              <a:t>fillon</a:t>
            </a:r>
            <a:r>
              <a:rPr lang="en-IN" sz="1200" b="1" dirty="0">
                <a:solidFill>
                  <a:schemeClr val="bg1"/>
                </a:solidFill>
                <a:cs typeface="MV Boli" pitchFamily="2" charset="0"/>
              </a:rPr>
              <a:t> </a:t>
            </a:r>
            <a:r>
              <a:rPr lang="en-IN" sz="1200" b="1" dirty="0" err="1">
                <a:solidFill>
                  <a:schemeClr val="bg1"/>
                </a:solidFill>
                <a:cs typeface="MV Boli" pitchFamily="2" charset="0"/>
              </a:rPr>
              <a:t>veprimi</a:t>
            </a:r>
            <a:r>
              <a:rPr lang="en-IN" sz="1200" b="1" dirty="0">
                <a:solidFill>
                  <a:schemeClr val="bg1"/>
                </a:solidFill>
                <a:cs typeface="MV Boli" pitchFamily="2" charset="0"/>
              </a:rPr>
              <a:t>; </a:t>
            </a:r>
            <a:r>
              <a:rPr lang="en-IN" sz="1200" b="1" dirty="0" err="1">
                <a:solidFill>
                  <a:schemeClr val="bg1"/>
                </a:solidFill>
                <a:cs typeface="MV Boli" pitchFamily="2" charset="0"/>
              </a:rPr>
              <a:t>vartësit</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kuptojnë</a:t>
            </a:r>
            <a:r>
              <a:rPr lang="en-IN" sz="1200" b="1" dirty="0">
                <a:solidFill>
                  <a:schemeClr val="bg1"/>
                </a:solidFill>
                <a:cs typeface="MV Boli" pitchFamily="2" charset="0"/>
              </a:rPr>
              <a:t> </a:t>
            </a:r>
            <a:r>
              <a:rPr lang="en-IN" sz="1200" b="1" dirty="0" err="1">
                <a:solidFill>
                  <a:schemeClr val="bg1"/>
                </a:solidFill>
                <a:cs typeface="MV Boli" pitchFamily="2" charset="0"/>
              </a:rPr>
              <a:t>punët</a:t>
            </a:r>
            <a:r>
              <a:rPr lang="en-IN" sz="1200" b="1" dirty="0">
                <a:solidFill>
                  <a:schemeClr val="bg1"/>
                </a:solidFill>
                <a:cs typeface="MV Boli" pitchFamily="2" charset="0"/>
              </a:rPr>
              <a:t> e tyre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veprojnë</a:t>
            </a:r>
            <a:r>
              <a:rPr lang="en-IN" sz="1200" b="1" dirty="0">
                <a:solidFill>
                  <a:schemeClr val="bg1"/>
                </a:solidFill>
                <a:cs typeface="MV Boli" pitchFamily="2" charset="0"/>
              </a:rPr>
              <a:t> </a:t>
            </a:r>
            <a:r>
              <a:rPr lang="en-IN" sz="1200" b="1" dirty="0" err="1">
                <a:solidFill>
                  <a:schemeClr val="bg1"/>
                </a:solidFill>
                <a:cs typeface="MV Boli" pitchFamily="2" charset="0"/>
              </a:rPr>
              <a:t>sipas</a:t>
            </a:r>
            <a:r>
              <a:rPr lang="en-IN" sz="1200" b="1" dirty="0">
                <a:solidFill>
                  <a:schemeClr val="bg1"/>
                </a:solidFill>
                <a:cs typeface="MV Boli" pitchFamily="2" charset="0"/>
              </a:rPr>
              <a:t> </a:t>
            </a:r>
            <a:r>
              <a:rPr lang="en-IN" sz="1200" b="1" dirty="0" err="1">
                <a:solidFill>
                  <a:schemeClr val="bg1"/>
                </a:solidFill>
                <a:cs typeface="MV Boli" pitchFamily="2" charset="0"/>
              </a:rPr>
              <a:t>udhëzimeve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dhëna</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Cilatdo</a:t>
            </a:r>
            <a:r>
              <a:rPr lang="en-IN" sz="1200" b="1" dirty="0">
                <a:solidFill>
                  <a:schemeClr val="bg1"/>
                </a:solidFill>
                <a:cs typeface="MV Boli" pitchFamily="2" charset="0"/>
              </a:rPr>
              <a:t> </a:t>
            </a:r>
            <a:r>
              <a:rPr lang="en-IN" sz="1200" b="1" dirty="0" err="1">
                <a:solidFill>
                  <a:schemeClr val="bg1"/>
                </a:solidFill>
                <a:cs typeface="MV Boli" pitchFamily="2" charset="0"/>
              </a:rPr>
              <a:t>qofshin</a:t>
            </a:r>
            <a:r>
              <a:rPr lang="en-IN" sz="1200" b="1" dirty="0">
                <a:solidFill>
                  <a:schemeClr val="bg1"/>
                </a:solidFill>
                <a:cs typeface="MV Boli" pitchFamily="2" charset="0"/>
              </a:rPr>
              <a:t> planet e </a:t>
            </a:r>
            <a:r>
              <a:rPr lang="en-IN" sz="1200" b="1" dirty="0" err="1">
                <a:solidFill>
                  <a:schemeClr val="bg1"/>
                </a:solidFill>
                <a:cs typeface="MV Boli" pitchFamily="2" charset="0"/>
              </a:rPr>
              <a:t>parashtruara</a:t>
            </a:r>
            <a:r>
              <a:rPr lang="en-IN" sz="1200" b="1" dirty="0">
                <a:solidFill>
                  <a:schemeClr val="bg1"/>
                </a:solidFill>
                <a:cs typeface="MV Boli" pitchFamily="2" charset="0"/>
              </a:rPr>
              <a:t>, </a:t>
            </a:r>
            <a:r>
              <a:rPr lang="en-IN" sz="1200" b="1" dirty="0" err="1">
                <a:solidFill>
                  <a:schemeClr val="bg1"/>
                </a:solidFill>
                <a:cs typeface="MV Boli" pitchFamily="2" charset="0"/>
              </a:rPr>
              <a:t>ato</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zbatohen</a:t>
            </a:r>
            <a:r>
              <a:rPr lang="en-IN" sz="1200" b="1" dirty="0">
                <a:solidFill>
                  <a:schemeClr val="bg1"/>
                </a:solidFill>
                <a:cs typeface="MV Boli" pitchFamily="2" charset="0"/>
              </a:rPr>
              <a:t> </a:t>
            </a:r>
            <a:r>
              <a:rPr lang="en-IN" sz="1200" b="1" dirty="0" err="1">
                <a:solidFill>
                  <a:schemeClr val="bg1"/>
                </a:solidFill>
                <a:cs typeface="MV Boli" pitchFamily="2" charset="0"/>
              </a:rPr>
              <a:t>vetëm</a:t>
            </a:r>
            <a:r>
              <a:rPr lang="en-IN" sz="1200" b="1" dirty="0">
                <a:solidFill>
                  <a:schemeClr val="bg1"/>
                </a:solidFill>
                <a:cs typeface="MV Boli" pitchFamily="2" charset="0"/>
              </a:rPr>
              <a:t> </a:t>
            </a:r>
            <a:r>
              <a:rPr lang="en-IN" sz="1200" b="1" dirty="0" err="1">
                <a:solidFill>
                  <a:schemeClr val="bg1"/>
                </a:solidFill>
                <a:cs typeface="MV Boli" pitchFamily="2" charset="0"/>
              </a:rPr>
              <a:t>pasi</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fillojë</a:t>
            </a:r>
            <a:r>
              <a:rPr lang="en-IN" sz="1200" b="1" dirty="0">
                <a:solidFill>
                  <a:schemeClr val="bg1"/>
                </a:solidFill>
                <a:cs typeface="MV Boli" pitchFamily="2" charset="0"/>
              </a:rPr>
              <a:t> </a:t>
            </a:r>
            <a:r>
              <a:rPr lang="en-IN" sz="1200" b="1" dirty="0" err="1">
                <a:solidFill>
                  <a:schemeClr val="bg1"/>
                </a:solidFill>
                <a:cs typeface="MV Boli" pitchFamily="2" charset="0"/>
              </a:rPr>
              <a:t>puna</a:t>
            </a:r>
            <a:r>
              <a:rPr lang="en-IN" sz="1200" b="1" dirty="0">
                <a:solidFill>
                  <a:schemeClr val="bg1"/>
                </a:solidFill>
                <a:cs typeface="MV Boli" pitchFamily="2" charset="0"/>
              </a:rPr>
              <a:t> </a:t>
            </a:r>
            <a:r>
              <a:rPr lang="en-IN" sz="1200" b="1" dirty="0" err="1">
                <a:solidFill>
                  <a:schemeClr val="bg1"/>
                </a:solidFill>
                <a:cs typeface="MV Boli" pitchFamily="2" charset="0"/>
              </a:rPr>
              <a:t>aktuale</a:t>
            </a:r>
            <a:r>
              <a:rPr lang="en-IN" sz="1200" b="1" dirty="0">
                <a:solidFill>
                  <a:schemeClr val="bg1"/>
                </a:solidFill>
                <a:cs typeface="MV Boli" pitchFamily="2" charset="0"/>
              </a:rPr>
              <a:t>. </a:t>
            </a:r>
            <a:r>
              <a:rPr lang="en-IN" sz="1200" b="1" dirty="0" err="1">
                <a:solidFill>
                  <a:schemeClr val="bg1"/>
                </a:solidFill>
                <a:cs typeface="MV Boli" pitchFamily="2" charset="0"/>
              </a:rPr>
              <a:t>Pikërisht</a:t>
            </a:r>
            <a:r>
              <a:rPr lang="en-IN" sz="1200" b="1" dirty="0">
                <a:solidFill>
                  <a:schemeClr val="bg1"/>
                </a:solidFill>
                <a:cs typeface="MV Boli" pitchFamily="2" charset="0"/>
              </a:rPr>
              <a:t> </a:t>
            </a:r>
            <a:r>
              <a:rPr lang="en-IN" sz="1200" b="1" dirty="0" err="1">
                <a:solidFill>
                  <a:schemeClr val="bg1"/>
                </a:solidFill>
                <a:cs typeface="MV Boli" pitchFamily="2" charset="0"/>
              </a:rPr>
              <a:t>aty</a:t>
            </a:r>
            <a:r>
              <a:rPr lang="en-IN" sz="1200" b="1" dirty="0">
                <a:solidFill>
                  <a:schemeClr val="bg1"/>
                </a:solidFill>
                <a:cs typeface="MV Boli" pitchFamily="2" charset="0"/>
              </a:rPr>
              <a:t> </a:t>
            </a:r>
            <a:r>
              <a:rPr lang="en-IN" sz="1200" b="1" dirty="0" err="1">
                <a:solidFill>
                  <a:schemeClr val="bg1"/>
                </a:solidFill>
                <a:cs typeface="MV Boli" pitchFamily="2" charset="0"/>
              </a:rPr>
              <a:t>drejtimi</a:t>
            </a:r>
            <a:r>
              <a:rPr lang="en-IN" sz="1200" b="1" dirty="0">
                <a:solidFill>
                  <a:schemeClr val="bg1"/>
                </a:solidFill>
                <a:cs typeface="MV Boli" pitchFamily="2" charset="0"/>
              </a:rPr>
              <a:t> </a:t>
            </a:r>
            <a:r>
              <a:rPr lang="en-IN" sz="1200" b="1" dirty="0" err="1">
                <a:solidFill>
                  <a:schemeClr val="bg1"/>
                </a:solidFill>
                <a:cs typeface="MV Boli" pitchFamily="2" charset="0"/>
              </a:rPr>
              <a:t>bëhet</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dobishëm</a:t>
            </a:r>
            <a:r>
              <a:rPr lang="en-IN" sz="1200" b="1" dirty="0">
                <a:solidFill>
                  <a:schemeClr val="bg1"/>
                </a:solidFill>
                <a:cs typeface="MV Boli" pitchFamily="2" charset="0"/>
              </a:rPr>
              <a:t>.</a:t>
            </a:r>
            <a:endParaRPr lang="en-US" sz="1200" dirty="0">
              <a:solidFill>
                <a:schemeClr val="bg1"/>
              </a:solidFill>
              <a:cs typeface="MV Boli" pitchFamily="2" charset="0"/>
            </a:endParaRP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45</a:t>
            </a:fld>
            <a:endParaRPr lang="de-DE"/>
          </a:p>
        </p:txBody>
      </p:sp>
    </p:spTree>
    <p:extLst>
      <p:ext uri="{BB962C8B-B14F-4D97-AF65-F5344CB8AC3E}">
        <p14:creationId xmlns:p14="http://schemas.microsoft.com/office/powerpoint/2010/main" val="1863376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err="1"/>
              <a:t>Drejtimi</a:t>
            </a:r>
            <a:r>
              <a:rPr lang="en-IN" sz="1200" b="1" dirty="0"/>
              <a:t> </a:t>
            </a:r>
            <a:r>
              <a:rPr lang="en-IN" sz="1200" b="1" dirty="0" err="1"/>
              <a:t>integron</a:t>
            </a:r>
            <a:r>
              <a:rPr lang="en-IN" sz="1200" b="1" dirty="0"/>
              <a:t> </a:t>
            </a:r>
            <a:r>
              <a:rPr lang="en-IN" sz="1200" b="1" dirty="0" err="1"/>
              <a:t>përpjekjet</a:t>
            </a:r>
            <a:endParaRPr lang="en-IN" sz="1200" b="1" dirty="0"/>
          </a:p>
          <a:p>
            <a:endParaRPr lang="de-DE" dirty="0"/>
          </a:p>
          <a:p>
            <a:pPr marL="457200" indent="-457200">
              <a:buFont typeface="Arial" pitchFamily="34" charset="0"/>
              <a:buChar char="•"/>
            </a:pPr>
            <a:r>
              <a:rPr lang="en-IN" sz="1200" b="1" dirty="0" err="1">
                <a:solidFill>
                  <a:schemeClr val="bg1"/>
                </a:solidFill>
                <a:cs typeface="MV Boli" pitchFamily="2" charset="0"/>
              </a:rPr>
              <a:t>Nëpërmjet</a:t>
            </a:r>
            <a:r>
              <a:rPr lang="en-IN" sz="1200" b="1" dirty="0">
                <a:solidFill>
                  <a:schemeClr val="bg1"/>
                </a:solidFill>
                <a:cs typeface="MV Boli" pitchFamily="2" charset="0"/>
              </a:rPr>
              <a:t> </a:t>
            </a:r>
            <a:r>
              <a:rPr lang="en-IN" sz="1200" b="1" dirty="0" err="1">
                <a:solidFill>
                  <a:schemeClr val="bg1"/>
                </a:solidFill>
                <a:cs typeface="MV Boli" pitchFamily="2" charset="0"/>
              </a:rPr>
              <a:t>drejtimit</a:t>
            </a:r>
            <a:r>
              <a:rPr lang="en-IN" sz="1200" b="1" dirty="0">
                <a:solidFill>
                  <a:schemeClr val="bg1"/>
                </a:solidFill>
                <a:cs typeface="MV Boli" pitchFamily="2" charset="0"/>
              </a:rPr>
              <a:t>, </a:t>
            </a:r>
            <a:r>
              <a:rPr lang="en-IN" sz="1200" b="1" dirty="0" err="1">
                <a:solidFill>
                  <a:schemeClr val="bg1"/>
                </a:solidFill>
                <a:cs typeface="MV Boli" pitchFamily="2" charset="0"/>
              </a:rPr>
              <a:t>eprorët</a:t>
            </a:r>
            <a:r>
              <a:rPr lang="en-IN" sz="1200" b="1" dirty="0">
                <a:solidFill>
                  <a:schemeClr val="bg1"/>
                </a:solidFill>
                <a:cs typeface="MV Boli" pitchFamily="2" charset="0"/>
              </a:rPr>
              <a:t> </a:t>
            </a:r>
            <a:r>
              <a:rPr lang="en-IN" sz="1200" b="1" dirty="0" err="1">
                <a:solidFill>
                  <a:schemeClr val="bg1"/>
                </a:solidFill>
                <a:cs typeface="MV Boli" pitchFamily="2" charset="0"/>
              </a:rPr>
              <a:t>janë</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gjendje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drejtojnë</a:t>
            </a:r>
            <a:r>
              <a:rPr lang="en-IN" sz="1200" b="1" dirty="0">
                <a:solidFill>
                  <a:schemeClr val="bg1"/>
                </a:solidFill>
                <a:cs typeface="MV Boli" pitchFamily="2" charset="0"/>
              </a:rPr>
              <a:t>, </a:t>
            </a:r>
            <a:r>
              <a:rPr lang="en-IN" sz="1200" b="1" dirty="0" err="1">
                <a:solidFill>
                  <a:schemeClr val="bg1"/>
                </a:solidFill>
                <a:cs typeface="MV Boli" pitchFamily="2" charset="0"/>
              </a:rPr>
              <a:t>frymëzojnë</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udhëzojnë</a:t>
            </a:r>
            <a:r>
              <a:rPr lang="en-IN" sz="1200" b="1" dirty="0">
                <a:solidFill>
                  <a:schemeClr val="bg1"/>
                </a:solidFill>
                <a:cs typeface="MV Boli" pitchFamily="2" charset="0"/>
              </a:rPr>
              <a:t> </a:t>
            </a:r>
            <a:r>
              <a:rPr lang="en-IN" sz="1200" b="1" dirty="0" err="1">
                <a:solidFill>
                  <a:schemeClr val="bg1"/>
                </a:solidFill>
                <a:cs typeface="MV Boli" pitchFamily="2" charset="0"/>
              </a:rPr>
              <a:t>vartësit</a:t>
            </a:r>
            <a:r>
              <a:rPr lang="en-IN" sz="1200" b="1" dirty="0">
                <a:solidFill>
                  <a:schemeClr val="bg1"/>
                </a:solidFill>
                <a:cs typeface="MV Boli" pitchFamily="2" charset="0"/>
              </a:rPr>
              <a:t> </a:t>
            </a:r>
            <a:r>
              <a:rPr lang="en-IN" sz="1200" b="1" dirty="0" err="1">
                <a:solidFill>
                  <a:schemeClr val="bg1"/>
                </a:solidFill>
                <a:cs typeface="MV Boli" pitchFamily="2" charset="0"/>
              </a:rPr>
              <a:t>gjatë</a:t>
            </a:r>
            <a:r>
              <a:rPr lang="en-IN" sz="1200" b="1" dirty="0">
                <a:solidFill>
                  <a:schemeClr val="bg1"/>
                </a:solidFill>
                <a:cs typeface="MV Boli" pitchFamily="2" charset="0"/>
              </a:rPr>
              <a:t> </a:t>
            </a:r>
            <a:r>
              <a:rPr lang="en-IN" sz="1200" b="1" dirty="0" err="1">
                <a:solidFill>
                  <a:schemeClr val="bg1"/>
                </a:solidFill>
                <a:cs typeface="MV Boli" pitchFamily="2" charset="0"/>
              </a:rPr>
              <a:t>punës</a:t>
            </a:r>
            <a:r>
              <a:rPr lang="en-IN" sz="1200" b="1" dirty="0">
                <a:solidFill>
                  <a:schemeClr val="bg1"/>
                </a:solidFill>
                <a:cs typeface="MV Boli" pitchFamily="2" charset="0"/>
              </a:rPr>
              <a:t>.</a:t>
            </a:r>
          </a:p>
          <a:p>
            <a:pPr marL="457200" indent="-457200">
              <a:buFont typeface="Arial" pitchFamily="34" charset="0"/>
              <a:buChar char="•"/>
            </a:pP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këtë</a:t>
            </a:r>
            <a:r>
              <a:rPr lang="en-IN" sz="1200" b="1" dirty="0">
                <a:solidFill>
                  <a:schemeClr val="bg1"/>
                </a:solidFill>
                <a:cs typeface="MV Boli" pitchFamily="2" charset="0"/>
              </a:rPr>
              <a:t> </a:t>
            </a:r>
            <a:r>
              <a:rPr lang="en-IN" sz="1200" b="1" dirty="0" err="1">
                <a:solidFill>
                  <a:schemeClr val="bg1"/>
                </a:solidFill>
                <a:cs typeface="MV Boli" pitchFamily="2" charset="0"/>
              </a:rPr>
              <a:t>kërkohen</a:t>
            </a:r>
            <a:r>
              <a:rPr lang="en-IN" sz="1200" b="1" dirty="0">
                <a:solidFill>
                  <a:schemeClr val="bg1"/>
                </a:solidFill>
                <a:cs typeface="MV Boli" pitchFamily="2" charset="0"/>
              </a:rPr>
              <a:t> </a:t>
            </a:r>
            <a:r>
              <a:rPr lang="en-IN" sz="1200" b="1" dirty="0" err="1">
                <a:solidFill>
                  <a:schemeClr val="bg1"/>
                </a:solidFill>
                <a:cs typeface="MV Boli" pitchFamily="2" charset="0"/>
              </a:rPr>
              <a:t>përpjekjet</a:t>
            </a:r>
            <a:r>
              <a:rPr lang="en-IN" sz="1200" b="1" dirty="0">
                <a:solidFill>
                  <a:schemeClr val="bg1"/>
                </a:solidFill>
                <a:cs typeface="MV Boli" pitchFamily="2" charset="0"/>
              </a:rPr>
              <a:t> e </a:t>
            </a:r>
            <a:r>
              <a:rPr lang="en-IN" sz="1200" b="1" dirty="0" err="1">
                <a:solidFill>
                  <a:schemeClr val="bg1"/>
                </a:solidFill>
                <a:cs typeface="MV Boli" pitchFamily="2" charset="0"/>
              </a:rPr>
              <a:t>çdo</a:t>
            </a:r>
            <a:r>
              <a:rPr lang="en-IN" sz="1200" b="1" dirty="0">
                <a:solidFill>
                  <a:schemeClr val="bg1"/>
                </a:solidFill>
                <a:cs typeface="MV Boli" pitchFamily="2" charset="0"/>
              </a:rPr>
              <a:t> </a:t>
            </a:r>
            <a:r>
              <a:rPr lang="en-IN" sz="1200" b="1" dirty="0" err="1">
                <a:solidFill>
                  <a:schemeClr val="bg1"/>
                </a:solidFill>
                <a:cs typeface="MV Boli" pitchFamily="2" charset="0"/>
              </a:rPr>
              <a:t>individi</a:t>
            </a:r>
            <a:r>
              <a:rPr lang="en-IN" sz="1200" b="1" dirty="0">
                <a:solidFill>
                  <a:schemeClr val="bg1"/>
                </a:solidFill>
                <a:cs typeface="MV Boli" pitchFamily="2" charset="0"/>
              </a:rPr>
              <a:t> </a:t>
            </a:r>
            <a:r>
              <a:rPr lang="en-IN" sz="1200" b="1" dirty="0" err="1">
                <a:solidFill>
                  <a:schemeClr val="bg1"/>
                </a:solidFill>
                <a:cs typeface="MV Boli" pitchFamily="2" charset="0"/>
              </a:rPr>
              <a:t>drejt</a:t>
            </a:r>
            <a:r>
              <a:rPr lang="en-IN" sz="1200" b="1" dirty="0">
                <a:solidFill>
                  <a:schemeClr val="bg1"/>
                </a:solidFill>
                <a:cs typeface="MV Boli" pitchFamily="2" charset="0"/>
              </a:rPr>
              <a:t> </a:t>
            </a:r>
            <a:r>
              <a:rPr lang="en-IN" sz="1200" b="1" dirty="0" err="1">
                <a:solidFill>
                  <a:schemeClr val="bg1"/>
                </a:solidFill>
                <a:cs typeface="MV Boli" pitchFamily="2" charset="0"/>
              </a:rPr>
              <a:t>realizimit</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qëllimeve</a:t>
            </a:r>
            <a:r>
              <a:rPr lang="en-IN" sz="1200" b="1" dirty="0">
                <a:solidFill>
                  <a:schemeClr val="bg1"/>
                </a:solidFill>
                <a:cs typeface="MV Boli" pitchFamily="2" charset="0"/>
              </a:rPr>
              <a:t>. </a:t>
            </a:r>
            <a:r>
              <a:rPr lang="en-IN" sz="1200" b="1" dirty="0" err="1">
                <a:solidFill>
                  <a:schemeClr val="bg1"/>
                </a:solidFill>
                <a:cs typeface="MV Boli" pitchFamily="2" charset="0"/>
              </a:rPr>
              <a:t>Nëpërmjet</a:t>
            </a:r>
            <a:r>
              <a:rPr lang="en-IN" sz="1200" b="1" dirty="0">
                <a:solidFill>
                  <a:schemeClr val="bg1"/>
                </a:solidFill>
                <a:cs typeface="MV Boli" pitchFamily="2" charset="0"/>
              </a:rPr>
              <a:t> </a:t>
            </a:r>
            <a:r>
              <a:rPr lang="en-IN" sz="1200" b="1" dirty="0" err="1">
                <a:solidFill>
                  <a:schemeClr val="bg1"/>
                </a:solidFill>
                <a:cs typeface="MV Boli" pitchFamily="2" charset="0"/>
              </a:rPr>
              <a:t>këtij</a:t>
            </a:r>
            <a:r>
              <a:rPr lang="en-IN" sz="1200" b="1" dirty="0">
                <a:solidFill>
                  <a:schemeClr val="bg1"/>
                </a:solidFill>
                <a:cs typeface="MV Boli" pitchFamily="2" charset="0"/>
              </a:rPr>
              <a:t> </a:t>
            </a:r>
            <a:r>
              <a:rPr lang="en-IN" sz="1200" b="1" dirty="0" err="1">
                <a:solidFill>
                  <a:schemeClr val="bg1"/>
                </a:solidFill>
                <a:cs typeface="MV Boli" pitchFamily="2" charset="0"/>
              </a:rPr>
              <a:t>drejtimi</a:t>
            </a:r>
            <a:r>
              <a:rPr lang="en-IN" sz="1200" b="1" dirty="0">
                <a:solidFill>
                  <a:schemeClr val="bg1"/>
                </a:solidFill>
                <a:cs typeface="MV Boli" pitchFamily="2" charset="0"/>
              </a:rPr>
              <a:t>, </a:t>
            </a:r>
            <a:r>
              <a:rPr lang="en-IN" sz="1200" b="1" dirty="0" err="1">
                <a:solidFill>
                  <a:schemeClr val="bg1"/>
                </a:solidFill>
                <a:cs typeface="MV Boli" pitchFamily="2" charset="0"/>
              </a:rPr>
              <a:t>përpjekjet</a:t>
            </a:r>
            <a:r>
              <a:rPr lang="en-IN" sz="1200" b="1" dirty="0">
                <a:solidFill>
                  <a:schemeClr val="bg1"/>
                </a:solidFill>
                <a:cs typeface="MV Boli" pitchFamily="2" charset="0"/>
              </a:rPr>
              <a:t> e </a:t>
            </a:r>
            <a:r>
              <a:rPr lang="en-IN" sz="1200" b="1" dirty="0" err="1">
                <a:solidFill>
                  <a:schemeClr val="bg1"/>
                </a:solidFill>
                <a:cs typeface="MV Boli" pitchFamily="2" charset="0"/>
              </a:rPr>
              <a:t>çdo</a:t>
            </a:r>
            <a:r>
              <a:rPr lang="en-IN" sz="1200" b="1" dirty="0">
                <a:solidFill>
                  <a:schemeClr val="bg1"/>
                </a:solidFill>
                <a:cs typeface="MV Boli" pitchFamily="2" charset="0"/>
              </a:rPr>
              <a:t> </a:t>
            </a:r>
            <a:r>
              <a:rPr lang="en-IN" sz="1200" b="1" dirty="0" err="1">
                <a:solidFill>
                  <a:schemeClr val="bg1"/>
                </a:solidFill>
                <a:cs typeface="MV Boli" pitchFamily="2" charset="0"/>
              </a:rPr>
              <a:t>departamenti</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lidhen</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integrohen</a:t>
            </a:r>
            <a:r>
              <a:rPr lang="en-IN" sz="1200" b="1" dirty="0">
                <a:solidFill>
                  <a:schemeClr val="bg1"/>
                </a:solidFill>
                <a:cs typeface="MV Boli" pitchFamily="2" charset="0"/>
              </a:rPr>
              <a:t> me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tjerët</a:t>
            </a:r>
            <a:r>
              <a:rPr lang="en-IN" sz="1200" b="1" dirty="0">
                <a:solidFill>
                  <a:schemeClr val="bg1"/>
                </a:solidFill>
                <a:cs typeface="MV Boli" pitchFamily="2" charset="0"/>
              </a:rPr>
              <a:t>.</a:t>
            </a:r>
          </a:p>
          <a:p>
            <a:pPr marL="457200" indent="-457200">
              <a:buFont typeface="Arial" pitchFamily="34" charset="0"/>
              <a:buChar char="•"/>
            </a:pPr>
            <a:r>
              <a:rPr lang="en-IN" sz="1200" b="1" dirty="0" err="1">
                <a:solidFill>
                  <a:schemeClr val="bg1"/>
                </a:solidFill>
                <a:cs typeface="MV Boli" pitchFamily="2" charset="0"/>
              </a:rPr>
              <a:t>Kjo</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bëhet</a:t>
            </a:r>
            <a:r>
              <a:rPr lang="en-IN" sz="1200" b="1" dirty="0">
                <a:solidFill>
                  <a:schemeClr val="bg1"/>
                </a:solidFill>
                <a:cs typeface="MV Boli" pitchFamily="2" charset="0"/>
              </a:rPr>
              <a:t> </a:t>
            </a:r>
            <a:r>
              <a:rPr lang="en-IN" sz="1200" b="1" dirty="0" err="1">
                <a:solidFill>
                  <a:schemeClr val="bg1"/>
                </a:solidFill>
                <a:cs typeface="MV Boli" pitchFamily="2" charset="0"/>
              </a:rPr>
              <a:t>përmes</a:t>
            </a:r>
            <a:r>
              <a:rPr lang="en-IN" sz="1200" b="1" dirty="0">
                <a:solidFill>
                  <a:schemeClr val="bg1"/>
                </a:solidFill>
                <a:cs typeface="MV Boli" pitchFamily="2" charset="0"/>
              </a:rPr>
              <a:t> </a:t>
            </a:r>
            <a:r>
              <a:rPr lang="en-IN" sz="1200" b="1" dirty="0" err="1">
                <a:solidFill>
                  <a:schemeClr val="bg1"/>
                </a:solidFill>
                <a:cs typeface="MV Boli" pitchFamily="2" charset="0"/>
              </a:rPr>
              <a:t>drejtimit</a:t>
            </a:r>
            <a:r>
              <a:rPr lang="en-IN" sz="1200" b="1" dirty="0">
                <a:solidFill>
                  <a:schemeClr val="bg1"/>
                </a:solidFill>
                <a:cs typeface="MV Boli" pitchFamily="2" charset="0"/>
              </a:rPr>
              <a:t> </a:t>
            </a:r>
            <a:r>
              <a:rPr lang="en-IN" sz="1200" b="1" dirty="0" err="1">
                <a:solidFill>
                  <a:schemeClr val="bg1"/>
                </a:solidFill>
                <a:cs typeface="MV Boli" pitchFamily="2" charset="0"/>
              </a:rPr>
              <a:t>bindës</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komunikimit</a:t>
            </a:r>
            <a:r>
              <a:rPr lang="en-IN" sz="1200" b="1" dirty="0">
                <a:solidFill>
                  <a:schemeClr val="bg1"/>
                </a:solidFill>
                <a:cs typeface="MV Boli" pitchFamily="2" charset="0"/>
              </a:rPr>
              <a:t> </a:t>
            </a:r>
            <a:r>
              <a:rPr lang="en-IN" sz="1200" b="1" dirty="0" err="1">
                <a:solidFill>
                  <a:schemeClr val="bg1"/>
                </a:solidFill>
                <a:cs typeface="MV Boli" pitchFamily="2" charset="0"/>
              </a:rPr>
              <a:t>efektiv</a:t>
            </a:r>
            <a:r>
              <a:rPr lang="en-IN" sz="1200" b="1" dirty="0">
                <a:solidFill>
                  <a:schemeClr val="bg1"/>
                </a:solidFill>
                <a:cs typeface="MV Boli" pitchFamily="2" charset="0"/>
              </a:rPr>
              <a:t>.</a:t>
            </a:r>
          </a:p>
          <a:p>
            <a:pPr marL="457200" indent="-457200">
              <a:buFont typeface="Arial" pitchFamily="34" charset="0"/>
              <a:buChar char="•"/>
            </a:pPr>
            <a:r>
              <a:rPr lang="en-IN" sz="1200" b="1" dirty="0" err="1">
                <a:solidFill>
                  <a:schemeClr val="bg1"/>
                </a:solidFill>
                <a:cs typeface="MV Boli" pitchFamily="2" charset="0"/>
              </a:rPr>
              <a:t>Integrimi</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përpjekjeve</a:t>
            </a:r>
            <a:r>
              <a:rPr lang="en-IN" sz="1200" b="1" dirty="0">
                <a:solidFill>
                  <a:schemeClr val="bg1"/>
                </a:solidFill>
                <a:cs typeface="MV Boli" pitchFamily="2" charset="0"/>
              </a:rPr>
              <a:t> </a:t>
            </a:r>
            <a:r>
              <a:rPr lang="en-IN" sz="1200" b="1" dirty="0" err="1">
                <a:solidFill>
                  <a:schemeClr val="bg1"/>
                </a:solidFill>
                <a:cs typeface="MV Boli" pitchFamily="2" charset="0"/>
              </a:rPr>
              <a:t>sjell</a:t>
            </a:r>
            <a:r>
              <a:rPr lang="en-IN" sz="1200" b="1" dirty="0">
                <a:solidFill>
                  <a:schemeClr val="bg1"/>
                </a:solidFill>
                <a:cs typeface="MV Boli" pitchFamily="2" charset="0"/>
              </a:rPr>
              <a:t> </a:t>
            </a:r>
            <a:r>
              <a:rPr lang="en-IN" sz="1200" b="1" dirty="0" err="1">
                <a:solidFill>
                  <a:schemeClr val="bg1"/>
                </a:solidFill>
                <a:cs typeface="MV Boli" pitchFamily="2" charset="0"/>
              </a:rPr>
              <a:t>efektivitet</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stabilitet</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aktivitet</a:t>
            </a:r>
            <a:r>
              <a:rPr lang="en-IN" sz="1200" b="1" dirty="0">
                <a:solidFill>
                  <a:schemeClr val="bg1"/>
                </a:solidFill>
                <a:cs typeface="MV Boli" pitchFamily="2" charset="0"/>
              </a:rPr>
              <a:t>.</a:t>
            </a:r>
            <a:endParaRPr lang="en-US" sz="1200" dirty="0">
              <a:solidFill>
                <a:schemeClr val="bg1"/>
              </a:solidFill>
              <a:cs typeface="MV Boli" pitchFamily="2" charset="0"/>
            </a:endParaRP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46</a:t>
            </a:fld>
            <a:endParaRPr lang="de-DE"/>
          </a:p>
        </p:txBody>
      </p:sp>
    </p:spTree>
    <p:extLst>
      <p:ext uri="{BB962C8B-B14F-4D97-AF65-F5344CB8AC3E}">
        <p14:creationId xmlns:p14="http://schemas.microsoft.com/office/powerpoint/2010/main" val="3056057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err="1"/>
              <a:t>Drejtimi</a:t>
            </a:r>
            <a:r>
              <a:rPr lang="en-IN" sz="1200" b="1" dirty="0"/>
              <a:t> </a:t>
            </a:r>
            <a:r>
              <a:rPr lang="en-IN" sz="1200" b="1" dirty="0" err="1"/>
              <a:t>siguron</a:t>
            </a:r>
            <a:r>
              <a:rPr lang="en-IN" sz="1200" b="1" dirty="0"/>
              <a:t> </a:t>
            </a:r>
            <a:r>
              <a:rPr lang="en-IN" sz="1200" b="1" dirty="0" err="1"/>
              <a:t>Motivimin</a:t>
            </a:r>
            <a:endParaRPr lang="en-IN" sz="1200" b="1" dirty="0"/>
          </a:p>
          <a:p>
            <a:endParaRPr lang="de-DE" dirty="0"/>
          </a:p>
          <a:p>
            <a:pPr marL="457200" indent="-457200">
              <a:spcAft>
                <a:spcPts val="1200"/>
              </a:spcAft>
              <a:buFont typeface="Arial" pitchFamily="34" charset="0"/>
              <a:buChar char="•"/>
            </a:pPr>
            <a:r>
              <a:rPr lang="en-IN" sz="1200" b="1" dirty="0" err="1">
                <a:solidFill>
                  <a:schemeClr val="bg1"/>
                </a:solidFill>
                <a:cs typeface="MV Boli" pitchFamily="2" charset="0"/>
              </a:rPr>
              <a:t>Funksioni</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drejtimit</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arritjen</a:t>
            </a:r>
            <a:r>
              <a:rPr lang="en-IN" sz="1200" b="1" dirty="0">
                <a:solidFill>
                  <a:schemeClr val="bg1"/>
                </a:solidFill>
                <a:cs typeface="MV Boli" pitchFamily="2" charset="0"/>
              </a:rPr>
              <a:t> e </a:t>
            </a:r>
            <a:r>
              <a:rPr lang="en-IN" sz="1200" b="1" dirty="0" err="1">
                <a:solidFill>
                  <a:schemeClr val="bg1"/>
                </a:solidFill>
                <a:cs typeface="MV Boli" pitchFamily="2" charset="0"/>
              </a:rPr>
              <a:t>objektivave</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menaxher</a:t>
            </a:r>
            <a:r>
              <a:rPr lang="en-IN" sz="1200" b="1" dirty="0">
                <a:solidFill>
                  <a:schemeClr val="bg1"/>
                </a:solidFill>
                <a:cs typeface="MV Boli" pitchFamily="2" charset="0"/>
              </a:rPr>
              <a:t> e </a:t>
            </a:r>
            <a:r>
              <a:rPr lang="en-IN" sz="1200" b="1" dirty="0" err="1">
                <a:solidFill>
                  <a:schemeClr val="bg1"/>
                </a:solidFill>
                <a:cs typeface="MV Boli" pitchFamily="2" charset="0"/>
              </a:rPr>
              <a:t>përdor</a:t>
            </a:r>
            <a:r>
              <a:rPr lang="en-IN" sz="1200" b="1" dirty="0">
                <a:solidFill>
                  <a:schemeClr val="bg1"/>
                </a:solidFill>
                <a:cs typeface="MV Boli" pitchFamily="2" charset="0"/>
              </a:rPr>
              <a:t> </a:t>
            </a:r>
            <a:r>
              <a:rPr lang="en-IN" sz="1200" b="1" dirty="0" err="1">
                <a:solidFill>
                  <a:schemeClr val="bg1"/>
                </a:solidFill>
                <a:cs typeface="MV Boli" pitchFamily="2" charset="0"/>
              </a:rPr>
              <a:t>motivimit</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përmirësuar</a:t>
            </a:r>
            <a:r>
              <a:rPr lang="en-IN" sz="1200" b="1" dirty="0">
                <a:solidFill>
                  <a:schemeClr val="bg1"/>
                </a:solidFill>
                <a:cs typeface="MV Boli" pitchFamily="2" charset="0"/>
              </a:rPr>
              <a:t> </a:t>
            </a:r>
            <a:r>
              <a:rPr lang="en-IN" sz="1200" b="1" dirty="0" err="1">
                <a:solidFill>
                  <a:schemeClr val="bg1"/>
                </a:solidFill>
                <a:cs typeface="MV Boli" pitchFamily="2" charset="0"/>
              </a:rPr>
              <a:t>performancën</a:t>
            </a:r>
            <a:r>
              <a:rPr lang="en-IN" sz="1200" b="1" dirty="0">
                <a:solidFill>
                  <a:schemeClr val="bg1"/>
                </a:solidFill>
                <a:cs typeface="MV Boli" pitchFamily="2" charset="0"/>
              </a:rPr>
              <a:t> e </a:t>
            </a:r>
            <a:r>
              <a:rPr lang="en-IN" sz="1200" b="1" dirty="0" err="1">
                <a:solidFill>
                  <a:schemeClr val="bg1"/>
                </a:solidFill>
                <a:cs typeface="MV Boli" pitchFamily="2" charset="0"/>
              </a:rPr>
              <a:t>vartësve</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Kjo</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bëhet</a:t>
            </a:r>
            <a:r>
              <a:rPr lang="en-IN" sz="1200" b="1" dirty="0">
                <a:solidFill>
                  <a:schemeClr val="bg1"/>
                </a:solidFill>
                <a:cs typeface="MV Boli" pitchFamily="2" charset="0"/>
              </a:rPr>
              <a:t> duke </a:t>
            </a:r>
            <a:r>
              <a:rPr lang="en-IN" sz="1200" b="1" dirty="0" err="1">
                <a:solidFill>
                  <a:schemeClr val="bg1"/>
                </a:solidFill>
                <a:cs typeface="MV Boli" pitchFamily="2" charset="0"/>
              </a:rPr>
              <a:t>ofruar</a:t>
            </a:r>
            <a:r>
              <a:rPr lang="en-IN" sz="1200" b="1" dirty="0">
                <a:solidFill>
                  <a:schemeClr val="bg1"/>
                </a:solidFill>
                <a:cs typeface="MV Boli" pitchFamily="2" charset="0"/>
              </a:rPr>
              <a:t> </a:t>
            </a:r>
            <a:r>
              <a:rPr lang="en-IN" sz="1200" b="1" dirty="0" err="1">
                <a:solidFill>
                  <a:schemeClr val="bg1"/>
                </a:solidFill>
                <a:cs typeface="MV Boli" pitchFamily="2" charset="0"/>
              </a:rPr>
              <a:t>stimuj</a:t>
            </a:r>
            <a:r>
              <a:rPr lang="en-IN" sz="1200" b="1" dirty="0">
                <a:solidFill>
                  <a:schemeClr val="bg1"/>
                </a:solidFill>
                <a:cs typeface="MV Boli" pitchFamily="2" charset="0"/>
              </a:rPr>
              <a:t> </a:t>
            </a:r>
            <a:r>
              <a:rPr lang="en-IN" sz="1200" b="1" dirty="0" err="1">
                <a:solidFill>
                  <a:schemeClr val="bg1"/>
                </a:solidFill>
                <a:cs typeface="MV Boli" pitchFamily="2" charset="0"/>
              </a:rPr>
              <a:t>ose</a:t>
            </a:r>
            <a:r>
              <a:rPr lang="en-IN" sz="1200" b="1" dirty="0">
                <a:solidFill>
                  <a:schemeClr val="bg1"/>
                </a:solidFill>
                <a:cs typeface="MV Boli" pitchFamily="2" charset="0"/>
              </a:rPr>
              <a:t> </a:t>
            </a:r>
            <a:r>
              <a:rPr lang="en-IN" sz="1200" b="1" dirty="0" err="1">
                <a:solidFill>
                  <a:schemeClr val="bg1"/>
                </a:solidFill>
                <a:cs typeface="MV Boli" pitchFamily="2" charset="0"/>
              </a:rPr>
              <a:t>kompensim</a:t>
            </a:r>
            <a:r>
              <a:rPr lang="en-IN" sz="1200" b="1" dirty="0">
                <a:solidFill>
                  <a:schemeClr val="bg1"/>
                </a:solidFill>
                <a:cs typeface="MV Boli" pitchFamily="2" charset="0"/>
              </a:rPr>
              <a:t>, </a:t>
            </a:r>
            <a:r>
              <a:rPr lang="en-IN" sz="1200" b="1" dirty="0" err="1">
                <a:solidFill>
                  <a:schemeClr val="bg1"/>
                </a:solidFill>
                <a:cs typeface="MV Boli" pitchFamily="2" charset="0"/>
              </a:rPr>
              <a:t>qoftë</a:t>
            </a:r>
            <a:r>
              <a:rPr lang="en-IN" sz="1200" b="1" dirty="0">
                <a:solidFill>
                  <a:schemeClr val="bg1"/>
                </a:solidFill>
                <a:cs typeface="MV Boli" pitchFamily="2" charset="0"/>
              </a:rPr>
              <a:t> </a:t>
            </a:r>
            <a:r>
              <a:rPr lang="en-IN" sz="1200" b="1" dirty="0" err="1">
                <a:solidFill>
                  <a:schemeClr val="bg1"/>
                </a:solidFill>
                <a:cs typeface="MV Boli" pitchFamily="2" charset="0"/>
              </a:rPr>
              <a:t>monetar</a:t>
            </a:r>
            <a:r>
              <a:rPr lang="en-IN" sz="1200" b="1" dirty="0">
                <a:solidFill>
                  <a:schemeClr val="bg1"/>
                </a:solidFill>
                <a:cs typeface="MV Boli" pitchFamily="2" charset="0"/>
              </a:rPr>
              <a:t> apo </a:t>
            </a:r>
            <a:r>
              <a:rPr lang="en-IN" sz="1200" b="1" dirty="0" err="1">
                <a:solidFill>
                  <a:schemeClr val="bg1"/>
                </a:solidFill>
                <a:cs typeface="MV Boli" pitchFamily="2" charset="0"/>
              </a:rPr>
              <a:t>jomonetar</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cili</a:t>
            </a:r>
            <a:r>
              <a:rPr lang="en-IN" sz="1200" b="1" dirty="0">
                <a:solidFill>
                  <a:schemeClr val="bg1"/>
                </a:solidFill>
                <a:cs typeface="MV Boli" pitchFamily="2" charset="0"/>
              </a:rPr>
              <a:t> </a:t>
            </a:r>
            <a:r>
              <a:rPr lang="en-IN" sz="1200" b="1" dirty="0" err="1">
                <a:solidFill>
                  <a:schemeClr val="bg1"/>
                </a:solidFill>
                <a:cs typeface="MV Boli" pitchFamily="2" charset="0"/>
              </a:rPr>
              <a:t>shërben</a:t>
            </a:r>
            <a:r>
              <a:rPr lang="en-IN" sz="1200" b="1" dirty="0">
                <a:solidFill>
                  <a:schemeClr val="bg1"/>
                </a:solidFill>
                <a:cs typeface="MV Boli" pitchFamily="2" charset="0"/>
              </a:rPr>
              <a:t> </a:t>
            </a:r>
            <a:r>
              <a:rPr lang="en-IN" sz="1200" b="1" dirty="0" err="1">
                <a:solidFill>
                  <a:schemeClr val="bg1"/>
                </a:solidFill>
                <a:cs typeface="MV Boli" pitchFamily="2" charset="0"/>
              </a:rPr>
              <a:t>si</a:t>
            </a:r>
            <a:r>
              <a:rPr lang="en-IN" sz="1200" b="1" dirty="0">
                <a:solidFill>
                  <a:schemeClr val="bg1"/>
                </a:solidFill>
                <a:cs typeface="MV Boli" pitchFamily="2" charset="0"/>
              </a:rPr>
              <a:t> </a:t>
            </a: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përforcues</a:t>
            </a:r>
            <a:r>
              <a:rPr lang="en-IN" sz="1200" b="1" dirty="0">
                <a:solidFill>
                  <a:schemeClr val="bg1"/>
                </a:solidFill>
                <a:cs typeface="MV Boli" pitchFamily="2" charset="0"/>
              </a:rPr>
              <a:t> </a:t>
            </a:r>
            <a:r>
              <a:rPr lang="en-IN" sz="1200" b="1" dirty="0" err="1">
                <a:solidFill>
                  <a:schemeClr val="bg1"/>
                </a:solidFill>
                <a:cs typeface="MV Boli" pitchFamily="2" charset="0"/>
              </a:rPr>
              <a:t>morali</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vartësit</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Motivimi</a:t>
            </a:r>
            <a:r>
              <a:rPr lang="en-IN" sz="1200" b="1" dirty="0">
                <a:solidFill>
                  <a:schemeClr val="bg1"/>
                </a:solidFill>
                <a:cs typeface="MV Boli" pitchFamily="2" charset="0"/>
              </a:rPr>
              <a:t> </a:t>
            </a:r>
            <a:r>
              <a:rPr lang="en-IN" sz="1200" b="1" dirty="0" err="1">
                <a:solidFill>
                  <a:schemeClr val="bg1"/>
                </a:solidFill>
                <a:cs typeface="MV Boli" pitchFamily="2" charset="0"/>
              </a:rPr>
              <a:t>është</a:t>
            </a:r>
            <a:r>
              <a:rPr lang="en-IN" sz="1200" b="1" dirty="0">
                <a:solidFill>
                  <a:schemeClr val="bg1"/>
                </a:solidFill>
                <a:cs typeface="MV Boli" pitchFamily="2" charset="0"/>
              </a:rPr>
              <a:t> </a:t>
            </a:r>
            <a:r>
              <a:rPr lang="en-IN" sz="1200" b="1" dirty="0" err="1">
                <a:solidFill>
                  <a:schemeClr val="bg1"/>
                </a:solidFill>
                <a:cs typeface="MV Boli" pitchFamily="2" charset="0"/>
              </a:rPr>
              <a:t>gjithashtu</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dobishëm</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vartësit</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dhënë</a:t>
            </a:r>
            <a:r>
              <a:rPr lang="en-IN" sz="1200" b="1" dirty="0">
                <a:solidFill>
                  <a:schemeClr val="bg1"/>
                </a:solidFill>
                <a:cs typeface="MV Boli" pitchFamily="2" charset="0"/>
              </a:rPr>
              <a:t> </a:t>
            </a:r>
            <a:r>
              <a:rPr lang="en-IN" sz="1200" b="1" dirty="0" err="1">
                <a:solidFill>
                  <a:schemeClr val="bg1"/>
                </a:solidFill>
                <a:cs typeface="MV Boli" pitchFamily="2" charset="0"/>
              </a:rPr>
              <a:t>më</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mirën</a:t>
            </a:r>
            <a:r>
              <a:rPr lang="en-IN" sz="1200" b="1" dirty="0">
                <a:solidFill>
                  <a:schemeClr val="bg1"/>
                </a:solidFill>
                <a:cs typeface="MV Boli" pitchFamily="2" charset="0"/>
              </a:rPr>
              <a:t> e </a:t>
            </a:r>
            <a:r>
              <a:rPr lang="en-IN" sz="1200" b="1" dirty="0" err="1">
                <a:solidFill>
                  <a:schemeClr val="bg1"/>
                </a:solidFill>
                <a:cs typeface="MV Boli" pitchFamily="2" charset="0"/>
              </a:rPr>
              <a:t>aftësive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tyre, </a:t>
            </a:r>
            <a:r>
              <a:rPr lang="en-IN" sz="1200" b="1" dirty="0" err="1">
                <a:solidFill>
                  <a:schemeClr val="bg1"/>
                </a:solidFill>
                <a:cs typeface="MV Boli" pitchFamily="2" charset="0"/>
              </a:rPr>
              <a:t>gjë</a:t>
            </a:r>
            <a:r>
              <a:rPr lang="en-IN" sz="1200" b="1" dirty="0">
                <a:solidFill>
                  <a:schemeClr val="bg1"/>
                </a:solidFill>
                <a:cs typeface="MV Boli" pitchFamily="2" charset="0"/>
              </a:rPr>
              <a:t> </a:t>
            </a:r>
            <a:r>
              <a:rPr lang="en-IN" sz="1200" b="1" dirty="0" err="1">
                <a:solidFill>
                  <a:schemeClr val="bg1"/>
                </a:solidFill>
                <a:cs typeface="MV Boli" pitchFamily="2" charset="0"/>
              </a:rPr>
              <a:t>që</a:t>
            </a:r>
            <a:r>
              <a:rPr lang="en-IN" sz="1200" b="1" dirty="0">
                <a:solidFill>
                  <a:schemeClr val="bg1"/>
                </a:solidFill>
                <a:cs typeface="MV Boli" pitchFamily="2" charset="0"/>
              </a:rPr>
              <a:t> </a:t>
            </a:r>
            <a:r>
              <a:rPr lang="en-IN" sz="1200" b="1" dirty="0" err="1">
                <a:solidFill>
                  <a:schemeClr val="bg1"/>
                </a:solidFill>
                <a:cs typeface="MV Boli" pitchFamily="2" charset="0"/>
              </a:rPr>
              <a:t>përfundimisht</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rritje</a:t>
            </a:r>
            <a:r>
              <a:rPr lang="en-IN" sz="1200" b="1" dirty="0">
                <a:solidFill>
                  <a:schemeClr val="bg1"/>
                </a:solidFill>
                <a:cs typeface="MV Boli" pitchFamily="2" charset="0"/>
              </a:rPr>
              <a:t>.</a:t>
            </a:r>
            <a:endParaRPr lang="en-US" sz="1200" dirty="0">
              <a:solidFill>
                <a:schemeClr val="bg1"/>
              </a:solidFill>
              <a:cs typeface="MV Boli" pitchFamily="2" charset="0"/>
            </a:endParaRP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47</a:t>
            </a:fld>
            <a:endParaRPr lang="de-DE"/>
          </a:p>
        </p:txBody>
      </p:sp>
    </p:spTree>
    <p:extLst>
      <p:ext uri="{BB962C8B-B14F-4D97-AF65-F5344CB8AC3E}">
        <p14:creationId xmlns:p14="http://schemas.microsoft.com/office/powerpoint/2010/main" val="33940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t>Naturat</a:t>
            </a:r>
            <a:r>
              <a:rPr lang="en-US" sz="1800" dirty="0"/>
              <a:t> e </a:t>
            </a:r>
            <a:r>
              <a:rPr lang="en-US" sz="1800" dirty="0" err="1"/>
              <a:t>Funksionit</a:t>
            </a:r>
            <a:r>
              <a:rPr lang="en-US" sz="1800" dirty="0"/>
              <a:t> </a:t>
            </a:r>
            <a:r>
              <a:rPr lang="en-US" sz="1800" dirty="0" err="1"/>
              <a:t>të</a:t>
            </a:r>
            <a:r>
              <a:rPr lang="en-US" sz="1800" dirty="0"/>
              <a:t> </a:t>
            </a:r>
            <a:r>
              <a:rPr lang="en-US" sz="1800" dirty="0" err="1"/>
              <a:t>Personelit</a:t>
            </a:r>
            <a:endParaRPr lang="en-IN" sz="1800" dirty="0"/>
          </a:p>
          <a:p>
            <a:r>
              <a:rPr lang="sv-SE" sz="1200" b="1" dirty="0"/>
              <a:t>Më poshtë janë natyrat e funksionit të personelit:</a:t>
            </a:r>
            <a:endParaRPr lang="en-IN" sz="1200" b="1" dirty="0"/>
          </a:p>
          <a:p>
            <a:endParaRPr lang="en-US" dirty="0"/>
          </a:p>
          <a:p>
            <a:endParaRPr lang="de-DE" dirty="0"/>
          </a:p>
          <a:p>
            <a:pPr marL="171450" indent="-171450">
              <a:buFont typeface="Arial" panose="020B0604020202020204" pitchFamily="34" charset="0"/>
              <a:buChar char="•"/>
            </a:pPr>
            <a:r>
              <a:rPr lang="en-IN" sz="1200" b="1" kern="1200" dirty="0" err="1">
                <a:solidFill>
                  <a:schemeClr val="tx1"/>
                </a:solidFill>
                <a:effectLst>
                  <a:glow rad="228600">
                    <a:schemeClr val="bg1">
                      <a:alpha val="40000"/>
                    </a:schemeClr>
                  </a:glow>
                </a:effectLst>
                <a:latin typeface="+mn-lt"/>
                <a:ea typeface="+mn-ea"/>
                <a:cs typeface="+mn-cs"/>
              </a:rPr>
              <a:t>Personeli</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është</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një</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funksion</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i</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rëndësishëm</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menaxherial</a:t>
            </a:r>
            <a:r>
              <a:rPr lang="en-IN" sz="1200" b="1"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Funksioni</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i</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personelit</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është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akti</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më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i</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rëndësishëm</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menaxherial</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së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bashku</a:t>
            </a:r>
            <a:r>
              <a:rPr lang="en-IN" sz="1200" dirty="0">
                <a:solidFill>
                  <a:schemeClr val="tx1"/>
                </a:solidFill>
                <a:effectLst>
                  <a:glow rad="228600">
                    <a:schemeClr val="bg1">
                      <a:alpha val="40000"/>
                    </a:schemeClr>
                  </a:glow>
                </a:effectLst>
              </a:rPr>
              <a:t> me </a:t>
            </a:r>
            <a:r>
              <a:rPr lang="en-IN" sz="1200" dirty="0" err="1">
                <a:solidFill>
                  <a:schemeClr val="tx1"/>
                </a:solidFill>
                <a:effectLst>
                  <a:glow rad="228600">
                    <a:schemeClr val="bg1">
                      <a:alpha val="40000"/>
                    </a:schemeClr>
                  </a:glow>
                </a:effectLst>
              </a:rPr>
              <a:t>planifikimin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organizimin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drejtimin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dhe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kontrollin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Veprimet</a:t>
            </a:r>
            <a:r>
              <a:rPr lang="en-IN" sz="1200" dirty="0">
                <a:solidFill>
                  <a:schemeClr val="tx1"/>
                </a:solidFill>
                <a:effectLst>
                  <a:glow rad="228600">
                    <a:schemeClr val="bg1">
                      <a:alpha val="40000"/>
                    </a:schemeClr>
                  </a:glow>
                </a:effectLst>
              </a:rPr>
              <a:t> e </a:t>
            </a:r>
            <a:r>
              <a:rPr lang="en-IN" sz="1200" dirty="0" err="1">
                <a:solidFill>
                  <a:schemeClr val="tx1"/>
                </a:solidFill>
                <a:effectLst>
                  <a:glow rad="228600">
                    <a:schemeClr val="bg1">
                      <a:alpha val="40000"/>
                    </a:schemeClr>
                  </a:glow>
                </a:effectLst>
              </a:rPr>
              <a:t>këtyre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katër</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funksioneve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varen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nga</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fuqia</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punëtore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që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është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dispozicion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përmes</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funksionit</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Personelit</a:t>
            </a:r>
            <a:endParaRPr lang="en-IN" sz="1200" dirty="0">
              <a:solidFill>
                <a:schemeClr val="tx1"/>
              </a:solidFill>
              <a:effectLst>
                <a:glow rad="228600">
                  <a:schemeClr val="bg1">
                    <a:alpha val="40000"/>
                  </a:schemeClr>
                </a:glow>
              </a:effectLst>
            </a:endParaRPr>
          </a:p>
          <a:p>
            <a:endParaRPr lang="en-IN" sz="1200" dirty="0">
              <a:solidFill>
                <a:schemeClr val="tx1"/>
              </a:solidFill>
              <a:effectLst>
                <a:glow rad="228600">
                  <a:schemeClr val="bg1">
                    <a:alpha val="40000"/>
                  </a:schemeClr>
                </a:glow>
              </a:effectLst>
            </a:endParaRPr>
          </a:p>
          <a:p>
            <a:pPr marL="171450" lvl="0" indent="-171450">
              <a:buFont typeface="Arial" panose="020B0604020202020204" pitchFamily="34" charset="0"/>
              <a:buChar char="•"/>
            </a:pPr>
            <a:r>
              <a:rPr lang="en-IN" sz="1200" b="1" dirty="0" err="1">
                <a:solidFill>
                  <a:schemeClr val="tx1"/>
                </a:solidFill>
                <a:effectLst>
                  <a:glow rad="228600">
                    <a:schemeClr val="bg1">
                      <a:alpha val="40000"/>
                    </a:schemeClr>
                  </a:glow>
                </a:effectLst>
              </a:rPr>
              <a:t>Personeli</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është</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një</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aktivitet</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i</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gjerë</a:t>
            </a:r>
            <a:r>
              <a:rPr lang="en-IN" sz="1200" b="1" dirty="0">
                <a:solidFill>
                  <a:schemeClr val="tx1"/>
                </a:solidFill>
                <a:effectLst>
                  <a:glow rad="228600">
                    <a:schemeClr val="bg1">
                      <a:alpha val="40000"/>
                    </a:schemeClr>
                  </a:glow>
                </a:effectLst>
              </a:rPr>
              <a:t>: </a:t>
            </a:r>
            <a:r>
              <a:rPr lang="en-IN" sz="1200" dirty="0">
                <a:solidFill>
                  <a:schemeClr val="tx1"/>
                </a:solidFill>
                <a:effectLst>
                  <a:glow rad="228600">
                    <a:schemeClr val="bg1">
                      <a:alpha val="40000"/>
                    </a:schemeClr>
                  </a:glow>
                </a:effectLst>
              </a:rPr>
              <a:t>Ky </a:t>
            </a:r>
            <a:r>
              <a:rPr lang="en-IN" sz="1200" dirty="0" err="1">
                <a:solidFill>
                  <a:schemeClr val="tx1"/>
                </a:solidFill>
                <a:effectLst>
                  <a:glow rad="228600">
                    <a:schemeClr val="bg1">
                      <a:alpha val="40000"/>
                    </a:schemeClr>
                  </a:glow>
                </a:effectLst>
              </a:rPr>
              <a:t>funksion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kryhet</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nga</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gjithë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menaxherët</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dhe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gjitha</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llojet</a:t>
            </a:r>
            <a:r>
              <a:rPr lang="en-IN" sz="1200" dirty="0">
                <a:solidFill>
                  <a:schemeClr val="tx1"/>
                </a:solidFill>
                <a:effectLst>
                  <a:glow rad="228600">
                    <a:schemeClr val="bg1">
                      <a:alpha val="40000"/>
                    </a:schemeClr>
                  </a:glow>
                </a:effectLst>
              </a:rPr>
              <a:t> e </a:t>
            </a:r>
            <a:r>
              <a:rPr lang="en-IN" sz="1200" dirty="0" err="1">
                <a:solidFill>
                  <a:schemeClr val="tx1"/>
                </a:solidFill>
                <a:effectLst>
                  <a:glow rad="228600">
                    <a:schemeClr val="bg1">
                      <a:alpha val="40000"/>
                    </a:schemeClr>
                  </a:glow>
                </a:effectLst>
              </a:rPr>
              <a:t>shqetësimeve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ku</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kryhen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aktivitete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biznesit</a:t>
            </a:r>
            <a:r>
              <a:rPr lang="en-IN" sz="1200" dirty="0">
                <a:solidFill>
                  <a:schemeClr val="tx1"/>
                </a:solidFill>
                <a:effectLst>
                  <a:glow rad="228600">
                    <a:schemeClr val="bg1">
                      <a:alpha val="40000"/>
                    </a:schemeClr>
                  </a:glow>
                </a:effectLst>
              </a:rPr>
              <a:t>.</a:t>
            </a:r>
          </a:p>
          <a:p>
            <a:pPr marL="171450" lvl="0" indent="-171450">
              <a:buFont typeface="Arial" panose="020B0604020202020204" pitchFamily="34" charset="0"/>
              <a:buChar char="•"/>
            </a:pPr>
            <a:r>
              <a:rPr lang="en-IN" sz="1200" b="1" dirty="0" err="1">
                <a:solidFill>
                  <a:schemeClr val="tx1"/>
                </a:solidFill>
                <a:effectLst>
                  <a:glow rad="228600">
                    <a:schemeClr val="bg1">
                      <a:alpha val="40000"/>
                    </a:schemeClr>
                  </a:glow>
                </a:effectLst>
              </a:rPr>
              <a:t>Personeli</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është</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një</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aktivitet</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i</a:t>
            </a:r>
            <a:r>
              <a:rPr lang="en-IN" sz="1200" b="1" dirty="0">
                <a:solidFill>
                  <a:schemeClr val="tx1"/>
                </a:solidFill>
                <a:effectLst>
                  <a:glow rad="228600">
                    <a:schemeClr val="bg1">
                      <a:alpha val="40000"/>
                    </a:schemeClr>
                  </a:glow>
                </a:effectLst>
              </a:rPr>
              <a:t> </a:t>
            </a:r>
            <a:r>
              <a:rPr lang="en-IN" sz="1200" b="1" dirty="0" err="1">
                <a:solidFill>
                  <a:schemeClr val="tx1"/>
                </a:solidFill>
                <a:effectLst>
                  <a:glow rad="228600">
                    <a:schemeClr val="bg1">
                      <a:alpha val="40000"/>
                    </a:schemeClr>
                  </a:glow>
                </a:effectLst>
              </a:rPr>
              <a:t>vazhdueshëm</a:t>
            </a:r>
            <a:r>
              <a:rPr lang="en-IN" sz="1200" b="1"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Kjo</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ndodh</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sepse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funksioni</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i</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personelit</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vazhdon</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gjatë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gjithë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jetës</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së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një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organizate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për</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shkak</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të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transferimeve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dhe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promovimeve</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që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ndodhin</a:t>
            </a:r>
            <a:r>
              <a:rPr lang="en-IN" sz="1200" dirty="0">
                <a:solidFill>
                  <a:schemeClr val="tx1"/>
                </a:solidFill>
                <a:effectLst>
                  <a:glow rad="228600">
                    <a:schemeClr val="bg1">
                      <a:alpha val="40000"/>
                    </a:schemeClr>
                  </a:glow>
                </a:effectLst>
              </a:rPr>
              <a:t> me </a:t>
            </a:r>
            <a:r>
              <a:rPr lang="en-IN" sz="1200" dirty="0" err="1">
                <a:solidFill>
                  <a:schemeClr val="tx1"/>
                </a:solidFill>
                <a:effectLst>
                  <a:glow rad="228600">
                    <a:schemeClr val="bg1">
                      <a:alpha val="40000"/>
                    </a:schemeClr>
                  </a:glow>
                </a:effectLst>
              </a:rPr>
              <a:t>fuqinë</a:t>
            </a:r>
            <a:r>
              <a:rPr lang="en-IN" sz="1200" dirty="0">
                <a:solidFill>
                  <a:schemeClr val="tx1"/>
                </a:solidFill>
                <a:effectLst>
                  <a:glow rad="228600">
                    <a:schemeClr val="bg1">
                      <a:alpha val="40000"/>
                    </a:schemeClr>
                  </a:glow>
                </a:effectLst>
              </a:rPr>
              <a:t> </a:t>
            </a:r>
            <a:r>
              <a:rPr lang="en-IN" sz="1200" dirty="0" err="1">
                <a:solidFill>
                  <a:schemeClr val="tx1"/>
                </a:solidFill>
                <a:effectLst>
                  <a:glow rad="228600">
                    <a:schemeClr val="bg1">
                      <a:alpha val="40000"/>
                    </a:schemeClr>
                  </a:glow>
                </a:effectLst>
              </a:rPr>
              <a:t>punëtore</a:t>
            </a:r>
            <a:r>
              <a:rPr lang="en-IN" sz="1200" dirty="0">
                <a:solidFill>
                  <a:schemeClr val="tx1"/>
                </a:solidFill>
                <a:effectLst>
                  <a:glow rad="228600">
                    <a:schemeClr val="bg1">
                      <a:alpha val="40000"/>
                    </a:schemeClr>
                  </a:glow>
                </a:effectLst>
              </a:rPr>
              <a:t>.</a:t>
            </a: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16</a:t>
            </a:fld>
            <a:endParaRPr lang="de-DE"/>
          </a:p>
        </p:txBody>
      </p:sp>
    </p:spTree>
    <p:extLst>
      <p:ext uri="{BB962C8B-B14F-4D97-AF65-F5344CB8AC3E}">
        <p14:creationId xmlns:p14="http://schemas.microsoft.com/office/powerpoint/2010/main" val="4038309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err="1"/>
              <a:t>Drejtimi</a:t>
            </a:r>
            <a:r>
              <a:rPr lang="en-IN" sz="1200" b="1" dirty="0"/>
              <a:t> </a:t>
            </a:r>
            <a:r>
              <a:rPr lang="en-IN" sz="1200" b="1" dirty="0" err="1"/>
              <a:t>siguron</a:t>
            </a:r>
            <a:r>
              <a:rPr lang="en-IN" sz="1200" b="1" dirty="0"/>
              <a:t> </a:t>
            </a:r>
            <a:r>
              <a:rPr lang="en-IN" sz="1200" b="1" dirty="0" err="1"/>
              <a:t>Stabilitet</a:t>
            </a:r>
            <a:endParaRPr lang="en-IN" sz="1200" b="1" dirty="0"/>
          </a:p>
          <a:p>
            <a:endParaRPr lang="de-DE" dirty="0"/>
          </a:p>
          <a:p>
            <a:pPr marL="457200" indent="-457200">
              <a:spcAft>
                <a:spcPts val="1200"/>
              </a:spcAft>
              <a:buFont typeface="Arial" pitchFamily="34" charset="0"/>
              <a:buChar char="•"/>
            </a:pPr>
            <a:r>
              <a:rPr lang="en-IN" sz="1200" b="1" dirty="0" err="1">
                <a:solidFill>
                  <a:schemeClr val="bg1"/>
                </a:solidFill>
                <a:cs typeface="MV Boli" pitchFamily="2" charset="0"/>
              </a:rPr>
              <a:t>Stabiliteti</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ekuilibri</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kompani</a:t>
            </a:r>
            <a:r>
              <a:rPr lang="en-IN" sz="1200" b="1" dirty="0">
                <a:solidFill>
                  <a:schemeClr val="bg1"/>
                </a:solidFill>
                <a:cs typeface="MV Boli" pitchFamily="2" charset="0"/>
              </a:rPr>
              <a:t> </a:t>
            </a:r>
            <a:r>
              <a:rPr lang="en-IN" sz="1200" b="1" dirty="0" err="1">
                <a:solidFill>
                  <a:schemeClr val="bg1"/>
                </a:solidFill>
                <a:cs typeface="MV Boli" pitchFamily="2" charset="0"/>
              </a:rPr>
              <a:t>bëhen</a:t>
            </a:r>
            <a:r>
              <a:rPr lang="en-IN" sz="1200" b="1" dirty="0">
                <a:solidFill>
                  <a:schemeClr val="bg1"/>
                </a:solidFill>
                <a:cs typeface="MV Boli" pitchFamily="2" charset="0"/>
              </a:rPr>
              <a:t> </a:t>
            </a:r>
            <a:r>
              <a:rPr lang="en-IN" sz="1200" b="1" dirty="0" err="1">
                <a:solidFill>
                  <a:schemeClr val="bg1"/>
                </a:solidFill>
                <a:cs typeface="MV Boli" pitchFamily="2" charset="0"/>
              </a:rPr>
              <a:t>shumë</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rëndësishme</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mbijetesën</a:t>
            </a:r>
            <a:r>
              <a:rPr lang="en-IN" sz="1200" b="1" dirty="0">
                <a:solidFill>
                  <a:schemeClr val="bg1"/>
                </a:solidFill>
                <a:cs typeface="MV Boli" pitchFamily="2" charset="0"/>
              </a:rPr>
              <a:t> </a:t>
            </a:r>
            <a:r>
              <a:rPr lang="en-IN" sz="1200" b="1" dirty="0" err="1">
                <a:solidFill>
                  <a:schemeClr val="bg1"/>
                </a:solidFill>
                <a:cs typeface="MV Boli" pitchFamily="2" charset="0"/>
              </a:rPr>
              <a:t>afatgjatë</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treg</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Kjo</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arrihet</a:t>
            </a:r>
            <a:r>
              <a:rPr lang="en-IN" sz="1200" b="1" dirty="0">
                <a:solidFill>
                  <a:schemeClr val="bg1"/>
                </a:solidFill>
                <a:cs typeface="MV Boli" pitchFamily="2" charset="0"/>
              </a:rPr>
              <a:t> </a:t>
            </a:r>
            <a:r>
              <a:rPr lang="en-IN" sz="1200" b="1" dirty="0" err="1">
                <a:solidFill>
                  <a:schemeClr val="bg1"/>
                </a:solidFill>
                <a:cs typeface="MV Boli" pitchFamily="2" charset="0"/>
              </a:rPr>
              <a:t>nga</a:t>
            </a:r>
            <a:r>
              <a:rPr lang="en-IN" sz="1200" b="1" dirty="0">
                <a:solidFill>
                  <a:schemeClr val="bg1"/>
                </a:solidFill>
                <a:cs typeface="MV Boli" pitchFamily="2" charset="0"/>
              </a:rPr>
              <a:t> </a:t>
            </a:r>
            <a:r>
              <a:rPr lang="en-IN" sz="1200" b="1" dirty="0" err="1">
                <a:solidFill>
                  <a:schemeClr val="bg1"/>
                </a:solidFill>
                <a:cs typeface="MV Boli" pitchFamily="2" charset="0"/>
              </a:rPr>
              <a:t>menaxherët</a:t>
            </a:r>
            <a:r>
              <a:rPr lang="en-IN" sz="1200" b="1" dirty="0">
                <a:solidFill>
                  <a:schemeClr val="bg1"/>
                </a:solidFill>
                <a:cs typeface="MV Boli" pitchFamily="2" charset="0"/>
              </a:rPr>
              <a:t> me </a:t>
            </a:r>
            <a:r>
              <a:rPr lang="en-IN" sz="1200" b="1" dirty="0" err="1">
                <a:solidFill>
                  <a:schemeClr val="bg1"/>
                </a:solidFill>
                <a:cs typeface="MV Boli" pitchFamily="2" charset="0"/>
              </a:rPr>
              <a:t>ndihmën</a:t>
            </a:r>
            <a:r>
              <a:rPr lang="en-IN" sz="1200" b="1" dirty="0">
                <a:solidFill>
                  <a:schemeClr val="bg1"/>
                </a:solidFill>
                <a:cs typeface="MV Boli" pitchFamily="2" charset="0"/>
              </a:rPr>
              <a:t> e </a:t>
            </a:r>
            <a:r>
              <a:rPr lang="en-IN" sz="1200" b="1" dirty="0" err="1">
                <a:solidFill>
                  <a:schemeClr val="bg1"/>
                </a:solidFill>
                <a:cs typeface="MV Boli" pitchFamily="2" charset="0"/>
              </a:rPr>
              <a:t>katër</a:t>
            </a:r>
            <a:r>
              <a:rPr lang="en-IN" sz="1200" b="1" dirty="0">
                <a:solidFill>
                  <a:schemeClr val="bg1"/>
                </a:solidFill>
                <a:cs typeface="MV Boli" pitchFamily="2" charset="0"/>
              </a:rPr>
              <a:t> </a:t>
            </a:r>
            <a:r>
              <a:rPr lang="en-IN" sz="1200" b="1" dirty="0" err="1">
                <a:solidFill>
                  <a:schemeClr val="bg1"/>
                </a:solidFill>
                <a:cs typeface="MV Boli" pitchFamily="2" charset="0"/>
              </a:rPr>
              <a:t>mjeteve</a:t>
            </a:r>
            <a:r>
              <a:rPr lang="en-IN" sz="1200" b="1" dirty="0">
                <a:solidFill>
                  <a:schemeClr val="bg1"/>
                </a:solidFill>
                <a:cs typeface="MV Boli" pitchFamily="2" charset="0"/>
              </a:rPr>
              <a:t> </a:t>
            </a:r>
            <a:r>
              <a:rPr lang="en-IN" sz="1200" b="1" dirty="0" err="1">
                <a:solidFill>
                  <a:schemeClr val="bg1"/>
                </a:solidFill>
                <a:cs typeface="MV Boli" pitchFamily="2" charset="0"/>
              </a:rPr>
              <a:t>ose</a:t>
            </a:r>
            <a:r>
              <a:rPr lang="en-IN" sz="1200" b="1" dirty="0">
                <a:solidFill>
                  <a:schemeClr val="bg1"/>
                </a:solidFill>
                <a:cs typeface="MV Boli" pitchFamily="2" charset="0"/>
              </a:rPr>
              <a:t> </a:t>
            </a:r>
            <a:r>
              <a:rPr lang="en-IN" sz="1200" b="1" dirty="0" err="1">
                <a:solidFill>
                  <a:schemeClr val="bg1"/>
                </a:solidFill>
                <a:cs typeface="MV Boli" pitchFamily="2" charset="0"/>
              </a:rPr>
              <a:t>elementeve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funksionit</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drejtimit</a:t>
            </a:r>
            <a:r>
              <a:rPr lang="en-IN" sz="1200" b="1" dirty="0">
                <a:solidFill>
                  <a:schemeClr val="bg1"/>
                </a:solidFill>
                <a:cs typeface="MV Boli" pitchFamily="2" charset="0"/>
              </a:rPr>
              <a:t> - </a:t>
            </a: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ndëthurje</a:t>
            </a:r>
            <a:r>
              <a:rPr lang="en-IN" sz="1200" b="1" dirty="0">
                <a:solidFill>
                  <a:schemeClr val="bg1"/>
                </a:solidFill>
                <a:cs typeface="MV Boli" pitchFamily="2" charset="0"/>
              </a:rPr>
              <a:t> e </a:t>
            </a:r>
            <a:r>
              <a:rPr lang="en-IN" sz="1200" b="1" dirty="0" err="1">
                <a:solidFill>
                  <a:schemeClr val="bg1"/>
                </a:solidFill>
                <a:cs typeface="MV Boli" pitchFamily="2" charset="0"/>
              </a:rPr>
              <a:t>arsyeshme</a:t>
            </a:r>
            <a:r>
              <a:rPr lang="en-IN" sz="1200" b="1" dirty="0">
                <a:solidFill>
                  <a:schemeClr val="bg1"/>
                </a:solidFill>
                <a:cs typeface="MV Boli" pitchFamily="2" charset="0"/>
              </a:rPr>
              <a:t> e </a:t>
            </a:r>
            <a:r>
              <a:rPr lang="en-IN" sz="1200" b="1" dirty="0" err="1">
                <a:solidFill>
                  <a:srgbClr val="C00000"/>
                </a:solidFill>
                <a:cs typeface="MV Boli" pitchFamily="2" charset="0"/>
              </a:rPr>
              <a:t>udhëheqjes</a:t>
            </a:r>
            <a:r>
              <a:rPr lang="en-IN" sz="1200" b="1" dirty="0">
                <a:solidFill>
                  <a:srgbClr val="C00000"/>
                </a:solidFill>
                <a:cs typeface="MV Boli" pitchFamily="2" charset="0"/>
              </a:rPr>
              <a:t> </a:t>
            </a:r>
            <a:r>
              <a:rPr lang="en-IN" sz="1200" b="1" dirty="0" err="1">
                <a:solidFill>
                  <a:srgbClr val="C00000"/>
                </a:solidFill>
                <a:cs typeface="MV Boli" pitchFamily="2" charset="0"/>
              </a:rPr>
              <a:t>bindëse</a:t>
            </a:r>
            <a:r>
              <a:rPr lang="en-IN" sz="1200" b="1" dirty="0">
                <a:solidFill>
                  <a:schemeClr val="bg1"/>
                </a:solidFill>
                <a:cs typeface="MV Boli" pitchFamily="2" charset="0"/>
              </a:rPr>
              <a:t>, </a:t>
            </a:r>
            <a:r>
              <a:rPr lang="en-IN" sz="1200" b="1" dirty="0" err="1">
                <a:solidFill>
                  <a:srgbClr val="C00000"/>
                </a:solidFill>
                <a:cs typeface="MV Boli" pitchFamily="2" charset="0"/>
              </a:rPr>
              <a:t>komunikimit</a:t>
            </a:r>
            <a:r>
              <a:rPr lang="en-IN" sz="1200" b="1" dirty="0">
                <a:solidFill>
                  <a:srgbClr val="C00000"/>
                </a:solidFill>
                <a:cs typeface="MV Boli" pitchFamily="2" charset="0"/>
              </a:rPr>
              <a:t> </a:t>
            </a:r>
            <a:r>
              <a:rPr lang="en-IN" sz="1200" b="1" dirty="0" err="1">
                <a:solidFill>
                  <a:srgbClr val="C00000"/>
                </a:solidFill>
                <a:cs typeface="MV Boli" pitchFamily="2" charset="0"/>
              </a:rPr>
              <a:t>efektiv</a:t>
            </a:r>
            <a:r>
              <a:rPr lang="en-IN" sz="1200" b="1" dirty="0">
                <a:solidFill>
                  <a:schemeClr val="bg1"/>
                </a:solidFill>
                <a:cs typeface="MV Boli" pitchFamily="2" charset="0"/>
              </a:rPr>
              <a:t>, </a:t>
            </a:r>
            <a:r>
              <a:rPr lang="en-IN" sz="1200" b="1" dirty="0" err="1">
                <a:solidFill>
                  <a:srgbClr val="C00000"/>
                </a:solidFill>
                <a:cs typeface="MV Boli" pitchFamily="2" charset="0"/>
              </a:rPr>
              <a:t>mbikëqyrjes</a:t>
            </a:r>
            <a:r>
              <a:rPr lang="en-IN" sz="1200" b="1" dirty="0">
                <a:solidFill>
                  <a:schemeClr val="bg1"/>
                </a:solidFill>
                <a:cs typeface="MV Boli" pitchFamily="2" charset="0"/>
              </a:rPr>
              <a:t> </a:t>
            </a:r>
            <a:r>
              <a:rPr lang="en-IN" sz="1200" b="1" dirty="0" err="1">
                <a:solidFill>
                  <a:schemeClr val="bg1"/>
                </a:solidFill>
                <a:cs typeface="MV Boli" pitchFamily="2" charset="0"/>
              </a:rPr>
              <a:t>së</a:t>
            </a:r>
            <a:r>
              <a:rPr lang="en-IN" sz="1200" b="1" dirty="0">
                <a:solidFill>
                  <a:schemeClr val="bg1"/>
                </a:solidFill>
                <a:cs typeface="MV Boli" pitchFamily="2" charset="0"/>
              </a:rPr>
              <a:t> </a:t>
            </a:r>
            <a:r>
              <a:rPr lang="en-IN" sz="1200" b="1" dirty="0" err="1">
                <a:solidFill>
                  <a:schemeClr val="bg1"/>
                </a:solidFill>
                <a:cs typeface="MV Boli" pitchFamily="2" charset="0"/>
              </a:rPr>
              <a:t>rreptë</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rgbClr val="C00000"/>
                </a:solidFill>
                <a:cs typeface="MV Boli" pitchFamily="2" charset="0"/>
              </a:rPr>
              <a:t>motivimit</a:t>
            </a:r>
            <a:r>
              <a:rPr lang="en-IN" sz="1200" b="1" dirty="0">
                <a:solidFill>
                  <a:srgbClr val="C00000"/>
                </a:solidFill>
                <a:cs typeface="MV Boli" pitchFamily="2" charset="0"/>
              </a:rPr>
              <a:t> </a:t>
            </a:r>
            <a:r>
              <a:rPr lang="en-IN" sz="1200" b="1" dirty="0" err="1">
                <a:solidFill>
                  <a:srgbClr val="C00000"/>
                </a:solidFill>
                <a:cs typeface="MV Boli" pitchFamily="2" charset="0"/>
              </a:rPr>
              <a:t>efikas</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Stabiliteti</a:t>
            </a:r>
            <a:r>
              <a:rPr lang="en-IN" sz="1200" b="1" dirty="0">
                <a:solidFill>
                  <a:schemeClr val="bg1"/>
                </a:solidFill>
                <a:cs typeface="MV Boli" pitchFamily="2" charset="0"/>
              </a:rPr>
              <a:t> </a:t>
            </a:r>
            <a:r>
              <a:rPr lang="en-IN" sz="1200" b="1" dirty="0" err="1">
                <a:solidFill>
                  <a:schemeClr val="bg1"/>
                </a:solidFill>
                <a:cs typeface="MV Boli" pitchFamily="2" charset="0"/>
              </a:rPr>
              <a:t>është</a:t>
            </a:r>
            <a:r>
              <a:rPr lang="en-IN" sz="1200" b="1" dirty="0">
                <a:solidFill>
                  <a:schemeClr val="bg1"/>
                </a:solidFill>
                <a:cs typeface="MV Boli" pitchFamily="2" charset="0"/>
              </a:rPr>
              <a:t> </a:t>
            </a:r>
            <a:r>
              <a:rPr lang="en-IN" sz="1200" b="1" dirty="0" err="1">
                <a:solidFill>
                  <a:schemeClr val="bg1"/>
                </a:solidFill>
                <a:cs typeface="MV Boli" pitchFamily="2" charset="0"/>
              </a:rPr>
              <a:t>shumë</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rëndësishëm</a:t>
            </a:r>
            <a:r>
              <a:rPr lang="en-IN" sz="1200" b="1" dirty="0">
                <a:solidFill>
                  <a:schemeClr val="bg1"/>
                </a:solidFill>
                <a:cs typeface="MV Boli" pitchFamily="2" charset="0"/>
              </a:rPr>
              <a:t> </a:t>
            </a:r>
            <a:r>
              <a:rPr lang="en-IN" sz="1200" b="1" dirty="0" err="1">
                <a:solidFill>
                  <a:schemeClr val="bg1"/>
                </a:solidFill>
                <a:cs typeface="MV Boli" pitchFamily="2" charset="0"/>
              </a:rPr>
              <a:t>pasi</a:t>
            </a:r>
            <a:r>
              <a:rPr lang="en-IN" sz="1200" b="1" dirty="0">
                <a:solidFill>
                  <a:schemeClr val="bg1"/>
                </a:solidFill>
                <a:cs typeface="MV Boli" pitchFamily="2" charset="0"/>
              </a:rPr>
              <a:t> </a:t>
            </a:r>
            <a:r>
              <a:rPr lang="en-IN" sz="1200" b="1" dirty="0" err="1">
                <a:solidFill>
                  <a:schemeClr val="bg1"/>
                </a:solidFill>
                <a:cs typeface="MV Boli" pitchFamily="2" charset="0"/>
              </a:rPr>
              <a:t>ky</a:t>
            </a:r>
            <a:r>
              <a:rPr lang="en-IN" sz="1200" b="1" dirty="0">
                <a:solidFill>
                  <a:schemeClr val="bg1"/>
                </a:solidFill>
                <a:cs typeface="MV Boli" pitchFamily="2" charset="0"/>
              </a:rPr>
              <a:t> </a:t>
            </a:r>
            <a:r>
              <a:rPr lang="en-IN" sz="1200" b="1" dirty="0" err="1">
                <a:solidFill>
                  <a:schemeClr val="bg1"/>
                </a:solidFill>
                <a:cs typeface="MV Boli" pitchFamily="2" charset="0"/>
              </a:rPr>
              <a:t>është</a:t>
            </a:r>
            <a:r>
              <a:rPr lang="en-IN" sz="1200" b="1" dirty="0">
                <a:solidFill>
                  <a:schemeClr val="bg1"/>
                </a:solidFill>
                <a:cs typeface="MV Boli" pitchFamily="2" charset="0"/>
              </a:rPr>
              <a:t> </a:t>
            </a: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tregues</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rritjes</a:t>
            </a:r>
            <a:r>
              <a:rPr lang="en-IN" sz="1200" b="1" dirty="0">
                <a:solidFill>
                  <a:schemeClr val="bg1"/>
                </a:solidFill>
                <a:cs typeface="MV Boli" pitchFamily="2" charset="0"/>
              </a:rPr>
              <a:t> </a:t>
            </a:r>
            <a:r>
              <a:rPr lang="en-IN" sz="1200" b="1" dirty="0" err="1">
                <a:solidFill>
                  <a:schemeClr val="bg1"/>
                </a:solidFill>
                <a:cs typeface="MV Boli" pitchFamily="2" charset="0"/>
              </a:rPr>
              <a:t>së</a:t>
            </a:r>
            <a:r>
              <a:rPr lang="en-IN" sz="1200" b="1" dirty="0">
                <a:solidFill>
                  <a:schemeClr val="bg1"/>
                </a:solidFill>
                <a:cs typeface="MV Boli" pitchFamily="2" charset="0"/>
              </a:rPr>
              <a:t> </a:t>
            </a:r>
            <a:r>
              <a:rPr lang="en-IN" sz="1200" b="1" dirty="0" err="1">
                <a:solidFill>
                  <a:schemeClr val="bg1"/>
                </a:solidFill>
                <a:cs typeface="MV Boli" pitchFamily="2" charset="0"/>
              </a:rPr>
              <a:t>organizatës</a:t>
            </a:r>
            <a:r>
              <a:rPr lang="en-IN" sz="1200" b="1" dirty="0">
                <a:solidFill>
                  <a:schemeClr val="bg1"/>
                </a:solidFill>
                <a:cs typeface="MV Boli" pitchFamily="2" charset="0"/>
              </a:rPr>
              <a:t>. </a:t>
            </a:r>
          </a:p>
          <a:p>
            <a:pPr marL="457200" indent="-457200">
              <a:spcAft>
                <a:spcPts val="1200"/>
              </a:spcAft>
              <a:buFont typeface="Arial" pitchFamily="34" charset="0"/>
              <a:buChar char="•"/>
            </a:pPr>
            <a:r>
              <a:rPr lang="en-IN" sz="1200" b="1" dirty="0" err="1">
                <a:solidFill>
                  <a:schemeClr val="bg1"/>
                </a:solidFill>
                <a:cs typeface="MV Boli" pitchFamily="2" charset="0"/>
              </a:rPr>
              <a:t>Prandaj</a:t>
            </a:r>
            <a:r>
              <a:rPr lang="en-IN" sz="1200" b="1" dirty="0">
                <a:solidFill>
                  <a:schemeClr val="bg1"/>
                </a:solidFill>
                <a:cs typeface="MV Boli" pitchFamily="2" charset="0"/>
              </a:rPr>
              <a:t>, </a:t>
            </a: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menaxher</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përdorë</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katër</a:t>
            </a:r>
            <a:r>
              <a:rPr lang="en-IN" sz="1200" b="1" dirty="0">
                <a:solidFill>
                  <a:schemeClr val="bg1"/>
                </a:solidFill>
                <a:cs typeface="MV Boli" pitchFamily="2" charset="0"/>
              </a:rPr>
              <a:t> </a:t>
            </a:r>
            <a:r>
              <a:rPr lang="en-IN" sz="1200" b="1" dirty="0" err="1">
                <a:solidFill>
                  <a:schemeClr val="bg1"/>
                </a:solidFill>
                <a:cs typeface="MV Boli" pitchFamily="2" charset="0"/>
              </a:rPr>
              <a:t>tiparet</a:t>
            </a:r>
            <a:r>
              <a:rPr lang="en-IN" sz="1200" b="1" dirty="0">
                <a:solidFill>
                  <a:schemeClr val="bg1"/>
                </a:solidFill>
                <a:cs typeface="MV Boli" pitchFamily="2" charset="0"/>
              </a:rPr>
              <a:t> e </a:t>
            </a:r>
            <a:r>
              <a:rPr lang="en-IN" sz="1200" b="1" dirty="0" err="1">
                <a:solidFill>
                  <a:schemeClr val="bg1"/>
                </a:solidFill>
                <a:cs typeface="MV Boli" pitchFamily="2" charset="0"/>
              </a:rPr>
              <a:t>tij</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mënyrë</a:t>
            </a:r>
            <a:r>
              <a:rPr lang="en-IN" sz="1200" b="1" dirty="0">
                <a:solidFill>
                  <a:schemeClr val="bg1"/>
                </a:solidFill>
                <a:cs typeface="MV Boli" pitchFamily="2" charset="0"/>
              </a:rPr>
              <a:t> </a:t>
            </a:r>
            <a:r>
              <a:rPr lang="en-IN" sz="1200" b="1" dirty="0" err="1">
                <a:solidFill>
                  <a:schemeClr val="bg1"/>
                </a:solidFill>
                <a:cs typeface="MV Boli" pitchFamily="2" charset="0"/>
              </a:rPr>
              <a:t>që</a:t>
            </a:r>
            <a:r>
              <a:rPr lang="en-IN" sz="1200" b="1" dirty="0">
                <a:solidFill>
                  <a:schemeClr val="bg1"/>
                </a:solidFill>
                <a:cs typeface="MV Boli" pitchFamily="2" charset="0"/>
              </a:rPr>
              <a:t> </a:t>
            </a:r>
            <a:r>
              <a:rPr lang="en-IN" sz="1200" b="1" dirty="0" err="1">
                <a:solidFill>
                  <a:schemeClr val="bg1"/>
                </a:solidFill>
                <a:cs typeface="MV Boli" pitchFamily="2" charset="0"/>
              </a:rPr>
              <a:t>standardet</a:t>
            </a:r>
            <a:r>
              <a:rPr lang="en-IN" sz="1200" b="1" dirty="0">
                <a:solidFill>
                  <a:schemeClr val="bg1"/>
                </a:solidFill>
                <a:cs typeface="MV Boli" pitchFamily="2" charset="0"/>
              </a:rPr>
              <a:t> e </a:t>
            </a:r>
            <a:r>
              <a:rPr lang="en-IN" sz="1200" b="1" dirty="0" err="1">
                <a:solidFill>
                  <a:schemeClr val="bg1"/>
                </a:solidFill>
                <a:cs typeface="MV Boli" pitchFamily="2" charset="0"/>
              </a:rPr>
              <a:t>performancës</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ruhen</a:t>
            </a:r>
            <a:r>
              <a:rPr lang="en-IN" sz="1200" b="1" dirty="0">
                <a:solidFill>
                  <a:schemeClr val="bg1"/>
                </a:solidFill>
                <a:cs typeface="MV Boli" pitchFamily="2" charset="0"/>
              </a:rPr>
              <a:t>.</a:t>
            </a:r>
            <a:endParaRPr lang="en-US" sz="1200" dirty="0">
              <a:solidFill>
                <a:schemeClr val="bg1"/>
              </a:solidFill>
              <a:cs typeface="MV Boli" pitchFamily="2" charset="0"/>
            </a:endParaRP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48</a:t>
            </a:fld>
            <a:endParaRPr lang="de-DE"/>
          </a:p>
        </p:txBody>
      </p:sp>
    </p:spTree>
    <p:extLst>
      <p:ext uri="{BB962C8B-B14F-4D97-AF65-F5344CB8AC3E}">
        <p14:creationId xmlns:p14="http://schemas.microsoft.com/office/powerpoint/2010/main" val="292410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Përballja</a:t>
            </a:r>
            <a:r>
              <a:rPr lang="en-US" sz="1200" dirty="0"/>
              <a:t> me </a:t>
            </a:r>
            <a:r>
              <a:rPr lang="en-US" sz="1200" dirty="0" err="1"/>
              <a:t>ndryshimet</a:t>
            </a:r>
            <a:endParaRPr lang="en-US" sz="1200" dirty="0"/>
          </a:p>
          <a:p>
            <a:endParaRPr lang="de-DE" dirty="0"/>
          </a:p>
          <a:p>
            <a:pPr marL="457200" indent="-457200">
              <a:spcAft>
                <a:spcPts val="1200"/>
              </a:spcAft>
              <a:buFont typeface="Arial" pitchFamily="34" charset="0"/>
              <a:buChar char="•"/>
            </a:pPr>
            <a:r>
              <a:rPr lang="en-IN" sz="1200" b="1" dirty="0" err="1">
                <a:solidFill>
                  <a:schemeClr val="bg1"/>
                </a:solidFill>
                <a:cs typeface="MV Boli" pitchFamily="2" charset="0"/>
              </a:rPr>
              <a:t>Është</a:t>
            </a:r>
            <a:r>
              <a:rPr lang="en-IN" sz="1200" b="1" dirty="0">
                <a:solidFill>
                  <a:schemeClr val="bg1"/>
                </a:solidFill>
                <a:cs typeface="MV Boli" pitchFamily="2" charset="0"/>
              </a:rPr>
              <a:t> e </a:t>
            </a:r>
            <a:r>
              <a:rPr lang="en-IN" sz="1200" b="1" dirty="0" err="1">
                <a:solidFill>
                  <a:schemeClr val="bg1"/>
                </a:solidFill>
                <a:cs typeface="MV Boli" pitchFamily="2" charset="0"/>
              </a:rPr>
              <a:t>natyrshme</a:t>
            </a:r>
            <a:r>
              <a:rPr lang="en-IN" sz="1200" b="1" dirty="0">
                <a:solidFill>
                  <a:schemeClr val="bg1"/>
                </a:solidFill>
                <a:cs typeface="MV Boli" pitchFamily="2" charset="0"/>
              </a:rPr>
              <a:t> </a:t>
            </a:r>
            <a:r>
              <a:rPr lang="en-IN" sz="1200" b="1" dirty="0" err="1">
                <a:solidFill>
                  <a:schemeClr val="bg1"/>
                </a:solidFill>
                <a:cs typeface="MV Boli" pitchFamily="2" charset="0"/>
              </a:rPr>
              <a:t>që</a:t>
            </a:r>
            <a:r>
              <a:rPr lang="en-IN" sz="1200" b="1" dirty="0">
                <a:solidFill>
                  <a:schemeClr val="bg1"/>
                </a:solidFill>
                <a:cs typeface="MV Boli" pitchFamily="2" charset="0"/>
              </a:rPr>
              <a:t> </a:t>
            </a:r>
            <a:r>
              <a:rPr lang="en-IN" sz="1200" b="1" dirty="0" err="1">
                <a:solidFill>
                  <a:schemeClr val="bg1"/>
                </a:solidFill>
                <a:cs typeface="MV Boli" pitchFamily="2" charset="0"/>
              </a:rPr>
              <a:t>qeniet</a:t>
            </a:r>
            <a:r>
              <a:rPr lang="en-IN" sz="1200" b="1" dirty="0">
                <a:solidFill>
                  <a:schemeClr val="bg1"/>
                </a:solidFill>
                <a:cs typeface="MV Boli" pitchFamily="2" charset="0"/>
              </a:rPr>
              <a:t> </a:t>
            </a:r>
            <a:r>
              <a:rPr lang="en-IN" sz="1200" b="1" dirty="0" err="1">
                <a:solidFill>
                  <a:schemeClr val="bg1"/>
                </a:solidFill>
                <a:cs typeface="MV Boli" pitchFamily="2" charset="0"/>
              </a:rPr>
              <a:t>njerëzore</a:t>
            </a:r>
            <a:r>
              <a:rPr lang="en-IN" sz="1200" b="1" dirty="0">
                <a:solidFill>
                  <a:schemeClr val="bg1"/>
                </a:solidFill>
                <a:cs typeface="MV Boli" pitchFamily="2" charset="0"/>
              </a:rPr>
              <a:t> </a:t>
            </a:r>
            <a:r>
              <a:rPr lang="en-IN" sz="1200" b="1" dirty="0" err="1">
                <a:solidFill>
                  <a:schemeClr val="bg1"/>
                </a:solidFill>
                <a:cs typeface="MV Boli" pitchFamily="2" charset="0"/>
              </a:rPr>
              <a:t>t'i</a:t>
            </a:r>
            <a:r>
              <a:rPr lang="en-IN" sz="1200" b="1" dirty="0">
                <a:solidFill>
                  <a:schemeClr val="bg1"/>
                </a:solidFill>
                <a:cs typeface="MV Boli" pitchFamily="2" charset="0"/>
              </a:rPr>
              <a:t> </a:t>
            </a:r>
            <a:r>
              <a:rPr lang="en-IN" sz="1200" b="1" dirty="0" err="1">
                <a:solidFill>
                  <a:schemeClr val="bg1"/>
                </a:solidFill>
                <a:cs typeface="MV Boli" pitchFamily="2" charset="0"/>
              </a:rPr>
              <a:t>rezistojnë</a:t>
            </a:r>
            <a:r>
              <a:rPr lang="en-IN" sz="1200" b="1" dirty="0">
                <a:solidFill>
                  <a:schemeClr val="bg1"/>
                </a:solidFill>
                <a:cs typeface="MV Boli" pitchFamily="2" charset="0"/>
              </a:rPr>
              <a:t> </a:t>
            </a:r>
            <a:r>
              <a:rPr lang="en-IN" sz="1200" b="1" dirty="0" err="1">
                <a:solidFill>
                  <a:schemeClr val="bg1"/>
                </a:solidFill>
                <a:cs typeface="MV Boli" pitchFamily="2" charset="0"/>
              </a:rPr>
              <a:t>ndryshimit</a:t>
            </a:r>
            <a:r>
              <a:rPr lang="en-IN" sz="1200" b="1" dirty="0">
                <a:solidFill>
                  <a:schemeClr val="bg1"/>
                </a:solidFill>
                <a:cs typeface="MV Boli" pitchFamily="2" charset="0"/>
              </a:rPr>
              <a:t>. </a:t>
            </a:r>
            <a:r>
              <a:rPr lang="en-IN" sz="1200" b="1" dirty="0" err="1">
                <a:solidFill>
                  <a:schemeClr val="bg1"/>
                </a:solidFill>
                <a:cs typeface="MV Boli" pitchFamily="2" charset="0"/>
              </a:rPr>
              <a:t>Përshtatja</a:t>
            </a:r>
            <a:r>
              <a:rPr lang="en-IN" sz="1200" b="1" dirty="0">
                <a:solidFill>
                  <a:schemeClr val="bg1"/>
                </a:solidFill>
                <a:cs typeface="MV Boli" pitchFamily="2" charset="0"/>
              </a:rPr>
              <a:t> </a:t>
            </a:r>
            <a:r>
              <a:rPr lang="en-IN" sz="1200" b="1" dirty="0" err="1">
                <a:solidFill>
                  <a:schemeClr val="bg1"/>
                </a:solidFill>
                <a:cs typeface="MV Boli" pitchFamily="2" charset="0"/>
              </a:rPr>
              <a:t>ndaj</a:t>
            </a:r>
            <a:r>
              <a:rPr lang="en-IN" sz="1200" b="1" dirty="0">
                <a:solidFill>
                  <a:schemeClr val="bg1"/>
                </a:solidFill>
                <a:cs typeface="MV Boli" pitchFamily="2" charset="0"/>
              </a:rPr>
              <a:t> </a:t>
            </a:r>
            <a:r>
              <a:rPr lang="en-IN" sz="1200" b="1" dirty="0" err="1">
                <a:solidFill>
                  <a:schemeClr val="bg1"/>
                </a:solidFill>
                <a:cs typeface="MV Boli" pitchFamily="2" charset="0"/>
              </a:rPr>
              <a:t>ndryshimeve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mjedisit</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ruajtjen</a:t>
            </a:r>
            <a:r>
              <a:rPr lang="en-IN" sz="1200" b="1" dirty="0">
                <a:solidFill>
                  <a:schemeClr val="bg1"/>
                </a:solidFill>
                <a:cs typeface="MV Boli" pitchFamily="2" charset="0"/>
              </a:rPr>
              <a:t> e </a:t>
            </a:r>
            <a:r>
              <a:rPr lang="en-IN" sz="1200" b="1" dirty="0" err="1">
                <a:solidFill>
                  <a:schemeClr val="bg1"/>
                </a:solidFill>
                <a:cs typeface="MV Boli" pitchFamily="2" charset="0"/>
              </a:rPr>
              <a:t>rritjes</a:t>
            </a:r>
            <a:r>
              <a:rPr lang="en-IN" sz="1200" b="1" dirty="0">
                <a:solidFill>
                  <a:schemeClr val="bg1"/>
                </a:solidFill>
                <a:cs typeface="MV Boli" pitchFamily="2" charset="0"/>
              </a:rPr>
              <a:t> </a:t>
            </a:r>
            <a:r>
              <a:rPr lang="en-IN" sz="1200" b="1" dirty="0" err="1">
                <a:solidFill>
                  <a:schemeClr val="bg1"/>
                </a:solidFill>
                <a:cs typeface="MV Boli" pitchFamily="2" charset="0"/>
              </a:rPr>
              <a:t>së</a:t>
            </a:r>
            <a:r>
              <a:rPr lang="en-IN" sz="1200" b="1" dirty="0">
                <a:solidFill>
                  <a:schemeClr val="bg1"/>
                </a:solidFill>
                <a:cs typeface="MV Boli" pitchFamily="2" charset="0"/>
              </a:rPr>
              <a:t> </a:t>
            </a:r>
            <a:r>
              <a:rPr lang="en-IN" sz="1200" b="1" dirty="0" err="1">
                <a:solidFill>
                  <a:schemeClr val="bg1"/>
                </a:solidFill>
                <a:cs typeface="MV Boli" pitchFamily="2" charset="0"/>
              </a:rPr>
              <a:t>planifikuar</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t'u</a:t>
            </a:r>
            <a:r>
              <a:rPr lang="en-IN" sz="1200" b="1" dirty="0">
                <a:solidFill>
                  <a:schemeClr val="bg1"/>
                </a:solidFill>
                <a:cs typeface="MV Boli" pitchFamily="2" charset="0"/>
              </a:rPr>
              <a:t> </a:t>
            </a:r>
            <a:r>
              <a:rPr lang="en-IN" sz="1200" b="1" dirty="0" err="1">
                <a:solidFill>
                  <a:schemeClr val="bg1"/>
                </a:solidFill>
                <a:cs typeface="MV Boli" pitchFamily="2" charset="0"/>
              </a:rPr>
              <a:t>bërë</a:t>
            </a:r>
            <a:r>
              <a:rPr lang="en-IN" sz="1200" b="1" dirty="0">
                <a:solidFill>
                  <a:schemeClr val="bg1"/>
                </a:solidFill>
                <a:cs typeface="MV Boli" pitchFamily="2" charset="0"/>
              </a:rPr>
              <a:t> </a:t>
            </a:r>
            <a:r>
              <a:rPr lang="en-IN" sz="1200" b="1" dirty="0" err="1">
                <a:solidFill>
                  <a:schemeClr val="bg1"/>
                </a:solidFill>
                <a:cs typeface="MV Boli" pitchFamily="2" charset="0"/>
              </a:rPr>
              <a:t>lider</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treg</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Është</a:t>
            </a:r>
            <a:r>
              <a:rPr lang="en-IN" sz="1200" b="1" dirty="0">
                <a:solidFill>
                  <a:schemeClr val="bg1"/>
                </a:solidFill>
                <a:cs typeface="MV Boli" pitchFamily="2" charset="0"/>
              </a:rPr>
              <a:t> </a:t>
            </a:r>
            <a:r>
              <a:rPr lang="en-IN" sz="1200" b="1" dirty="0" err="1">
                <a:solidFill>
                  <a:schemeClr val="bg1"/>
                </a:solidFill>
                <a:cs typeface="MV Boli" pitchFamily="2" charset="0"/>
              </a:rPr>
              <a:t>funksioni</a:t>
            </a:r>
            <a:r>
              <a:rPr lang="en-IN" sz="1200" b="1" dirty="0">
                <a:solidFill>
                  <a:schemeClr val="bg1"/>
                </a:solidFill>
                <a:cs typeface="MV Boli" pitchFamily="2" charset="0"/>
              </a:rPr>
              <a:t> </a:t>
            </a:r>
            <a:r>
              <a:rPr lang="en-IN" sz="1200" b="1" dirty="0" err="1">
                <a:solidFill>
                  <a:schemeClr val="bg1"/>
                </a:solidFill>
                <a:cs typeface="MV Boli" pitchFamily="2" charset="0"/>
              </a:rPr>
              <a:t>drejtues</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cili</a:t>
            </a:r>
            <a:r>
              <a:rPr lang="en-IN" sz="1200" b="1" dirty="0">
                <a:solidFill>
                  <a:schemeClr val="bg1"/>
                </a:solidFill>
                <a:cs typeface="MV Boli" pitchFamily="2" charset="0"/>
              </a:rPr>
              <a:t> </a:t>
            </a:r>
            <a:r>
              <a:rPr lang="en-IN" sz="1200" b="1" dirty="0" err="1">
                <a:solidFill>
                  <a:schemeClr val="bg1"/>
                </a:solidFill>
                <a:cs typeface="MV Boli" pitchFamily="2" charset="0"/>
              </a:rPr>
              <a:t>përdoret</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t’ju</a:t>
            </a:r>
            <a:r>
              <a:rPr lang="en-IN" sz="1200" b="1" dirty="0">
                <a:solidFill>
                  <a:schemeClr val="bg1"/>
                </a:solidFill>
                <a:cs typeface="MV Boli" pitchFamily="2" charset="0"/>
              </a:rPr>
              <a:t> </a:t>
            </a:r>
            <a:r>
              <a:rPr lang="en-IN" sz="1200" b="1" dirty="0" err="1">
                <a:solidFill>
                  <a:schemeClr val="bg1"/>
                </a:solidFill>
                <a:cs typeface="MV Boli" pitchFamily="2" charset="0"/>
              </a:rPr>
              <a:t>përshtatur</a:t>
            </a:r>
            <a:r>
              <a:rPr lang="en-IN" sz="1200" b="1" dirty="0">
                <a:solidFill>
                  <a:schemeClr val="bg1"/>
                </a:solidFill>
                <a:cs typeface="MV Boli" pitchFamily="2" charset="0"/>
              </a:rPr>
              <a:t> </a:t>
            </a:r>
            <a:r>
              <a:rPr lang="en-IN" sz="1200" b="1" dirty="0" err="1">
                <a:solidFill>
                  <a:schemeClr val="bg1"/>
                </a:solidFill>
                <a:cs typeface="MV Boli" pitchFamily="2" charset="0"/>
              </a:rPr>
              <a:t>ndryshimeve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mjedisit</a:t>
            </a:r>
            <a:r>
              <a:rPr lang="en-IN" sz="1200" b="1" dirty="0">
                <a:solidFill>
                  <a:schemeClr val="bg1"/>
                </a:solidFill>
                <a:cs typeface="MV Boli" pitchFamily="2" charset="0"/>
              </a:rPr>
              <a:t>, </a:t>
            </a:r>
            <a:r>
              <a:rPr lang="en-IN" sz="1200" b="1" dirty="0" err="1">
                <a:solidFill>
                  <a:schemeClr val="bg1"/>
                </a:solidFill>
                <a:cs typeface="MV Boli" pitchFamily="2" charset="0"/>
              </a:rPr>
              <a:t>si</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brendshëm</a:t>
            </a:r>
            <a:r>
              <a:rPr lang="en-IN" sz="1200" b="1" dirty="0">
                <a:solidFill>
                  <a:schemeClr val="bg1"/>
                </a:solidFill>
                <a:cs typeface="MV Boli" pitchFamily="2" charset="0"/>
              </a:rPr>
              <a:t> </a:t>
            </a:r>
            <a:r>
              <a:rPr lang="en-IN" sz="1200" b="1" dirty="0" err="1">
                <a:solidFill>
                  <a:schemeClr val="bg1"/>
                </a:solidFill>
                <a:cs typeface="MV Boli" pitchFamily="2" charset="0"/>
              </a:rPr>
              <a:t>ashtu</a:t>
            </a:r>
            <a:r>
              <a:rPr lang="en-IN" sz="1200" b="1" dirty="0">
                <a:solidFill>
                  <a:schemeClr val="bg1"/>
                </a:solidFill>
                <a:cs typeface="MV Boli" pitchFamily="2" charset="0"/>
              </a:rPr>
              <a:t> </a:t>
            </a:r>
            <a:r>
              <a:rPr lang="en-IN" sz="1200" b="1" dirty="0" err="1">
                <a:solidFill>
                  <a:schemeClr val="bg1"/>
                </a:solidFill>
                <a:cs typeface="MV Boli" pitchFamily="2" charset="0"/>
              </a:rPr>
              <a:t>edhe</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jashtëm</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Komunikimi</a:t>
            </a:r>
            <a:r>
              <a:rPr lang="en-IN" sz="1200" b="1" dirty="0">
                <a:solidFill>
                  <a:schemeClr val="bg1"/>
                </a:solidFill>
                <a:cs typeface="MV Boli" pitchFamily="2" charset="0"/>
              </a:rPr>
              <a:t> </a:t>
            </a:r>
            <a:r>
              <a:rPr lang="en-IN" sz="1200" b="1" dirty="0" err="1">
                <a:solidFill>
                  <a:schemeClr val="bg1"/>
                </a:solidFill>
                <a:cs typeface="MV Boli" pitchFamily="2" charset="0"/>
              </a:rPr>
              <a:t>efektiv</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përballimin</a:t>
            </a:r>
            <a:r>
              <a:rPr lang="en-IN" sz="1200" b="1" dirty="0">
                <a:solidFill>
                  <a:schemeClr val="bg1"/>
                </a:solidFill>
                <a:cs typeface="MV Boli" pitchFamily="2" charset="0"/>
              </a:rPr>
              <a:t> e </a:t>
            </a:r>
            <a:r>
              <a:rPr lang="en-IN" sz="1200" b="1" dirty="0" err="1">
                <a:solidFill>
                  <a:schemeClr val="bg1"/>
                </a:solidFill>
                <a:cs typeface="MV Boli" pitchFamily="2" charset="0"/>
              </a:rPr>
              <a:t>ndryshimeve</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Është</a:t>
            </a:r>
            <a:r>
              <a:rPr lang="en-IN" sz="1200" b="1" dirty="0">
                <a:solidFill>
                  <a:schemeClr val="bg1"/>
                </a:solidFill>
                <a:cs typeface="MV Boli" pitchFamily="2" charset="0"/>
              </a:rPr>
              <a:t> </a:t>
            </a:r>
            <a:r>
              <a:rPr lang="en-IN" sz="1200" b="1" dirty="0" err="1">
                <a:solidFill>
                  <a:schemeClr val="bg1"/>
                </a:solidFill>
                <a:cs typeface="MV Boli" pitchFamily="2" charset="0"/>
              </a:rPr>
              <a:t>detyrë</a:t>
            </a:r>
            <a:r>
              <a:rPr lang="en-IN" sz="1200" b="1" dirty="0">
                <a:solidFill>
                  <a:schemeClr val="bg1"/>
                </a:solidFill>
                <a:cs typeface="MV Boli" pitchFamily="2" charset="0"/>
              </a:rPr>
              <a:t> e </a:t>
            </a:r>
            <a:r>
              <a:rPr lang="en-IN" sz="1200" b="1" dirty="0" err="1">
                <a:solidFill>
                  <a:schemeClr val="bg1"/>
                </a:solidFill>
                <a:cs typeface="MV Boli" pitchFamily="2" charset="0"/>
              </a:rPr>
              <a:t>menaxherit</a:t>
            </a:r>
            <a:r>
              <a:rPr lang="en-IN" sz="1200" b="1" dirty="0">
                <a:solidFill>
                  <a:schemeClr val="bg1"/>
                </a:solidFill>
                <a:cs typeface="MV Boli" pitchFamily="2" charset="0"/>
              </a:rPr>
              <a:t> </a:t>
            </a:r>
            <a:r>
              <a:rPr lang="en-IN" sz="1200" b="1" dirty="0" err="1">
                <a:solidFill>
                  <a:schemeClr val="bg1"/>
                </a:solidFill>
                <a:cs typeface="MV Boli" pitchFamily="2" charset="0"/>
              </a:rPr>
              <a:t>që</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komunikojë</a:t>
            </a:r>
            <a:r>
              <a:rPr lang="en-IN" sz="1200" b="1" dirty="0">
                <a:solidFill>
                  <a:schemeClr val="bg1"/>
                </a:solidFill>
                <a:cs typeface="MV Boli" pitchFamily="2" charset="0"/>
              </a:rPr>
              <a:t> </a:t>
            </a:r>
            <a:r>
              <a:rPr lang="en-IN" sz="1200" b="1" dirty="0" err="1">
                <a:solidFill>
                  <a:schemeClr val="bg1"/>
                </a:solidFill>
                <a:cs typeface="MV Boli" pitchFamily="2" charset="0"/>
              </a:rPr>
              <a:t>shumë</a:t>
            </a:r>
            <a:r>
              <a:rPr lang="en-IN" sz="1200" b="1" dirty="0">
                <a:solidFill>
                  <a:schemeClr val="bg1"/>
                </a:solidFill>
                <a:cs typeface="MV Boli" pitchFamily="2" charset="0"/>
              </a:rPr>
              <a:t> </a:t>
            </a:r>
            <a:r>
              <a:rPr lang="en-IN" sz="1200" b="1" dirty="0" err="1">
                <a:solidFill>
                  <a:schemeClr val="bg1"/>
                </a:solidFill>
                <a:cs typeface="MV Boli" pitchFamily="2" charset="0"/>
              </a:rPr>
              <a:t>qartë</a:t>
            </a:r>
            <a:r>
              <a:rPr lang="en-IN" sz="1200" b="1" dirty="0">
                <a:solidFill>
                  <a:schemeClr val="bg1"/>
                </a:solidFill>
                <a:cs typeface="MV Boli" pitchFamily="2" charset="0"/>
              </a:rPr>
              <a:t> </a:t>
            </a:r>
            <a:r>
              <a:rPr lang="en-IN" sz="1200" b="1" dirty="0" err="1">
                <a:solidFill>
                  <a:schemeClr val="bg1"/>
                </a:solidFill>
                <a:cs typeface="MV Boli" pitchFamily="2" charset="0"/>
              </a:rPr>
              <a:t>natyrën</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përmbajtjen</a:t>
            </a:r>
            <a:r>
              <a:rPr lang="en-IN" sz="1200" b="1" dirty="0">
                <a:solidFill>
                  <a:schemeClr val="bg1"/>
                </a:solidFill>
                <a:cs typeface="MV Boli" pitchFamily="2" charset="0"/>
              </a:rPr>
              <a:t> e </a:t>
            </a:r>
            <a:r>
              <a:rPr lang="en-IN" sz="1200" b="1" dirty="0" err="1">
                <a:solidFill>
                  <a:schemeClr val="bg1"/>
                </a:solidFill>
                <a:cs typeface="MV Boli" pitchFamily="2" charset="0"/>
              </a:rPr>
              <a:t>ndryshimit</a:t>
            </a:r>
            <a:r>
              <a:rPr lang="en-IN" sz="1200" b="1" dirty="0">
                <a:solidFill>
                  <a:schemeClr val="bg1"/>
                </a:solidFill>
                <a:cs typeface="MV Boli" pitchFamily="2" charset="0"/>
              </a:rPr>
              <a:t> </a:t>
            </a:r>
            <a:r>
              <a:rPr lang="en-IN" sz="1200" b="1" dirty="0" err="1">
                <a:solidFill>
                  <a:schemeClr val="bg1"/>
                </a:solidFill>
                <a:cs typeface="MV Boli" pitchFamily="2" charset="0"/>
              </a:rPr>
              <a:t>tek</a:t>
            </a:r>
            <a:r>
              <a:rPr lang="en-IN" sz="1200" b="1" dirty="0">
                <a:solidFill>
                  <a:schemeClr val="bg1"/>
                </a:solidFill>
                <a:cs typeface="MV Boli" pitchFamily="2" charset="0"/>
              </a:rPr>
              <a:t> </a:t>
            </a:r>
            <a:r>
              <a:rPr lang="en-IN" sz="1200" b="1" dirty="0" err="1">
                <a:solidFill>
                  <a:schemeClr val="bg1"/>
                </a:solidFill>
                <a:cs typeface="MV Boli" pitchFamily="2" charset="0"/>
              </a:rPr>
              <a:t>vartësit</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Kjo</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qartësimin</a:t>
            </a:r>
            <a:r>
              <a:rPr lang="en-IN" sz="1200" b="1" dirty="0">
                <a:solidFill>
                  <a:schemeClr val="bg1"/>
                </a:solidFill>
                <a:cs typeface="MV Boli" pitchFamily="2" charset="0"/>
              </a:rPr>
              <a:t>, </a:t>
            </a:r>
            <a:r>
              <a:rPr lang="en-IN" sz="1200" b="1" dirty="0" err="1">
                <a:solidFill>
                  <a:schemeClr val="bg1"/>
                </a:solidFill>
                <a:cs typeface="MV Boli" pitchFamily="2" charset="0"/>
              </a:rPr>
              <a:t>përshtatjen</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mbarëvajtjen</a:t>
            </a:r>
            <a:r>
              <a:rPr lang="en-IN" sz="1200" b="1" dirty="0">
                <a:solidFill>
                  <a:schemeClr val="bg1"/>
                </a:solidFill>
                <a:cs typeface="MV Boli" pitchFamily="2" charset="0"/>
              </a:rPr>
              <a:t> </a:t>
            </a:r>
            <a:r>
              <a:rPr lang="en-IN" sz="1200" b="1" dirty="0" err="1">
                <a:solidFill>
                  <a:schemeClr val="bg1"/>
                </a:solidFill>
                <a:cs typeface="MV Boli" pitchFamily="2" charset="0"/>
              </a:rPr>
              <a:t>normale</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një</a:t>
            </a:r>
            <a:r>
              <a:rPr lang="en-IN" sz="1200" b="1" dirty="0">
                <a:solidFill>
                  <a:schemeClr val="bg1"/>
                </a:solidFill>
                <a:cs typeface="MV Boli" pitchFamily="2" charset="0"/>
              </a:rPr>
              <a:t> </a:t>
            </a:r>
            <a:r>
              <a:rPr lang="en-IN" sz="1200" b="1" dirty="0" err="1">
                <a:solidFill>
                  <a:schemeClr val="bg1"/>
                </a:solidFill>
                <a:cs typeface="MV Boli" pitchFamily="2" charset="0"/>
              </a:rPr>
              <a:t>organizatë</a:t>
            </a:r>
            <a:r>
              <a:rPr lang="en-IN" sz="1200" b="1" dirty="0">
                <a:solidFill>
                  <a:schemeClr val="bg1"/>
                </a:solidFill>
                <a:cs typeface="MV Boli" pitchFamily="2" charset="0"/>
              </a:rPr>
              <a:t>.</a:t>
            </a:r>
            <a:endParaRPr lang="en-US" sz="1200" dirty="0">
              <a:solidFill>
                <a:schemeClr val="bg1"/>
              </a:solidFill>
              <a:cs typeface="MV Boli" pitchFamily="2" charset="0"/>
            </a:endParaRP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49</a:t>
            </a:fld>
            <a:endParaRPr lang="de-DE"/>
          </a:p>
        </p:txBody>
      </p:sp>
    </p:spTree>
    <p:extLst>
      <p:ext uri="{BB962C8B-B14F-4D97-AF65-F5344CB8AC3E}">
        <p14:creationId xmlns:p14="http://schemas.microsoft.com/office/powerpoint/2010/main" val="3887182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err="1"/>
              <a:t>Drejtimi</a:t>
            </a:r>
            <a:r>
              <a:rPr lang="en-IN" sz="1200" b="1" dirty="0"/>
              <a:t> </a:t>
            </a:r>
            <a:r>
              <a:rPr lang="en-IN" sz="1200" b="1" dirty="0" err="1"/>
              <a:t>siguron</a:t>
            </a:r>
            <a:r>
              <a:rPr lang="en-IN" sz="1200" b="1" dirty="0"/>
              <a:t> </a:t>
            </a:r>
            <a:r>
              <a:rPr lang="en-IN" sz="1200" b="1" dirty="0" err="1"/>
              <a:t>shfrytëzim</a:t>
            </a:r>
            <a:r>
              <a:rPr lang="en-IN" sz="1200" b="1" dirty="0"/>
              <a:t> </a:t>
            </a:r>
            <a:r>
              <a:rPr lang="en-IN" sz="1200" b="1" dirty="0" err="1"/>
              <a:t>efikas</a:t>
            </a:r>
            <a:r>
              <a:rPr lang="en-IN" sz="1200" b="1" dirty="0"/>
              <a:t> </a:t>
            </a:r>
            <a:r>
              <a:rPr lang="en-IN" sz="1200" b="1" dirty="0" err="1"/>
              <a:t>të</a:t>
            </a:r>
            <a:r>
              <a:rPr lang="en-IN" sz="1200" b="1" dirty="0"/>
              <a:t> </a:t>
            </a:r>
            <a:r>
              <a:rPr lang="en-IN" sz="1200" b="1" dirty="0" err="1"/>
              <a:t>burimeve</a:t>
            </a:r>
            <a:endParaRPr lang="en-IN"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dirty="0"/>
          </a:p>
          <a:p>
            <a:pPr marL="457200" indent="-457200">
              <a:spcAft>
                <a:spcPts val="1200"/>
              </a:spcAft>
              <a:buFont typeface="Arial" pitchFamily="34" charset="0"/>
              <a:buChar char="•"/>
            </a:pPr>
            <a:r>
              <a:rPr lang="en-IN" sz="1200" b="1" dirty="0" err="1">
                <a:solidFill>
                  <a:schemeClr val="bg1"/>
                </a:solidFill>
                <a:cs typeface="MV Boli" pitchFamily="2" charset="0"/>
              </a:rPr>
              <a:t>Funksioni</a:t>
            </a:r>
            <a:r>
              <a:rPr lang="en-IN" sz="1200" b="1" dirty="0">
                <a:solidFill>
                  <a:schemeClr val="bg1"/>
                </a:solidFill>
                <a:cs typeface="MV Boli" pitchFamily="2" charset="0"/>
              </a:rPr>
              <a:t> </a:t>
            </a:r>
            <a:r>
              <a:rPr lang="en-IN" sz="1200" b="1" dirty="0" err="1">
                <a:solidFill>
                  <a:schemeClr val="bg1"/>
                </a:solidFill>
                <a:cs typeface="MV Boli" pitchFamily="2" charset="0"/>
              </a:rPr>
              <a:t>drejtues</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sqarimin</a:t>
            </a:r>
            <a:r>
              <a:rPr lang="en-IN" sz="1200" b="1" dirty="0">
                <a:solidFill>
                  <a:schemeClr val="bg1"/>
                </a:solidFill>
                <a:cs typeface="MV Boli" pitchFamily="2" charset="0"/>
              </a:rPr>
              <a:t> e </a:t>
            </a:r>
            <a:r>
              <a:rPr lang="en-IN" sz="1200" b="1" dirty="0" err="1">
                <a:solidFill>
                  <a:schemeClr val="bg1"/>
                </a:solidFill>
                <a:cs typeface="MV Boli" pitchFamily="2" charset="0"/>
              </a:rPr>
              <a:t>rolit</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çdo</a:t>
            </a:r>
            <a:r>
              <a:rPr lang="en-IN" sz="1200" b="1" dirty="0">
                <a:solidFill>
                  <a:schemeClr val="bg1"/>
                </a:solidFill>
                <a:cs typeface="MV Boli" pitchFamily="2" charset="0"/>
              </a:rPr>
              <a:t> </a:t>
            </a:r>
            <a:r>
              <a:rPr lang="en-IN" sz="1200" b="1" dirty="0" err="1">
                <a:solidFill>
                  <a:schemeClr val="bg1"/>
                </a:solidFill>
                <a:cs typeface="MV Boli" pitchFamily="2" charset="0"/>
              </a:rPr>
              <a:t>vartësi</a:t>
            </a:r>
            <a:r>
              <a:rPr lang="en-IN" sz="1200" b="1" dirty="0">
                <a:solidFill>
                  <a:schemeClr val="bg1"/>
                </a:solidFill>
                <a:cs typeface="MV Boli" pitchFamily="2" charset="0"/>
              </a:rPr>
              <a:t> </a:t>
            </a:r>
            <a:r>
              <a:rPr lang="en-IN" sz="1200" b="1" dirty="0" err="1">
                <a:solidFill>
                  <a:schemeClr val="bg1"/>
                </a:solidFill>
                <a:cs typeface="MV Boli" pitchFamily="2" charset="0"/>
              </a:rPr>
              <a:t>ndaj</a:t>
            </a:r>
            <a:r>
              <a:rPr lang="en-IN" sz="1200" b="1" dirty="0">
                <a:solidFill>
                  <a:schemeClr val="bg1"/>
                </a:solidFill>
                <a:cs typeface="MV Boli" pitchFamily="2" charset="0"/>
              </a:rPr>
              <a:t> </a:t>
            </a:r>
            <a:r>
              <a:rPr lang="en-IN" sz="1200" b="1" dirty="0" err="1">
                <a:solidFill>
                  <a:schemeClr val="bg1"/>
                </a:solidFill>
                <a:cs typeface="MV Boli" pitchFamily="2" charset="0"/>
              </a:rPr>
              <a:t>punës</a:t>
            </a:r>
            <a:r>
              <a:rPr lang="en-IN" sz="1200" b="1" dirty="0">
                <a:solidFill>
                  <a:schemeClr val="bg1"/>
                </a:solidFill>
                <a:cs typeface="MV Boli" pitchFamily="2" charset="0"/>
              </a:rPr>
              <a:t> </a:t>
            </a:r>
            <a:r>
              <a:rPr lang="en-IN" sz="1200" b="1" dirty="0" err="1">
                <a:solidFill>
                  <a:schemeClr val="bg1"/>
                </a:solidFill>
                <a:cs typeface="MV Boli" pitchFamily="2" charset="0"/>
              </a:rPr>
              <a:t>së</a:t>
            </a:r>
            <a:r>
              <a:rPr lang="en-IN" sz="1200" b="1" dirty="0">
                <a:solidFill>
                  <a:schemeClr val="bg1"/>
                </a:solidFill>
                <a:cs typeface="MV Boli" pitchFamily="2" charset="0"/>
              </a:rPr>
              <a:t> </a:t>
            </a:r>
            <a:r>
              <a:rPr lang="en-IN" sz="1200" b="1" dirty="0" err="1">
                <a:solidFill>
                  <a:schemeClr val="bg1"/>
                </a:solidFill>
                <a:cs typeface="MV Boli" pitchFamily="2" charset="0"/>
              </a:rPr>
              <a:t>tij</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Burimet</a:t>
            </a:r>
            <a:r>
              <a:rPr lang="en-IN" sz="1200" b="1" dirty="0">
                <a:solidFill>
                  <a:schemeClr val="bg1"/>
                </a:solidFill>
                <a:cs typeface="MV Boli" pitchFamily="2" charset="0"/>
              </a:rPr>
              <a:t> </a:t>
            </a:r>
            <a:r>
              <a:rPr lang="en-IN" sz="1200" b="1" dirty="0" err="1">
                <a:solidFill>
                  <a:schemeClr val="bg1"/>
                </a:solidFill>
                <a:cs typeface="MV Boli" pitchFamily="2" charset="0"/>
              </a:rPr>
              <a:t>mund</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përdoren</a:t>
            </a:r>
            <a:r>
              <a:rPr lang="en-IN" sz="1200" b="1" dirty="0">
                <a:solidFill>
                  <a:schemeClr val="bg1"/>
                </a:solidFill>
                <a:cs typeface="MV Boli" pitchFamily="2" charset="0"/>
              </a:rPr>
              <a:t> </a:t>
            </a:r>
            <a:r>
              <a:rPr lang="en-IN" sz="1200" b="1" dirty="0" err="1">
                <a:solidFill>
                  <a:schemeClr val="bg1"/>
                </a:solidFill>
                <a:cs typeface="MV Boli" pitchFamily="2" charset="0"/>
              </a:rPr>
              <a:t>siç</a:t>
            </a:r>
            <a:r>
              <a:rPr lang="en-IN" sz="1200" b="1" dirty="0">
                <a:solidFill>
                  <a:schemeClr val="bg1"/>
                </a:solidFill>
                <a:cs typeface="MV Boli" pitchFamily="2" charset="0"/>
              </a:rPr>
              <a:t> </a:t>
            </a:r>
            <a:r>
              <a:rPr lang="en-IN" sz="1200" b="1" dirty="0" err="1">
                <a:solidFill>
                  <a:schemeClr val="bg1"/>
                </a:solidFill>
                <a:cs typeface="MV Boli" pitchFamily="2" charset="0"/>
              </a:rPr>
              <a:t>duhet</a:t>
            </a:r>
            <a:r>
              <a:rPr lang="en-IN" sz="1200" b="1" dirty="0">
                <a:solidFill>
                  <a:schemeClr val="bg1"/>
                </a:solidFill>
                <a:cs typeface="MV Boli" pitchFamily="2" charset="0"/>
              </a:rPr>
              <a:t> </a:t>
            </a:r>
            <a:r>
              <a:rPr lang="en-IN" sz="1200" b="1" dirty="0" err="1">
                <a:solidFill>
                  <a:schemeClr val="bg1"/>
                </a:solidFill>
                <a:cs typeface="MV Boli" pitchFamily="2" charset="0"/>
              </a:rPr>
              <a:t>vetëm</a:t>
            </a:r>
            <a:r>
              <a:rPr lang="en-IN" sz="1200" b="1" dirty="0">
                <a:solidFill>
                  <a:schemeClr val="bg1"/>
                </a:solidFill>
                <a:cs typeface="MV Boli" pitchFamily="2" charset="0"/>
              </a:rPr>
              <a:t> </a:t>
            </a:r>
            <a:r>
              <a:rPr lang="en-IN" sz="1200" b="1" dirty="0" err="1">
                <a:solidFill>
                  <a:schemeClr val="bg1"/>
                </a:solidFill>
                <a:cs typeface="MV Boli" pitchFamily="2" charset="0"/>
              </a:rPr>
              <a:t>kur</a:t>
            </a:r>
            <a:r>
              <a:rPr lang="en-IN" sz="1200" b="1" dirty="0">
                <a:solidFill>
                  <a:schemeClr val="bg1"/>
                </a:solidFill>
                <a:cs typeface="MV Boli" pitchFamily="2" charset="0"/>
              </a:rPr>
              <a:t> </a:t>
            </a:r>
            <a:r>
              <a:rPr lang="en-IN" sz="1200" b="1" dirty="0" err="1">
                <a:solidFill>
                  <a:schemeClr val="bg1"/>
                </a:solidFill>
                <a:cs typeface="MV Boli" pitchFamily="2" charset="0"/>
              </a:rPr>
              <a:t>mënjanohen</a:t>
            </a:r>
            <a:r>
              <a:rPr lang="en-IN" sz="1200" b="1" dirty="0">
                <a:solidFill>
                  <a:schemeClr val="bg1"/>
                </a:solidFill>
                <a:cs typeface="MV Boli" pitchFamily="2" charset="0"/>
              </a:rPr>
              <a:t> </a:t>
            </a:r>
            <a:r>
              <a:rPr lang="en-IN" sz="1200" b="1" dirty="0" err="1">
                <a:solidFill>
                  <a:schemeClr val="bg1"/>
                </a:solidFill>
                <a:cs typeface="MV Boli" pitchFamily="2" charset="0"/>
              </a:rPr>
              <a:t>humbjet</a:t>
            </a:r>
            <a:r>
              <a:rPr lang="en-IN" sz="1200" b="1" dirty="0">
                <a:solidFill>
                  <a:schemeClr val="bg1"/>
                </a:solidFill>
                <a:cs typeface="MV Boli" pitchFamily="2" charset="0"/>
              </a:rPr>
              <a:t>, </a:t>
            </a:r>
            <a:r>
              <a:rPr lang="en-IN" sz="1200" b="1" dirty="0" err="1">
                <a:solidFill>
                  <a:schemeClr val="bg1"/>
                </a:solidFill>
                <a:cs typeface="MV Boli" pitchFamily="2" charset="0"/>
              </a:rPr>
              <a:t>rriten</a:t>
            </a:r>
            <a:r>
              <a:rPr lang="en-IN" sz="1200" b="1" dirty="0">
                <a:solidFill>
                  <a:schemeClr val="bg1"/>
                </a:solidFill>
                <a:cs typeface="MV Boli" pitchFamily="2" charset="0"/>
              </a:rPr>
              <a:t> </a:t>
            </a:r>
            <a:r>
              <a:rPr lang="en-IN" sz="1200" b="1" dirty="0" err="1">
                <a:solidFill>
                  <a:schemeClr val="bg1"/>
                </a:solidFill>
                <a:cs typeface="MV Boli" pitchFamily="2" charset="0"/>
              </a:rPr>
              <a:t>përpjekjet</a:t>
            </a:r>
            <a:r>
              <a:rPr lang="en-IN" sz="1200" b="1" dirty="0">
                <a:solidFill>
                  <a:schemeClr val="bg1"/>
                </a:solidFill>
                <a:cs typeface="MV Boli" pitchFamily="2" charset="0"/>
              </a:rPr>
              <a:t>, </a:t>
            </a:r>
            <a:r>
              <a:rPr lang="en-IN" sz="1200" b="1" dirty="0" err="1">
                <a:solidFill>
                  <a:schemeClr val="bg1"/>
                </a:solidFill>
                <a:cs typeface="MV Boli" pitchFamily="2" charset="0"/>
              </a:rPr>
              <a:t>tejkalohet</a:t>
            </a:r>
            <a:r>
              <a:rPr lang="en-IN" sz="1200" b="1" dirty="0">
                <a:solidFill>
                  <a:schemeClr val="bg1"/>
                </a:solidFill>
                <a:cs typeface="MV Boli" pitchFamily="2" charset="0"/>
              </a:rPr>
              <a:t> </a:t>
            </a:r>
            <a:r>
              <a:rPr lang="en-IN" sz="1200" b="1" dirty="0" err="1">
                <a:solidFill>
                  <a:schemeClr val="bg1"/>
                </a:solidFill>
                <a:cs typeface="MV Boli" pitchFamily="2" charset="0"/>
              </a:rPr>
              <a:t>performanca</a:t>
            </a:r>
            <a:r>
              <a:rPr lang="en-IN" sz="1200" b="1" dirty="0">
                <a:solidFill>
                  <a:schemeClr val="bg1"/>
                </a:solidFill>
                <a:cs typeface="MV Boli" pitchFamily="2" charset="0"/>
              </a:rPr>
              <a:t>, </a:t>
            </a:r>
            <a:r>
              <a:rPr lang="en-IN" sz="1200" b="1" dirty="0" err="1">
                <a:solidFill>
                  <a:schemeClr val="bg1"/>
                </a:solidFill>
                <a:cs typeface="MV Boli" pitchFamily="2" charset="0"/>
              </a:rPr>
              <a:t>etj</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Nëpërmjet</a:t>
            </a:r>
            <a:r>
              <a:rPr lang="en-IN" sz="1200" b="1" dirty="0">
                <a:solidFill>
                  <a:schemeClr val="bg1"/>
                </a:solidFill>
                <a:cs typeface="MV Boli" pitchFamily="2" charset="0"/>
              </a:rPr>
              <a:t> </a:t>
            </a:r>
            <a:r>
              <a:rPr lang="en-IN" sz="1200" b="1" dirty="0" err="1">
                <a:solidFill>
                  <a:schemeClr val="bg1"/>
                </a:solidFill>
                <a:cs typeface="MV Boli" pitchFamily="2" charset="0"/>
              </a:rPr>
              <a:t>drejtimit</a:t>
            </a:r>
            <a:r>
              <a:rPr lang="en-IN" sz="1200" b="1" dirty="0">
                <a:solidFill>
                  <a:schemeClr val="bg1"/>
                </a:solidFill>
                <a:cs typeface="MV Boli" pitchFamily="2" charset="0"/>
              </a:rPr>
              <a:t>, </a:t>
            </a:r>
            <a:r>
              <a:rPr lang="en-IN" sz="1200" b="1" dirty="0" err="1">
                <a:solidFill>
                  <a:schemeClr val="bg1"/>
                </a:solidFill>
                <a:cs typeface="MV Boli" pitchFamily="2" charset="0"/>
              </a:rPr>
              <a:t>roli</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vartësve</a:t>
            </a:r>
            <a:r>
              <a:rPr lang="en-IN" sz="1200" b="1" dirty="0">
                <a:solidFill>
                  <a:schemeClr val="bg1"/>
                </a:solidFill>
                <a:cs typeface="MV Boli" pitchFamily="2" charset="0"/>
              </a:rPr>
              <a:t> </a:t>
            </a:r>
            <a:r>
              <a:rPr lang="en-IN" sz="1200" b="1" dirty="0" err="1">
                <a:solidFill>
                  <a:schemeClr val="bg1"/>
                </a:solidFill>
                <a:cs typeface="MV Boli" pitchFamily="2" charset="0"/>
              </a:rPr>
              <a:t>bëhet</a:t>
            </a:r>
            <a:r>
              <a:rPr lang="en-IN" sz="1200" b="1" dirty="0">
                <a:solidFill>
                  <a:schemeClr val="bg1"/>
                </a:solidFill>
                <a:cs typeface="MV Boli" pitchFamily="2" charset="0"/>
              </a:rPr>
              <a:t> </a:t>
            </a:r>
            <a:r>
              <a:rPr lang="en-IN" sz="1200" b="1" dirty="0" err="1">
                <a:solidFill>
                  <a:schemeClr val="bg1"/>
                </a:solidFill>
                <a:cs typeface="MV Boli" pitchFamily="2" charset="0"/>
              </a:rPr>
              <a:t>i</a:t>
            </a:r>
            <a:r>
              <a:rPr lang="en-IN" sz="1200" b="1" dirty="0">
                <a:solidFill>
                  <a:schemeClr val="bg1"/>
                </a:solidFill>
                <a:cs typeface="MV Boli" pitchFamily="2" charset="0"/>
              </a:rPr>
              <a:t> </a:t>
            </a:r>
            <a:r>
              <a:rPr lang="en-IN" sz="1200" b="1" dirty="0" err="1">
                <a:solidFill>
                  <a:schemeClr val="bg1"/>
                </a:solidFill>
                <a:cs typeface="MV Boli" pitchFamily="2" charset="0"/>
              </a:rPr>
              <a:t>qartë</a:t>
            </a:r>
            <a:r>
              <a:rPr lang="en-IN" sz="1200" b="1" dirty="0">
                <a:solidFill>
                  <a:schemeClr val="bg1"/>
                </a:solidFill>
                <a:cs typeface="MV Boli" pitchFamily="2" charset="0"/>
              </a:rPr>
              <a:t> </a:t>
            </a:r>
            <a:r>
              <a:rPr lang="en-IN" sz="1200" b="1" dirty="0" err="1">
                <a:solidFill>
                  <a:schemeClr val="bg1"/>
                </a:solidFill>
                <a:cs typeface="MV Boli" pitchFamily="2" charset="0"/>
              </a:rPr>
              <a:t>ndërsa</a:t>
            </a:r>
            <a:r>
              <a:rPr lang="en-IN" sz="1200" b="1" dirty="0">
                <a:solidFill>
                  <a:schemeClr val="bg1"/>
                </a:solidFill>
                <a:cs typeface="MV Boli" pitchFamily="2" charset="0"/>
              </a:rPr>
              <a:t> </a:t>
            </a:r>
            <a:r>
              <a:rPr lang="en-IN" sz="1200" b="1" dirty="0" err="1">
                <a:solidFill>
                  <a:schemeClr val="bg1"/>
                </a:solidFill>
                <a:cs typeface="MV Boli" pitchFamily="2" charset="0"/>
              </a:rPr>
              <a:t>menaxheri</a:t>
            </a:r>
            <a:r>
              <a:rPr lang="en-IN" sz="1200" b="1" dirty="0">
                <a:solidFill>
                  <a:schemeClr val="bg1"/>
                </a:solidFill>
                <a:cs typeface="MV Boli" pitchFamily="2" charset="0"/>
              </a:rPr>
              <a:t> </a:t>
            </a:r>
            <a:r>
              <a:rPr lang="en-IN" sz="1200" b="1" dirty="0" err="1">
                <a:solidFill>
                  <a:schemeClr val="bg1"/>
                </a:solidFill>
                <a:cs typeface="MV Boli" pitchFamily="2" charset="0"/>
              </a:rPr>
              <a:t>përdor</a:t>
            </a:r>
            <a:r>
              <a:rPr lang="en-IN" sz="1200" b="1" dirty="0">
                <a:solidFill>
                  <a:schemeClr val="bg1"/>
                </a:solidFill>
                <a:cs typeface="MV Boli" pitchFamily="2" charset="0"/>
              </a:rPr>
              <a:t> </a:t>
            </a:r>
            <a:r>
              <a:rPr lang="en-IN" sz="1200" b="1" dirty="0" err="1">
                <a:solidFill>
                  <a:schemeClr val="bg1"/>
                </a:solidFill>
                <a:cs typeface="MV Boli" pitchFamily="2" charset="0"/>
              </a:rPr>
              <a:t>aftësitë</a:t>
            </a:r>
            <a:r>
              <a:rPr lang="en-IN" sz="1200" b="1" dirty="0">
                <a:solidFill>
                  <a:schemeClr val="bg1"/>
                </a:solidFill>
                <a:cs typeface="MV Boli" pitchFamily="2" charset="0"/>
              </a:rPr>
              <a:t> e </a:t>
            </a:r>
            <a:r>
              <a:rPr lang="en-IN" sz="1200" b="1" dirty="0" err="1">
                <a:solidFill>
                  <a:schemeClr val="bg1"/>
                </a:solidFill>
                <a:cs typeface="MV Boli" pitchFamily="2" charset="0"/>
              </a:rPr>
              <a:t>tij</a:t>
            </a:r>
            <a:r>
              <a:rPr lang="en-IN" sz="1200" b="1" dirty="0">
                <a:solidFill>
                  <a:schemeClr val="bg1"/>
                </a:solidFill>
                <a:cs typeface="MV Boli" pitchFamily="2" charset="0"/>
              </a:rPr>
              <a:t> </a:t>
            </a:r>
            <a:r>
              <a:rPr lang="en-IN" sz="1200" b="1" dirty="0" err="1">
                <a:solidFill>
                  <a:schemeClr val="bg1"/>
                </a:solidFill>
                <a:cs typeface="MV Boli" pitchFamily="2" charset="0"/>
              </a:rPr>
              <a:t>mbikëqyrëse</a:t>
            </a:r>
            <a:r>
              <a:rPr lang="en-IN" sz="1200" b="1" dirty="0">
                <a:solidFill>
                  <a:schemeClr val="bg1"/>
                </a:solidFill>
                <a:cs typeface="MV Boli" pitchFamily="2" charset="0"/>
              </a:rPr>
              <a:t>, </a:t>
            </a:r>
            <a:r>
              <a:rPr lang="en-IN" sz="1200" b="1" dirty="0" err="1">
                <a:solidFill>
                  <a:schemeClr val="bg1"/>
                </a:solidFill>
                <a:cs typeface="MV Boli" pitchFamily="2" charset="0"/>
              </a:rPr>
              <a:t>drejtuese</a:t>
            </a:r>
            <a:r>
              <a:rPr lang="en-IN" sz="1200" b="1" dirty="0">
                <a:solidFill>
                  <a:schemeClr val="bg1"/>
                </a:solidFill>
                <a:cs typeface="MV Boli" pitchFamily="2" charset="0"/>
              </a:rPr>
              <a:t>, </a:t>
            </a:r>
            <a:r>
              <a:rPr lang="en-IN" sz="1200" b="1" dirty="0" err="1">
                <a:solidFill>
                  <a:schemeClr val="bg1"/>
                </a:solidFill>
                <a:cs typeface="MV Boli" pitchFamily="2" charset="0"/>
              </a:rPr>
              <a:t>udhëzuese</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motivuese</a:t>
            </a:r>
            <a:r>
              <a:rPr lang="en-IN" sz="1200" b="1" dirty="0">
                <a:solidFill>
                  <a:schemeClr val="bg1"/>
                </a:solidFill>
                <a:cs typeface="MV Boli" pitchFamily="2" charset="0"/>
              </a:rPr>
              <a:t> </a:t>
            </a:r>
            <a:r>
              <a:rPr lang="en-IN" sz="1200" b="1" dirty="0" err="1">
                <a:solidFill>
                  <a:schemeClr val="bg1"/>
                </a:solidFill>
                <a:cs typeface="MV Boli" pitchFamily="2" charset="0"/>
              </a:rPr>
              <a:t>për</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frymëzuar</a:t>
            </a:r>
            <a:r>
              <a:rPr lang="en-IN" sz="1200" b="1" dirty="0">
                <a:solidFill>
                  <a:schemeClr val="bg1"/>
                </a:solidFill>
                <a:cs typeface="MV Boli" pitchFamily="2" charset="0"/>
              </a:rPr>
              <a:t> </a:t>
            </a:r>
            <a:r>
              <a:rPr lang="en-IN" sz="1200" b="1" dirty="0" err="1">
                <a:solidFill>
                  <a:schemeClr val="bg1"/>
                </a:solidFill>
                <a:cs typeface="MV Boli" pitchFamily="2" charset="0"/>
              </a:rPr>
              <a:t>vartësit</a:t>
            </a:r>
            <a:r>
              <a:rPr lang="en-IN" sz="1200" b="1" dirty="0">
                <a:solidFill>
                  <a:schemeClr val="bg1"/>
                </a:solidFill>
                <a:cs typeface="MV Boli" pitchFamily="2" charset="0"/>
              </a:rPr>
              <a:t>.</a:t>
            </a:r>
          </a:p>
          <a:p>
            <a:pPr marL="457200" indent="-457200">
              <a:spcAft>
                <a:spcPts val="1200"/>
              </a:spcAft>
              <a:buFont typeface="Arial" pitchFamily="34" charset="0"/>
              <a:buChar char="•"/>
            </a:pPr>
            <a:r>
              <a:rPr lang="en-IN" sz="1200" b="1" dirty="0" err="1">
                <a:solidFill>
                  <a:schemeClr val="bg1"/>
                </a:solidFill>
                <a:cs typeface="MV Boli" pitchFamily="2" charset="0"/>
              </a:rPr>
              <a:t>Kjo</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shfrytëzimin</a:t>
            </a:r>
            <a:r>
              <a:rPr lang="en-IN" sz="1200" b="1" dirty="0">
                <a:solidFill>
                  <a:schemeClr val="bg1"/>
                </a:solidFill>
                <a:cs typeface="MV Boli" pitchFamily="2" charset="0"/>
              </a:rPr>
              <a:t> </a:t>
            </a:r>
            <a:r>
              <a:rPr lang="en-IN" sz="1200" b="1" dirty="0" err="1">
                <a:solidFill>
                  <a:schemeClr val="bg1"/>
                </a:solidFill>
                <a:cs typeface="MV Boli" pitchFamily="2" charset="0"/>
              </a:rPr>
              <a:t>maksimal</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mundshëm</a:t>
            </a:r>
            <a:r>
              <a:rPr lang="en-IN" sz="1200" b="1" dirty="0">
                <a:solidFill>
                  <a:schemeClr val="bg1"/>
                </a:solidFill>
                <a:cs typeface="MV Boli" pitchFamily="2" charset="0"/>
              </a:rPr>
              <a:t> </a:t>
            </a:r>
            <a:r>
              <a:rPr lang="en-IN" sz="1200" b="1" dirty="0" err="1">
                <a:solidFill>
                  <a:schemeClr val="bg1"/>
                </a:solidFill>
                <a:cs typeface="MV Boli" pitchFamily="2" charset="0"/>
              </a:rPr>
              <a:t>të</a:t>
            </a:r>
            <a:r>
              <a:rPr lang="en-IN" sz="1200" b="1" dirty="0">
                <a:solidFill>
                  <a:schemeClr val="bg1"/>
                </a:solidFill>
                <a:cs typeface="MV Boli" pitchFamily="2" charset="0"/>
              </a:rPr>
              <a:t> </a:t>
            </a:r>
            <a:r>
              <a:rPr lang="en-IN" sz="1200" b="1" dirty="0" err="1">
                <a:solidFill>
                  <a:schemeClr val="bg1"/>
                </a:solidFill>
                <a:cs typeface="MV Boli" pitchFamily="2" charset="0"/>
              </a:rPr>
              <a:t>burimeve</a:t>
            </a:r>
            <a:r>
              <a:rPr lang="en-IN" sz="1200" b="1" dirty="0">
                <a:solidFill>
                  <a:schemeClr val="bg1"/>
                </a:solidFill>
                <a:cs typeface="MV Boli" pitchFamily="2" charset="0"/>
              </a:rPr>
              <a:t> </a:t>
            </a:r>
            <a:r>
              <a:rPr lang="en-IN" sz="1200" b="1" dirty="0" err="1">
                <a:solidFill>
                  <a:schemeClr val="bg1"/>
                </a:solidFill>
                <a:cs typeface="MV Boli" pitchFamily="2" charset="0"/>
              </a:rPr>
              <a:t>njerëzore</a:t>
            </a:r>
            <a:r>
              <a:rPr lang="en-IN" sz="1200" b="1" dirty="0">
                <a:solidFill>
                  <a:schemeClr val="bg1"/>
                </a:solidFill>
                <a:cs typeface="MV Boli" pitchFamily="2" charset="0"/>
              </a:rPr>
              <a:t>, </a:t>
            </a:r>
            <a:r>
              <a:rPr lang="en-IN" sz="1200" b="1" dirty="0" err="1">
                <a:solidFill>
                  <a:schemeClr val="bg1"/>
                </a:solidFill>
                <a:cs typeface="MV Boli" pitchFamily="2" charset="0"/>
              </a:rPr>
              <a:t>makinerive</a:t>
            </a:r>
            <a:r>
              <a:rPr lang="en-IN" sz="1200" b="1" dirty="0">
                <a:solidFill>
                  <a:schemeClr val="bg1"/>
                </a:solidFill>
                <a:cs typeface="MV Boli" pitchFamily="2" charset="0"/>
              </a:rPr>
              <a:t>, </a:t>
            </a:r>
            <a:r>
              <a:rPr lang="en-IN" sz="1200" b="1" dirty="0" err="1">
                <a:solidFill>
                  <a:schemeClr val="bg1"/>
                </a:solidFill>
                <a:cs typeface="MV Boli" pitchFamily="2" charset="0"/>
              </a:rPr>
              <a:t>materialeve</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parave</a:t>
            </a:r>
            <a:r>
              <a:rPr lang="en-IN" sz="1200" b="1" dirty="0">
                <a:solidFill>
                  <a:schemeClr val="bg1"/>
                </a:solidFill>
                <a:cs typeface="MV Boli" pitchFamily="2" charset="0"/>
              </a:rPr>
              <a:t> </a:t>
            </a:r>
            <a:r>
              <a:rPr lang="en-IN" sz="1200" b="1" dirty="0" err="1">
                <a:solidFill>
                  <a:schemeClr val="bg1"/>
                </a:solidFill>
                <a:cs typeface="MV Boli" pitchFamily="2" charset="0"/>
              </a:rPr>
              <a:t>që</a:t>
            </a:r>
            <a:r>
              <a:rPr lang="en-IN" sz="1200" b="1" dirty="0">
                <a:solidFill>
                  <a:schemeClr val="bg1"/>
                </a:solidFill>
                <a:cs typeface="MV Boli" pitchFamily="2" charset="0"/>
              </a:rPr>
              <a:t> </a:t>
            </a:r>
            <a:r>
              <a:rPr lang="en-IN" sz="1200" b="1" dirty="0" err="1">
                <a:solidFill>
                  <a:schemeClr val="bg1"/>
                </a:solidFill>
                <a:cs typeface="MV Boli" pitchFamily="2" charset="0"/>
              </a:rPr>
              <a:t>ndihmon</a:t>
            </a:r>
            <a:r>
              <a:rPr lang="en-IN" sz="1200" b="1" dirty="0">
                <a:solidFill>
                  <a:schemeClr val="bg1"/>
                </a:solidFill>
                <a:cs typeface="MV Boli" pitchFamily="2" charset="0"/>
              </a:rPr>
              <a:t> </a:t>
            </a:r>
            <a:r>
              <a:rPr lang="en-IN" sz="1200" b="1" dirty="0" err="1">
                <a:solidFill>
                  <a:schemeClr val="bg1"/>
                </a:solidFill>
                <a:cs typeface="MV Boli" pitchFamily="2" charset="0"/>
              </a:rPr>
              <a:t>në</a:t>
            </a:r>
            <a:r>
              <a:rPr lang="en-IN" sz="1200" b="1" dirty="0">
                <a:solidFill>
                  <a:schemeClr val="bg1"/>
                </a:solidFill>
                <a:cs typeface="MV Boli" pitchFamily="2" charset="0"/>
              </a:rPr>
              <a:t> </a:t>
            </a:r>
            <a:r>
              <a:rPr lang="en-IN" sz="1200" b="1" dirty="0" err="1">
                <a:solidFill>
                  <a:schemeClr val="bg1"/>
                </a:solidFill>
                <a:cs typeface="MV Boli" pitchFamily="2" charset="0"/>
              </a:rPr>
              <a:t>uljen</a:t>
            </a:r>
            <a:r>
              <a:rPr lang="en-IN" sz="1200" b="1" dirty="0">
                <a:solidFill>
                  <a:schemeClr val="bg1"/>
                </a:solidFill>
                <a:cs typeface="MV Boli" pitchFamily="2" charset="0"/>
              </a:rPr>
              <a:t> e </a:t>
            </a:r>
            <a:r>
              <a:rPr lang="en-IN" sz="1200" b="1" dirty="0" err="1">
                <a:solidFill>
                  <a:schemeClr val="bg1"/>
                </a:solidFill>
                <a:cs typeface="MV Boli" pitchFamily="2" charset="0"/>
              </a:rPr>
              <a:t>kostove</a:t>
            </a:r>
            <a:r>
              <a:rPr lang="en-IN" sz="1200" b="1" dirty="0">
                <a:solidFill>
                  <a:schemeClr val="bg1"/>
                </a:solidFill>
                <a:cs typeface="MV Boli" pitchFamily="2" charset="0"/>
              </a:rPr>
              <a:t> </a:t>
            </a:r>
            <a:r>
              <a:rPr lang="en-IN" sz="1200" b="1" dirty="0" err="1">
                <a:solidFill>
                  <a:schemeClr val="bg1"/>
                </a:solidFill>
                <a:cs typeface="MV Boli" pitchFamily="2" charset="0"/>
              </a:rPr>
              <a:t>dhe</a:t>
            </a:r>
            <a:r>
              <a:rPr lang="en-IN" sz="1200" b="1" dirty="0">
                <a:solidFill>
                  <a:schemeClr val="bg1"/>
                </a:solidFill>
                <a:cs typeface="MV Boli" pitchFamily="2" charset="0"/>
              </a:rPr>
              <a:t> </a:t>
            </a:r>
            <a:r>
              <a:rPr lang="en-IN" sz="1200" b="1" dirty="0" err="1">
                <a:solidFill>
                  <a:schemeClr val="bg1"/>
                </a:solidFill>
                <a:cs typeface="MV Boli" pitchFamily="2" charset="0"/>
              </a:rPr>
              <a:t>rritjen</a:t>
            </a:r>
            <a:r>
              <a:rPr lang="en-IN" sz="1200" b="1" dirty="0">
                <a:solidFill>
                  <a:schemeClr val="bg1"/>
                </a:solidFill>
                <a:cs typeface="MV Boli" pitchFamily="2" charset="0"/>
              </a:rPr>
              <a:t> e </a:t>
            </a:r>
            <a:r>
              <a:rPr lang="en-IN" sz="1200" b="1" dirty="0" err="1">
                <a:solidFill>
                  <a:schemeClr val="bg1"/>
                </a:solidFill>
                <a:cs typeface="MV Boli" pitchFamily="2" charset="0"/>
              </a:rPr>
              <a:t>fitimeve</a:t>
            </a:r>
            <a:r>
              <a:rPr lang="en-IN" sz="1200" b="1" dirty="0">
                <a:solidFill>
                  <a:schemeClr val="bg1"/>
                </a:solidFill>
                <a:cs typeface="MV Boli"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dirty="0"/>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50</a:t>
            </a:fld>
            <a:endParaRPr lang="de-DE"/>
          </a:p>
        </p:txBody>
      </p:sp>
    </p:spTree>
    <p:extLst>
      <p:ext uri="{BB962C8B-B14F-4D97-AF65-F5344CB8AC3E}">
        <p14:creationId xmlns:p14="http://schemas.microsoft.com/office/powerpoint/2010/main" val="238577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err="1"/>
              <a:t>Parimet</a:t>
            </a:r>
            <a:r>
              <a:rPr lang="en-IN" sz="1800" b="1" dirty="0"/>
              <a:t> e </a:t>
            </a:r>
            <a:r>
              <a:rPr lang="en-IN" sz="1800" b="1" dirty="0" err="1"/>
              <a:t>Menaxhimit</a:t>
            </a:r>
            <a:r>
              <a:rPr lang="en-IN" sz="1800" b="1" dirty="0"/>
              <a:t> </a:t>
            </a:r>
            <a:r>
              <a:rPr lang="en-IN" sz="1800" b="1" dirty="0" err="1"/>
              <a:t>të</a:t>
            </a:r>
            <a:r>
              <a:rPr lang="en-IN" sz="1800" b="1" dirty="0"/>
              <a:t> </a:t>
            </a:r>
            <a:r>
              <a:rPr lang="en-IN" sz="1800" b="1" dirty="0" err="1"/>
              <a:t>organizatës</a:t>
            </a:r>
            <a:endParaRPr lang="en-IN" sz="1800" b="1" dirty="0"/>
          </a:p>
          <a:p>
            <a:pPr>
              <a:lnSpc>
                <a:spcPct val="115000"/>
              </a:lnSpc>
              <a:spcAft>
                <a:spcPts val="10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vijim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menaxhimit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Henry Fayol:</a:t>
            </a: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Ndarja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punës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specializimi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çelësi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rritjen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prodhimit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cilësor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Kështu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ndarja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sipas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kapacitetit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aftësisë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zotësisë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Kur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janë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specializuar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prodhimi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mund</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rritet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sepse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bëhen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gjithnjë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efikas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Autoriteti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përgjegjësia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zbutjen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maksimale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Detyra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menaxhmentit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lartë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bëhet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mundur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Pa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autoritet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përmbushet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autoriteti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delegimi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tij</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rëndësishëm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ndreqjen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Autoriteti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lidhet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pozitën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zyrtare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rrjedh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prej</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saj</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Menaxherët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autoritetin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dhënë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urdhra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gjithashtu</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mbajnë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mend se me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autoritetin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vjen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përgjegjësia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Disiplina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tipar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dallues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komandës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bashkërendim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nuk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mundur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nuk</a:t>
            </a:r>
            <a:r>
              <a:rPr lang="en-US" sz="1800" dirty="0">
                <a:effectLst/>
                <a:latin typeface="Calibri" panose="020F0502020204030204" pitchFamily="34" charset="0"/>
                <a:ea typeface="Calibri" panose="020F0502020204030204" pitchFamily="34" charset="0"/>
                <a:cs typeface="Times New Roman" panose="02020603050405020304" pitchFamily="18" charset="0"/>
              </a:rPr>
              <a:t> ka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kuptim</a:t>
            </a:r>
            <a:r>
              <a:rPr lang="en-US" sz="1800" dirty="0">
                <a:effectLst/>
                <a:latin typeface="Calibri" panose="020F0502020204030204" pitchFamily="34" charset="0"/>
                <a:ea typeface="Calibri" panose="020F0502020204030204" pitchFamily="34" charset="0"/>
                <a:cs typeface="Times New Roman" panose="02020603050405020304" pitchFamily="18" charset="0"/>
              </a:rPr>
              <a:t> pa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disiplinë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Kushtet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disiplinës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mbikqyrje</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(b)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marrëveshje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qarta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ndershme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mbi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kodet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sjelljes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aplikimi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arsyeshëm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shpërblimeve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dënimeve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Disiplina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respektohet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metodat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ta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bërë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këtë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mund</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ndryshojnë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Uniteti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Komandës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Komanda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burojë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burim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Nëse</a:t>
            </a:r>
            <a:r>
              <a:rPr lang="en-US" sz="1800" dirty="0">
                <a:effectLst/>
                <a:latin typeface="Calibri" panose="020F0502020204030204" pitchFamily="34" charset="0"/>
                <a:ea typeface="Calibri" panose="020F0502020204030204" pitchFamily="34" charset="0"/>
                <a:cs typeface="Times New Roman" panose="02020603050405020304" pitchFamily="18" charset="0"/>
              </a:rPr>
              <a:t> ka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autoritete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shumta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komanduese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krijojë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nënkupton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marrë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urdhra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vetëm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epror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vetëm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mbikëqyrës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drejtpërdrejtë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Uniteti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Drejtimit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lidhur</a:t>
            </a:r>
            <a:r>
              <a:rPr lang="en-US" sz="1800" dirty="0">
                <a:effectLst/>
                <a:latin typeface="Calibri" panose="020F0502020204030204" pitchFamily="34" charset="0"/>
                <a:ea typeface="Calibri" panose="020F0502020204030204" pitchFamily="34" charset="0"/>
                <a:cs typeface="Times New Roman" panose="02020603050405020304" pitchFamily="18" charset="0"/>
              </a:rPr>
              <a:t> 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funksionimin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Kjo</a:t>
            </a:r>
            <a:r>
              <a:rPr lang="en-US" sz="1800" dirty="0">
                <a:effectLst/>
                <a:latin typeface="Calibri" panose="020F0502020204030204" pitchFamily="34" charset="0"/>
                <a:ea typeface="Calibri" panose="020F0502020204030204" pitchFamily="34" charset="0"/>
                <a:cs typeface="Times New Roman" panose="02020603050405020304" pitchFamily="18" charset="0"/>
              </a:rPr>
              <a:t>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thotë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kokë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drejtimet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rrjedhin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Ekipet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njëjtin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qëllim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drejtimin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duke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përdorur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plan.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Kjo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do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sigurojë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veprimi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është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koordinuar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siç</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Vartësia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Qëllimet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individuale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nënrenditura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përafruara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me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qëllimin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organizativ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Bindja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ndaj</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eprorëve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gjithashtu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veçori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dalluese</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komandës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cila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vjen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vartësia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Nënshtrimi</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interesave</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individualë</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ndaj</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interesit</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b="1"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përgjithshëm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Interesat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nuk</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lejohen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bëhen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rëndësishme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sesa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grupit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Kjo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përfshin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menaxherët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Shpërblimi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qartë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shërbimet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personelin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shmangur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pasigurinë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paqartësinë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Kënaqësia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punonjësve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varet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nga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shpërblimi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drejtë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gjithë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Kjo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përfshin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kompensimin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financiar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jo-</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financiar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Centralizimi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Çdo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shkon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rritur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rëndësinë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rolit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vartësve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ndërsa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gjithçka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shkon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reduktuar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shmangur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keqkuptimet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vonesat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Ky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parim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referohet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sesa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punësuarit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janë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procesit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vendimmarrjes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rëndësishme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synoni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ekuilibër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përshtatshëm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Zinxhiri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drejtues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sugjeron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lidhur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zinxhir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qartë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marrëdhënieve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ndërvarësisë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quajtur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zinxhir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drejtues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linjës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përshkruan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vetëdijshëm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qëndrojnë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hierarkinë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ose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zinxhirin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komandës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Rregulli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kërkon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gjithçka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vendosur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vend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Mungesa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rendit</a:t>
            </a:r>
            <a:r>
              <a:rPr lang="en-US" sz="1800" dirty="0">
                <a:effectLst/>
                <a:latin typeface="Calibri" panose="020F0502020204030204" pitchFamily="34" charset="0"/>
                <a:ea typeface="Calibri" panose="020F0502020204030204" pitchFamily="34" charset="0"/>
                <a:cs typeface="Times New Roman" panose="02020603050405020304" pitchFamily="18" charset="0"/>
              </a:rPr>
              <a:t>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thotë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Prania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saj</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efikasitet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Objektet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vendit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pastra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rregullta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sigurta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Çdo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vendin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vet.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Paanësia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Barazia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kombinim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drejtësisë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barabartët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trajtohen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barabartë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Kjo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minimizon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konfliktet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pajtueshmërinë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nënshtrimin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Menaxherët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drejtë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ndaj</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stafit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çdo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kohë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duke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ruajtur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disiplinën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sipas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nevojës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ashtu</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duke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vepruar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mirësi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është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përshtatshme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12.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Stabiliteti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qëndrimit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detyrë</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personelit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Stabiliteti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periudhës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dhënë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besim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Stabiliteti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kohëqëndrimit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krijon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ndihmon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kryerjen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Menaxherët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përpiqen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minimizojnë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qarkullimin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punonjësve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Planifikimi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personelit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përparësi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13.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Iniciativa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punësuarit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nivelet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jepen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adoptuesve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teknikave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metodave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përmbushur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detyrat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tyre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krijojë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iniciativa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zbatojë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efikasitetin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zellin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përkatësinë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Fayol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këshillon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menaxherët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shumë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nismë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mundur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sepse</a:t>
            </a:r>
            <a:r>
              <a:rPr lang="en-US" sz="1800" dirty="0">
                <a:effectLst/>
                <a:latin typeface="Calibri" panose="020F0502020204030204" pitchFamily="34" charset="0"/>
                <a:ea typeface="Calibri" panose="020F0502020204030204" pitchFamily="34" charset="0"/>
                <a:cs typeface="Times New Roman" panose="02020603050405020304" pitchFamily="18" charset="0"/>
              </a:rPr>
              <a:t> 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atyre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shans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shfrytëzuar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aftësitë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përpjekjet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tyre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maksimum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Punonjësve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u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dhënë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niveli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lirisë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krijuar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realizuar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plane.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14.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Shpirti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ekipit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Ky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ekipit</a:t>
            </a:r>
            <a:r>
              <a:rPr lang="en-US" sz="1800" dirty="0">
                <a:effectLst/>
                <a:latin typeface="Calibri" panose="020F0502020204030204" pitchFamily="34" charset="0"/>
                <a:ea typeface="Calibri" panose="020F0502020204030204" pitchFamily="34" charset="0"/>
                <a:cs typeface="Times New Roman" panose="02020603050405020304" pitchFamily="18" charset="0"/>
              </a:rPr>
              <a:t>. Puna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kryesisht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ekipore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Organizatat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përpiqen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promovojnë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frymën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ekipit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unitetin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b="1"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BD90C9E2-490D-4A0B-8367-A9EC7EC8B133}" type="slidenum">
              <a:rPr lang="en-US" smtClean="0"/>
              <a:t>51</a:t>
            </a:fld>
            <a:endParaRPr lang="en-US"/>
          </a:p>
        </p:txBody>
      </p:sp>
    </p:spTree>
    <p:extLst>
      <p:ext uri="{BB962C8B-B14F-4D97-AF65-F5344CB8AC3E}">
        <p14:creationId xmlns:p14="http://schemas.microsoft.com/office/powerpoint/2010/main" val="1236352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IN" sz="1800" b="1" dirty="0" err="1"/>
              <a:t>Parimet</a:t>
            </a:r>
            <a:r>
              <a:rPr lang="en-IN" sz="1800" b="1" dirty="0"/>
              <a:t> e </a:t>
            </a:r>
            <a:r>
              <a:rPr lang="en-IN" sz="1800" b="1" dirty="0" err="1"/>
              <a:t>Menaxhimit</a:t>
            </a:r>
            <a:r>
              <a:rPr lang="en-IN" sz="1800" b="1" dirty="0"/>
              <a:t> </a:t>
            </a:r>
            <a:r>
              <a:rPr lang="en-IN" sz="1800" b="1" dirty="0" err="1"/>
              <a:t>të</a:t>
            </a:r>
            <a:r>
              <a:rPr lang="en-IN" sz="1800" b="1" dirty="0"/>
              <a:t> </a:t>
            </a:r>
            <a:r>
              <a:rPr lang="en-IN" sz="1800" b="1" dirty="0" err="1"/>
              <a:t>organizatës</a:t>
            </a:r>
            <a:endParaRPr lang="en-IN" sz="1800" b="1" dirty="0"/>
          </a:p>
          <a:p>
            <a:pPr>
              <a:lnSpc>
                <a:spcPct val="115000"/>
              </a:lnSpc>
              <a:spcAft>
                <a:spcPts val="10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vijim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janë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menaxhimit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Henry Fayol:</a:t>
            </a: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Centralizimi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Çdo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shkon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rritur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rëndësinë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rolit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vartësve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ndërsa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gjithçka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shkon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reduktuar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Centralizimi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shmangur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keqkuptimet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vonesat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Ky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parim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referohet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sesa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punësuarit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janë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afër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procesit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vendimmarrjes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rëndësishme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synoni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ekuilibër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përshtatshëm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Zinxhiri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drejtues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sugjeron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lidhur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zinxhir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qartë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përcaktuar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marrëdhënieve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ndërvarësisë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quajtur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zinxhir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drejtues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linjës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përshkruan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vetëdijshëm</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qëndrojnë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hierarkinë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ose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zinxhirin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komandës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Rregulli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kërkon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gjithçka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vendosur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vend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Mungesa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rendit</a:t>
            </a:r>
            <a:r>
              <a:rPr lang="en-US" sz="1800" dirty="0">
                <a:effectLst/>
                <a:latin typeface="Calibri" panose="020F0502020204030204" pitchFamily="34" charset="0"/>
                <a:ea typeface="Calibri" panose="020F0502020204030204" pitchFamily="34" charset="0"/>
                <a:cs typeface="Times New Roman" panose="02020603050405020304" pitchFamily="18" charset="0"/>
              </a:rPr>
              <a:t>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thotë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Prania</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saj</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efikasitet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Objektet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vendit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pastra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rregullta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sigurta</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Çdo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vendin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vet.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Paanësia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Barazia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kombinim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drejtësisë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barabartët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trajtohen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barabartë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Kjo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minimizon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konfliktet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pajtueshmërinë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nënshtrimin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Menaxherët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drejtë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ndaj</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stafit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çdo</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kohë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duke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ruajtur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disiplinën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sipas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nevojës</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ashtu</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duke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vepruar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mirësi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është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përshtatshme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12.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Stabiliteti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qëndrimit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detyrë</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personelit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Stabiliteti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periudhës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dhënë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besim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Stabiliteti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kohëqëndrimit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krijon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ndihmon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kryerjen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përgjegjësive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Menaxherët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përpiqen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minimizojnë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qarkullimin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punonjësve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Planifikimi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personelit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një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përparësi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13.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Iniciativa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punësuarit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gjitha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nivelet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duhet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jepen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adoptuesve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teknikave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metodave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përmbushur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detyrat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tyre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krijojë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iniciativa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do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zbatojë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efikasitetin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Ajo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rrit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zellin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përkatësinë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Fayol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këshillon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menaxherët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siguruar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shumë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nismë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punonjësit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mundur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sepse</a:t>
            </a:r>
            <a:r>
              <a:rPr lang="en-US" sz="1800" dirty="0">
                <a:effectLst/>
                <a:latin typeface="Calibri" panose="020F0502020204030204" pitchFamily="34" charset="0"/>
                <a:ea typeface="Calibri" panose="020F0502020204030204" pitchFamily="34" charset="0"/>
                <a:cs typeface="Times New Roman" panose="02020603050405020304" pitchFamily="18" charset="0"/>
              </a:rPr>
              <a:t> 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jep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atyre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një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shans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shfrytëzuar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aftësitë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përpjekjet</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tyre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maksimum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Punonjësve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u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dhënë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niveli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duhur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lirisë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krijuar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realizuar</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plane.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14.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Shpirti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ekipit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Ky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thelbësor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për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punën</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ekipit</a:t>
            </a:r>
            <a:r>
              <a:rPr lang="en-US" sz="1800" dirty="0">
                <a:effectLst/>
                <a:latin typeface="Calibri" panose="020F0502020204030204" pitchFamily="34" charset="0"/>
                <a:ea typeface="Calibri" panose="020F0502020204030204" pitchFamily="34" charset="0"/>
                <a:cs typeface="Times New Roman" panose="02020603050405020304" pitchFamily="18" charset="0"/>
              </a:rPr>
              <a:t>. Puna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organizatës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është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kryesisht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ekipore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Organizatat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duhet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përpiqen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promovojnë</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frymën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ekipit</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dhe</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unitetin</a:t>
            </a:r>
            <a:r>
              <a:rPr lang="en-US"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90C9E2-490D-4A0B-8367-A9EC7EC8B133}" type="slidenum">
              <a:rPr lang="en-US" smtClean="0"/>
              <a:t>52</a:t>
            </a:fld>
            <a:endParaRPr lang="en-US"/>
          </a:p>
        </p:txBody>
      </p:sp>
    </p:spTree>
    <p:extLst>
      <p:ext uri="{BB962C8B-B14F-4D97-AF65-F5344CB8AC3E}">
        <p14:creationId xmlns:p14="http://schemas.microsoft.com/office/powerpoint/2010/main" val="160814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err="1"/>
              <a:t>Naturat</a:t>
            </a:r>
            <a:r>
              <a:rPr lang="en-US" sz="3200" dirty="0"/>
              <a:t> e </a:t>
            </a:r>
            <a:r>
              <a:rPr lang="en-US" sz="3200" dirty="0" err="1"/>
              <a:t>Funksionit</a:t>
            </a:r>
            <a:r>
              <a:rPr lang="en-US" sz="3200" dirty="0"/>
              <a:t> </a:t>
            </a:r>
            <a:r>
              <a:rPr lang="en-US" sz="3200" dirty="0" err="1"/>
              <a:t>të</a:t>
            </a:r>
            <a:r>
              <a:rPr lang="en-US" sz="3200" dirty="0"/>
              <a:t> </a:t>
            </a:r>
            <a:r>
              <a:rPr lang="en-US" sz="3200" dirty="0" err="1"/>
              <a:t>Personelit</a:t>
            </a:r>
            <a:endParaRPr lang="en-US" sz="3200" dirty="0"/>
          </a:p>
          <a:p>
            <a:r>
              <a:rPr lang="sv-SE" sz="2000" b="1" dirty="0"/>
              <a:t>Më poshtë janë natyrat e funksionit të personelit:</a:t>
            </a:r>
            <a:endParaRPr lang="en-IN" sz="2000" b="1" dirty="0"/>
          </a:p>
          <a:p>
            <a:pPr marL="800100" lvl="1" indent="-342900">
              <a:buFont typeface="Arial" pitchFamily="34" charset="0"/>
              <a:buChar char="•"/>
            </a:pPr>
            <a:r>
              <a:rPr lang="en-IN" sz="2000" b="1" dirty="0" err="1">
                <a:solidFill>
                  <a:schemeClr val="tx1"/>
                </a:solidFill>
                <a:effectLst>
                  <a:glow rad="228600">
                    <a:schemeClr val="bg1">
                      <a:alpha val="40000"/>
                    </a:schemeClr>
                  </a:glow>
                </a:effectLst>
              </a:rPr>
              <a:t>Funksioni</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i</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Personelit</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kryhet</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nga</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të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gjithë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menaxherët</a:t>
            </a:r>
            <a:r>
              <a:rPr lang="en-IN" sz="2000" b="1"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Kryerja</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nga</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gjithë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menaxherët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është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varësi</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natyrës</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së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biznesit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madhësisë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së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kompanisë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kualifikimeve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dhe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aftësive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menaxherëve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etj</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kompanitë</a:t>
            </a:r>
            <a:r>
              <a:rPr lang="en-IN" sz="2000" dirty="0">
                <a:solidFill>
                  <a:schemeClr val="tx1"/>
                </a:solidFill>
                <a:effectLst>
                  <a:glow rad="228600">
                    <a:schemeClr val="bg1">
                      <a:alpha val="40000"/>
                    </a:schemeClr>
                  </a:glow>
                </a:effectLst>
              </a:rPr>
              <a:t> e </a:t>
            </a:r>
            <a:r>
              <a:rPr lang="en-IN" sz="2000" dirty="0" err="1">
                <a:solidFill>
                  <a:schemeClr val="tx1"/>
                </a:solidFill>
                <a:effectLst>
                  <a:glow rad="228600">
                    <a:schemeClr val="bg1">
                      <a:alpha val="40000"/>
                    </a:schemeClr>
                  </a:glow>
                </a:effectLst>
              </a:rPr>
              <a:t>vogla</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menaxhmenti</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i</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lartë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përgjithësi</a:t>
            </a:r>
            <a:r>
              <a:rPr lang="en-IN" sz="2000" dirty="0">
                <a:solidFill>
                  <a:schemeClr val="tx1"/>
                </a:solidFill>
                <a:effectLst>
                  <a:glow rad="228600">
                    <a:schemeClr val="bg1">
                      <a:alpha val="40000"/>
                    </a:schemeClr>
                  </a:glow>
                </a:effectLst>
              </a:rPr>
              <a:t> e </a:t>
            </a:r>
            <a:r>
              <a:rPr lang="en-IN" sz="2000" dirty="0" err="1">
                <a:solidFill>
                  <a:schemeClr val="tx1"/>
                </a:solidFill>
                <a:effectLst>
                  <a:glow rad="228600">
                    <a:schemeClr val="bg1">
                      <a:alpha val="40000"/>
                    </a:schemeClr>
                  </a:glow>
                </a:effectLst>
              </a:rPr>
              <a:t>kryen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këtë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funksion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ndërmarrjet</a:t>
            </a:r>
            <a:r>
              <a:rPr lang="en-IN" sz="2000" dirty="0">
                <a:solidFill>
                  <a:schemeClr val="tx1"/>
                </a:solidFill>
                <a:effectLst>
                  <a:glow rad="228600">
                    <a:schemeClr val="bg1">
                      <a:alpha val="40000"/>
                    </a:schemeClr>
                  </a:glow>
                </a:effectLst>
              </a:rPr>
              <a:t> e </a:t>
            </a:r>
            <a:r>
              <a:rPr lang="en-IN" sz="2000" dirty="0" err="1">
                <a:solidFill>
                  <a:schemeClr val="tx1"/>
                </a:solidFill>
                <a:effectLst>
                  <a:glow rad="228600">
                    <a:schemeClr val="bg1">
                      <a:alpha val="40000"/>
                    </a:schemeClr>
                  </a:glow>
                </a:effectLst>
              </a:rPr>
              <a:t>mesme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dhe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vogla</a:t>
            </a:r>
            <a:r>
              <a:rPr lang="en-IN" sz="2000" dirty="0">
                <a:solidFill>
                  <a:schemeClr val="tx1"/>
                </a:solidFill>
                <a:effectLst>
                  <a:glow rad="228600">
                    <a:schemeClr val="bg1">
                      <a:alpha val="40000"/>
                    </a:schemeClr>
                  </a:glow>
                </a:effectLst>
              </a:rPr>
              <a:t>, ai </a:t>
            </a:r>
            <a:r>
              <a:rPr lang="en-IN" sz="2000" dirty="0" err="1">
                <a:solidFill>
                  <a:schemeClr val="tx1"/>
                </a:solidFill>
                <a:effectLst>
                  <a:glow rad="228600">
                    <a:schemeClr val="bg1">
                      <a:alpha val="40000"/>
                    </a:schemeClr>
                  </a:glow>
                </a:effectLst>
              </a:rPr>
              <a:t>kryhet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veçanërisht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nga</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departamenti</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i</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Burimeve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Njerëzore</a:t>
            </a:r>
            <a:r>
              <a:rPr lang="en-IN" sz="2000" dirty="0">
                <a:solidFill>
                  <a:schemeClr val="tx1"/>
                </a:solidFill>
                <a:effectLst>
                  <a:glow rad="228600">
                    <a:schemeClr val="bg1">
                      <a:alpha val="40000"/>
                    </a:schemeClr>
                  </a:glow>
                </a:effectLst>
              </a:rPr>
              <a:t>.</a:t>
            </a:r>
          </a:p>
          <a:p>
            <a:pPr marL="800100" lvl="1" indent="-342900">
              <a:buFont typeface="Arial" pitchFamily="34" charset="0"/>
              <a:buChar char="•"/>
            </a:pPr>
            <a:r>
              <a:rPr lang="en-IN" sz="2000" b="1" dirty="0" err="1">
                <a:solidFill>
                  <a:schemeClr val="tx1"/>
                </a:solidFill>
                <a:effectLst>
                  <a:glow rad="228600">
                    <a:schemeClr val="bg1">
                      <a:alpha val="40000"/>
                    </a:schemeClr>
                  </a:glow>
                </a:effectLst>
              </a:rPr>
              <a:t>Baza</a:t>
            </a:r>
            <a:r>
              <a:rPr lang="en-IN" sz="2000" b="1" dirty="0">
                <a:solidFill>
                  <a:schemeClr val="tx1"/>
                </a:solidFill>
                <a:effectLst>
                  <a:glow rad="228600">
                    <a:schemeClr val="bg1">
                      <a:alpha val="40000"/>
                    </a:schemeClr>
                  </a:glow>
                </a:effectLst>
              </a:rPr>
              <a:t> e </a:t>
            </a:r>
            <a:r>
              <a:rPr lang="en-IN" sz="2000" b="1" dirty="0" err="1">
                <a:solidFill>
                  <a:schemeClr val="tx1"/>
                </a:solidFill>
                <a:effectLst>
                  <a:glow rad="228600">
                    <a:schemeClr val="bg1">
                      <a:alpha val="40000"/>
                    </a:schemeClr>
                  </a:glow>
                </a:effectLst>
              </a:rPr>
              <a:t>funksionit</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të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Personelit</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është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menaxhimi</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efikas</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i</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personelit</a:t>
            </a:r>
            <a:r>
              <a:rPr lang="en-IN" sz="2000" b="1"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Burimet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njerëzore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mund</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menaxhohen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mënyrë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efikase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nga</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një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sistem</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ose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procedurë</a:t>
            </a:r>
            <a:r>
              <a:rPr lang="en-IN" sz="2000" dirty="0">
                <a:solidFill>
                  <a:schemeClr val="tx1"/>
                </a:solidFill>
                <a:effectLst>
                  <a:glow rad="228600">
                    <a:schemeClr val="bg1">
                      <a:alpha val="40000"/>
                    </a:schemeClr>
                  </a:glow>
                </a:effectLst>
              </a:rPr>
              <a:t> e </a:t>
            </a:r>
            <a:r>
              <a:rPr lang="en-IN" sz="2000" dirty="0" err="1">
                <a:solidFill>
                  <a:schemeClr val="tx1"/>
                </a:solidFill>
                <a:effectLst>
                  <a:glow rad="228600">
                    <a:schemeClr val="bg1">
                      <a:alpha val="40000"/>
                    </a:schemeClr>
                  </a:glow>
                </a:effectLst>
              </a:rPr>
              <a:t>duhur</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lidhura</a:t>
            </a:r>
            <a:r>
              <a:rPr lang="en-IN" sz="2000" dirty="0">
                <a:solidFill>
                  <a:schemeClr val="tx1"/>
                </a:solidFill>
                <a:effectLst>
                  <a:glow rad="228600">
                    <a:schemeClr val="bg1">
                      <a:alpha val="40000"/>
                    </a:schemeClr>
                  </a:glow>
                </a:effectLst>
              </a:rPr>
              <a:t> me </a:t>
            </a:r>
            <a:r>
              <a:rPr lang="en-IN" sz="2000" dirty="0" err="1">
                <a:solidFill>
                  <a:schemeClr val="tx1"/>
                </a:solidFill>
                <a:effectLst>
                  <a:glow rad="228600">
                    <a:schemeClr val="bg1">
                      <a:alpha val="40000"/>
                    </a:schemeClr>
                  </a:glow>
                </a:effectLst>
              </a:rPr>
              <a:t>rekrutimin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përzgjedhjen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vendosjen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trajnimin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zhvillimin</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sigurimin</a:t>
            </a:r>
            <a:r>
              <a:rPr lang="en-IN" sz="2000" dirty="0">
                <a:solidFill>
                  <a:schemeClr val="tx1"/>
                </a:solidFill>
                <a:effectLst>
                  <a:glow rad="228600">
                    <a:schemeClr val="bg1">
                      <a:alpha val="40000"/>
                    </a:schemeClr>
                  </a:glow>
                </a:effectLst>
              </a:rPr>
              <a:t> e </a:t>
            </a:r>
            <a:r>
              <a:rPr lang="en-IN" sz="2000" dirty="0" err="1">
                <a:solidFill>
                  <a:schemeClr val="tx1"/>
                </a:solidFill>
                <a:effectLst>
                  <a:glow rad="228600">
                    <a:schemeClr val="bg1">
                      <a:alpha val="40000"/>
                    </a:schemeClr>
                  </a:glow>
                </a:effectLst>
              </a:rPr>
              <a:t>shpërblimit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etj</a:t>
            </a:r>
            <a:r>
              <a:rPr lang="en-IN" sz="2000" dirty="0">
                <a:solidFill>
                  <a:schemeClr val="tx1"/>
                </a:solidFill>
                <a:effectLst>
                  <a:glow rad="228600">
                    <a:schemeClr val="bg1">
                      <a:alpha val="40000"/>
                    </a:schemeClr>
                  </a:glow>
                </a:effectLst>
              </a:rPr>
              <a:t>.</a:t>
            </a:r>
          </a:p>
          <a:p>
            <a:pPr marL="800100" lvl="1" indent="-342900">
              <a:buFont typeface="Arial" pitchFamily="34" charset="0"/>
              <a:buChar char="•"/>
            </a:pPr>
            <a:r>
              <a:rPr lang="en-IN" sz="2000" b="1" dirty="0" err="1">
                <a:solidFill>
                  <a:schemeClr val="tx1"/>
                </a:solidFill>
                <a:effectLst>
                  <a:glow rad="228600">
                    <a:schemeClr val="bg1">
                      <a:alpha val="40000"/>
                    </a:schemeClr>
                  </a:glow>
                </a:effectLst>
              </a:rPr>
              <a:t>Funksioni</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i</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Personelit</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ndihmon</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në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vendosjen</a:t>
            </a:r>
            <a:r>
              <a:rPr lang="en-IN" sz="2000" b="1" dirty="0">
                <a:solidFill>
                  <a:schemeClr val="tx1"/>
                </a:solidFill>
                <a:effectLst>
                  <a:glow rad="228600">
                    <a:schemeClr val="bg1">
                      <a:alpha val="40000"/>
                    </a:schemeClr>
                  </a:glow>
                </a:effectLst>
              </a:rPr>
              <a:t> e </a:t>
            </a:r>
            <a:r>
              <a:rPr lang="en-IN" sz="2000" b="1" dirty="0" err="1">
                <a:solidFill>
                  <a:schemeClr val="tx1"/>
                </a:solidFill>
                <a:effectLst>
                  <a:glow rad="228600">
                    <a:schemeClr val="bg1">
                      <a:alpha val="40000"/>
                    </a:schemeClr>
                  </a:glow>
                </a:effectLst>
              </a:rPr>
              <a:t>njeriut</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të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duhur</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në</a:t>
            </a:r>
            <a:r>
              <a:rPr lang="en-IN" sz="2000" b="1" dirty="0">
                <a:solidFill>
                  <a:schemeClr val="tx1"/>
                </a:solidFill>
                <a:effectLst>
                  <a:glow rad="228600">
                    <a:schemeClr val="bg1">
                      <a:alpha val="40000"/>
                    </a:schemeClr>
                  </a:glow>
                </a:effectLst>
              </a:rPr>
              <a:t> </a:t>
            </a:r>
            <a:r>
              <a:rPr lang="en-IN" sz="2000" b="1" dirty="0" err="1">
                <a:solidFill>
                  <a:schemeClr val="tx1"/>
                </a:solidFill>
                <a:effectLst>
                  <a:glow rad="228600">
                    <a:schemeClr val="bg1">
                      <a:alpha val="40000"/>
                    </a:schemeClr>
                  </a:glow>
                </a:effectLst>
              </a:rPr>
              <a:t>punën</a:t>
            </a:r>
            <a:r>
              <a:rPr lang="en-IN" sz="2000" b="1" dirty="0">
                <a:solidFill>
                  <a:schemeClr val="tx1"/>
                </a:solidFill>
                <a:effectLst>
                  <a:glow rad="228600">
                    <a:schemeClr val="bg1">
                      <a:alpha val="40000"/>
                    </a:schemeClr>
                  </a:glow>
                </a:effectLst>
              </a:rPr>
              <a:t> e </a:t>
            </a:r>
            <a:r>
              <a:rPr lang="en-IN" sz="2000" b="1" dirty="0" err="1">
                <a:solidFill>
                  <a:schemeClr val="tx1"/>
                </a:solidFill>
                <a:effectLst>
                  <a:glow rad="228600">
                    <a:schemeClr val="bg1">
                      <a:alpha val="40000"/>
                    </a:schemeClr>
                  </a:glow>
                </a:effectLst>
              </a:rPr>
              <a:t>duhur</a:t>
            </a:r>
            <a:r>
              <a:rPr lang="en-IN" sz="2000" b="1"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Mund</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bëhet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në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mënyrë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efektive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përmes</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procedurave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duhura</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rekrutimit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dhe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më</a:t>
            </a:r>
            <a:r>
              <a:rPr lang="en-IN" sz="2000" dirty="0">
                <a:solidFill>
                  <a:schemeClr val="tx1"/>
                </a:solidFill>
                <a:effectLst>
                  <a:glow rad="228600">
                    <a:schemeClr val="bg1">
                      <a:alpha val="40000"/>
                    </a:schemeClr>
                  </a:glow>
                </a:effectLst>
              </a:rPr>
              <a:t> pas </a:t>
            </a:r>
            <a:r>
              <a:rPr lang="en-IN" sz="2000" dirty="0" err="1">
                <a:solidFill>
                  <a:schemeClr val="tx1"/>
                </a:solidFill>
                <a:effectLst>
                  <a:glow rad="228600">
                    <a:schemeClr val="bg1">
                      <a:alpha val="40000"/>
                    </a:schemeClr>
                  </a:glow>
                </a:effectLst>
              </a:rPr>
              <a:t>zgjedhjes</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së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kandidatit</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më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përshtatshëm</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sipas</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kërkesave</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të</a:t>
            </a:r>
            <a:r>
              <a:rPr lang="en-IN" sz="2000" dirty="0">
                <a:solidFill>
                  <a:schemeClr val="tx1"/>
                </a:solidFill>
                <a:effectLst>
                  <a:glow rad="228600">
                    <a:schemeClr val="bg1">
                      <a:alpha val="40000"/>
                    </a:schemeClr>
                  </a:glow>
                </a:effectLst>
              </a:rPr>
              <a:t> </a:t>
            </a:r>
            <a:r>
              <a:rPr lang="en-IN" sz="2000" dirty="0" err="1">
                <a:solidFill>
                  <a:schemeClr val="tx1"/>
                </a:solidFill>
                <a:effectLst>
                  <a:glow rad="228600">
                    <a:schemeClr val="bg1">
                      <a:alpha val="40000"/>
                    </a:schemeClr>
                  </a:glow>
                </a:effectLst>
              </a:rPr>
              <a:t>punës</a:t>
            </a:r>
            <a:r>
              <a:rPr lang="en-IN" sz="2000" dirty="0">
                <a:solidFill>
                  <a:schemeClr val="tx1"/>
                </a:solidFill>
                <a:effectLst>
                  <a:glow rad="228600">
                    <a:schemeClr val="bg1">
                      <a:alpha val="40000"/>
                    </a:schemeClr>
                  </a:glow>
                </a:effectLst>
              </a:rPr>
              <a:t>.</a:t>
            </a: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17</a:t>
            </a:fld>
            <a:endParaRPr lang="de-DE"/>
          </a:p>
        </p:txBody>
      </p:sp>
    </p:spTree>
    <p:extLst>
      <p:ext uri="{BB962C8B-B14F-4D97-AF65-F5344CB8AC3E}">
        <p14:creationId xmlns:p14="http://schemas.microsoft.com/office/powerpoint/2010/main" val="120309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chemeClr val="tx1"/>
                </a:solidFill>
              </a:rPr>
              <a:t>3. </a:t>
            </a:r>
            <a:r>
              <a:rPr lang="it-IT" sz="1200" b="1" dirty="0">
                <a:solidFill>
                  <a:schemeClr val="tx1"/>
                </a:solidFill>
              </a:rPr>
              <a:t>Organizimi në Menaxhim</a:t>
            </a:r>
            <a:endParaRPr lang="en-IN" sz="1200" b="1" dirty="0">
              <a:solidFill>
                <a:schemeClr val="tx1"/>
              </a:solidFill>
            </a:endParaRPr>
          </a:p>
          <a:p>
            <a:endParaRPr lang="de-DE" dirty="0"/>
          </a:p>
          <a:p>
            <a:r>
              <a:rPr lang="de-DE" dirty="0"/>
              <a:t>Organizimi është funksioni i menaxhimit që pason Planifikimin. Është një funksion në të cilin ndodh sinkronizimi dhe kombinimi i burimeve njerëzore, fizike dhe financiare. Të tre burimet janë të rëndësishme për të marrë rezultate.</a:t>
            </a:r>
          </a:p>
          <a:p>
            <a:r>
              <a:rPr lang="de-DE" dirty="0"/>
              <a:t>Funksioni i Organizimit ndihmon në arritjen e rezultateve të cilat në fakt janë të rëndësishme për funksionimin e biznesit. </a:t>
            </a:r>
          </a:p>
          <a:p>
            <a:r>
              <a:rPr lang="de-DE" dirty="0"/>
              <a:t>Sipas Chester Barnard, "Organizimi është një funksion me anë të të cilit biznesi është në gjendje të përcaktojë pozicionet dhe rolet, punët që lidhen dhe koordinimin midis autoritetit dhe përgjegjësisë. Prandaj, një menaxher gjithmonë duhet të organizojë për të marrë rezultate.”</a:t>
            </a: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27</a:t>
            </a:fld>
            <a:endParaRPr lang="de-DE"/>
          </a:p>
        </p:txBody>
      </p:sp>
    </p:spTree>
    <p:extLst>
      <p:ext uri="{BB962C8B-B14F-4D97-AF65-F5344CB8AC3E}">
        <p14:creationId xmlns:p14="http://schemas.microsoft.com/office/powerpoint/2010/main" val="402651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err="1">
                <a:solidFill>
                  <a:schemeClr val="tx1"/>
                </a:solidFill>
              </a:rPr>
              <a:t>Klasifikimi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Autoritetit</a:t>
            </a:r>
            <a:r>
              <a:rPr lang="en-IN" sz="1200" b="1" dirty="0">
                <a:solidFill>
                  <a:schemeClr val="tx1"/>
                </a:solidFill>
              </a:rPr>
              <a:t>:</a:t>
            </a:r>
          </a:p>
          <a:p>
            <a:endParaRPr lang="en-IN" sz="1200" b="1" dirty="0">
              <a:solidFill>
                <a:schemeClr val="tx1"/>
              </a:solidFill>
            </a:endParaRPr>
          </a:p>
          <a:p>
            <a:r>
              <a:rPr lang="en-IN" sz="1200" b="1" dirty="0" err="1">
                <a:solidFill>
                  <a:schemeClr val="tx1"/>
                </a:solidFill>
              </a:rPr>
              <a:t>Pasi</a:t>
            </a:r>
            <a:r>
              <a:rPr lang="en-IN" sz="1200" b="1" dirty="0">
                <a:solidFill>
                  <a:schemeClr val="tx1"/>
                </a:solidFill>
              </a:rPr>
              <a:t> </a:t>
            </a:r>
            <a:r>
              <a:rPr lang="en-IN" sz="1200" b="1" dirty="0" err="1">
                <a:solidFill>
                  <a:schemeClr val="tx1"/>
                </a:solidFill>
              </a:rPr>
              <a:t>bëhen</a:t>
            </a:r>
            <a:r>
              <a:rPr lang="en-IN" sz="1200" b="1" dirty="0">
                <a:solidFill>
                  <a:schemeClr val="tx1"/>
                </a:solidFill>
              </a:rPr>
              <a:t> </a:t>
            </a:r>
            <a:r>
              <a:rPr lang="en-IN" sz="1200" b="1" dirty="0" err="1">
                <a:solidFill>
                  <a:schemeClr val="tx1"/>
                </a:solidFill>
              </a:rPr>
              <a:t>departamentet</a:t>
            </a:r>
            <a:r>
              <a:rPr lang="en-IN" sz="1200" b="1" dirty="0">
                <a:solidFill>
                  <a:schemeClr val="tx1"/>
                </a:solidFill>
              </a:rPr>
              <a:t>, </a:t>
            </a:r>
            <a:r>
              <a:rPr lang="en-IN" sz="1200" b="1" dirty="0" err="1">
                <a:solidFill>
                  <a:schemeClr val="tx1"/>
                </a:solidFill>
              </a:rPr>
              <a:t>menaxhmentit</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pëlqen</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klasifikojë</a:t>
            </a:r>
            <a:r>
              <a:rPr lang="en-IN" sz="1200" b="1" dirty="0">
                <a:solidFill>
                  <a:schemeClr val="tx1"/>
                </a:solidFill>
              </a:rPr>
              <a:t> </a:t>
            </a:r>
            <a:r>
              <a:rPr lang="en-IN" sz="1200" b="1" dirty="0" err="1">
                <a:solidFill>
                  <a:schemeClr val="tx1"/>
                </a:solidFill>
              </a:rPr>
              <a:t>kompetencat</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shtrirjen</a:t>
            </a:r>
            <a:r>
              <a:rPr lang="en-IN" sz="1200" b="1" dirty="0">
                <a:solidFill>
                  <a:schemeClr val="tx1"/>
                </a:solidFill>
              </a:rPr>
              <a:t> e tyre </a:t>
            </a:r>
            <a:r>
              <a:rPr lang="en-IN" sz="1200" b="1" dirty="0" err="1">
                <a:solidFill>
                  <a:schemeClr val="tx1"/>
                </a:solidFill>
              </a:rPr>
              <a:t>tek</a:t>
            </a:r>
            <a:r>
              <a:rPr lang="en-IN" sz="1200" b="1" dirty="0">
                <a:solidFill>
                  <a:schemeClr val="tx1"/>
                </a:solidFill>
              </a:rPr>
              <a:t> </a:t>
            </a:r>
            <a:r>
              <a:rPr lang="en-IN" sz="1200" b="1" dirty="0" err="1">
                <a:solidFill>
                  <a:schemeClr val="tx1"/>
                </a:solidFill>
              </a:rPr>
              <a:t>menaxherët</a:t>
            </a:r>
            <a:r>
              <a:rPr lang="en-IN" sz="1200" b="1" dirty="0">
                <a:solidFill>
                  <a:schemeClr val="tx1"/>
                </a:solidFill>
              </a:rPr>
              <a:t>. Ky </a:t>
            </a:r>
            <a:r>
              <a:rPr lang="en-IN" sz="1200" b="1" dirty="0" err="1">
                <a:solidFill>
                  <a:schemeClr val="tx1"/>
                </a:solidFill>
              </a:rPr>
              <a:t>aktivitet</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dhënies</a:t>
            </a:r>
            <a:r>
              <a:rPr lang="en-IN" sz="1200" b="1" dirty="0">
                <a:solidFill>
                  <a:schemeClr val="tx1"/>
                </a:solidFill>
              </a:rPr>
              <a:t> </a:t>
            </a:r>
            <a:r>
              <a:rPr lang="en-IN" sz="1200" b="1" dirty="0" err="1">
                <a:solidFill>
                  <a:schemeClr val="tx1"/>
                </a:solidFill>
              </a:rPr>
              <a:t>së</a:t>
            </a:r>
            <a:r>
              <a:rPr lang="en-IN" sz="1200" b="1" dirty="0">
                <a:solidFill>
                  <a:schemeClr val="tx1"/>
                </a:solidFill>
              </a:rPr>
              <a:t> </a:t>
            </a:r>
            <a:r>
              <a:rPr lang="en-IN" sz="1200" b="1" dirty="0" err="1">
                <a:solidFill>
                  <a:schemeClr val="tx1"/>
                </a:solidFill>
              </a:rPr>
              <a:t>gradës</a:t>
            </a:r>
            <a:r>
              <a:rPr lang="en-IN" sz="1200" b="1" dirty="0">
                <a:solidFill>
                  <a:schemeClr val="tx1"/>
                </a:solidFill>
              </a:rPr>
              <a:t> </a:t>
            </a:r>
            <a:r>
              <a:rPr lang="en-IN" sz="1200" b="1" dirty="0" err="1">
                <a:solidFill>
                  <a:schemeClr val="tx1"/>
                </a:solidFill>
              </a:rPr>
              <a:t>për</a:t>
            </a:r>
            <a:r>
              <a:rPr lang="en-IN" sz="1200" b="1" dirty="0">
                <a:solidFill>
                  <a:schemeClr val="tx1"/>
                </a:solidFill>
              </a:rPr>
              <a:t> </a:t>
            </a:r>
            <a:r>
              <a:rPr lang="en-IN" sz="1200" b="1" dirty="0" err="1">
                <a:solidFill>
                  <a:schemeClr val="tx1"/>
                </a:solidFill>
              </a:rPr>
              <a:t>pozicionet</a:t>
            </a:r>
            <a:r>
              <a:rPr lang="en-IN" sz="1200" b="1" dirty="0">
                <a:solidFill>
                  <a:schemeClr val="tx1"/>
                </a:solidFill>
              </a:rPr>
              <a:t> </a:t>
            </a:r>
            <a:r>
              <a:rPr lang="en-IN" sz="1200" b="1" dirty="0" err="1">
                <a:solidFill>
                  <a:schemeClr val="tx1"/>
                </a:solidFill>
              </a:rPr>
              <a:t>drejtuese</a:t>
            </a:r>
            <a:r>
              <a:rPr lang="en-IN" sz="1200" b="1" dirty="0">
                <a:solidFill>
                  <a:schemeClr val="tx1"/>
                </a:solidFill>
              </a:rPr>
              <a:t> </a:t>
            </a:r>
            <a:r>
              <a:rPr lang="en-IN" sz="1200" b="1" dirty="0" err="1">
                <a:solidFill>
                  <a:schemeClr val="tx1"/>
                </a:solidFill>
              </a:rPr>
              <a:t>quhet</a:t>
            </a:r>
            <a:r>
              <a:rPr lang="en-IN" sz="1200" b="1" dirty="0">
                <a:solidFill>
                  <a:schemeClr val="tx1"/>
                </a:solidFill>
              </a:rPr>
              <a:t> </a:t>
            </a:r>
            <a:r>
              <a:rPr lang="en-IN" sz="1200" b="1" dirty="0" err="1">
                <a:solidFill>
                  <a:schemeClr val="tx1"/>
                </a:solidFill>
              </a:rPr>
              <a:t>hierarki</a:t>
            </a:r>
            <a:r>
              <a:rPr lang="en-IN" sz="1200" b="1" dirty="0">
                <a:solidFill>
                  <a:schemeClr val="tx1"/>
                </a:solidFill>
              </a:rPr>
              <a:t>. </a:t>
            </a:r>
          </a:p>
          <a:p>
            <a:pPr marL="171450" indent="-171450">
              <a:buFontTx/>
              <a:buChar char="-"/>
            </a:pPr>
            <a:r>
              <a:rPr lang="en-IN" sz="1200" b="1" dirty="0" err="1">
                <a:solidFill>
                  <a:schemeClr val="tx1"/>
                </a:solidFill>
              </a:rPr>
              <a:t>Menaxhmenti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lartë</a:t>
            </a:r>
            <a:r>
              <a:rPr lang="en-IN" sz="1200" b="1" dirty="0">
                <a:solidFill>
                  <a:schemeClr val="tx1"/>
                </a:solidFill>
              </a:rPr>
              <a:t> </a:t>
            </a:r>
            <a:r>
              <a:rPr lang="en-IN" sz="1200" b="1" dirty="0" err="1">
                <a:solidFill>
                  <a:schemeClr val="tx1"/>
                </a:solidFill>
              </a:rPr>
              <a:t>merret</a:t>
            </a:r>
            <a:r>
              <a:rPr lang="en-IN" sz="1200" b="1" dirty="0">
                <a:solidFill>
                  <a:schemeClr val="tx1"/>
                </a:solidFill>
              </a:rPr>
              <a:t> me </a:t>
            </a:r>
            <a:r>
              <a:rPr lang="en-IN" sz="1200" b="1" dirty="0" err="1">
                <a:solidFill>
                  <a:schemeClr val="tx1"/>
                </a:solidFill>
              </a:rPr>
              <a:t>formulimin</a:t>
            </a:r>
            <a:r>
              <a:rPr lang="en-IN" sz="1200" b="1" dirty="0">
                <a:solidFill>
                  <a:schemeClr val="tx1"/>
                </a:solidFill>
              </a:rPr>
              <a:t> e </a:t>
            </a:r>
            <a:r>
              <a:rPr lang="en-IN" sz="1200" b="1" dirty="0" err="1">
                <a:solidFill>
                  <a:schemeClr val="tx1"/>
                </a:solidFill>
              </a:rPr>
              <a:t>politikave</a:t>
            </a:r>
            <a:r>
              <a:rPr lang="en-IN" sz="1200" b="1" dirty="0">
                <a:solidFill>
                  <a:schemeClr val="tx1"/>
                </a:solidFill>
              </a:rPr>
              <a:t>, </a:t>
            </a:r>
          </a:p>
          <a:p>
            <a:pPr marL="171450" indent="-171450">
              <a:buFontTx/>
              <a:buChar char="-"/>
            </a:pPr>
            <a:r>
              <a:rPr lang="en-IN" sz="1200" b="1" dirty="0" err="1">
                <a:solidFill>
                  <a:schemeClr val="tx1"/>
                </a:solidFill>
              </a:rPr>
              <a:t>menaxhimi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nivelit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mesëm</a:t>
            </a:r>
            <a:r>
              <a:rPr lang="en-IN" sz="1200" b="1" dirty="0">
                <a:solidFill>
                  <a:schemeClr val="tx1"/>
                </a:solidFill>
              </a:rPr>
              <a:t> me </a:t>
            </a:r>
            <a:r>
              <a:rPr lang="en-IN" sz="1200" b="1" dirty="0" err="1">
                <a:solidFill>
                  <a:schemeClr val="tx1"/>
                </a:solidFill>
              </a:rPr>
              <a:t>mbikëqyrjen</a:t>
            </a:r>
            <a:r>
              <a:rPr lang="en-IN" sz="1200" b="1" dirty="0">
                <a:solidFill>
                  <a:schemeClr val="tx1"/>
                </a:solidFill>
              </a:rPr>
              <a:t> e </a:t>
            </a:r>
            <a:r>
              <a:rPr lang="en-IN" sz="1200" b="1" dirty="0" err="1">
                <a:solidFill>
                  <a:schemeClr val="tx1"/>
                </a:solidFill>
              </a:rPr>
              <a:t>departamentit</a:t>
            </a:r>
            <a:r>
              <a:rPr lang="en-IN" sz="1200" b="1" dirty="0">
                <a:solidFill>
                  <a:schemeClr val="tx1"/>
                </a:solidFill>
              </a:rPr>
              <a:t> </a:t>
            </a:r>
            <a:r>
              <a:rPr lang="en-IN" sz="1200" b="1" dirty="0" err="1">
                <a:solidFill>
                  <a:schemeClr val="tx1"/>
                </a:solidFill>
              </a:rPr>
              <a:t>dhe</a:t>
            </a:r>
            <a:r>
              <a:rPr lang="en-IN" sz="1200" b="1" dirty="0">
                <a:solidFill>
                  <a:schemeClr val="tx1"/>
                </a:solidFill>
              </a:rPr>
              <a:t> </a:t>
            </a:r>
          </a:p>
          <a:p>
            <a:pPr marL="171450" indent="-171450">
              <a:buFontTx/>
              <a:buChar char="-"/>
            </a:pPr>
            <a:r>
              <a:rPr lang="en-IN" sz="1200" b="1" dirty="0" err="1">
                <a:solidFill>
                  <a:schemeClr val="tx1"/>
                </a:solidFill>
              </a:rPr>
              <a:t>menaxhimi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nivelit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ulët</a:t>
            </a:r>
            <a:r>
              <a:rPr lang="en-IN" sz="1200" b="1" dirty="0">
                <a:solidFill>
                  <a:schemeClr val="tx1"/>
                </a:solidFill>
              </a:rPr>
              <a:t> me </a:t>
            </a:r>
            <a:r>
              <a:rPr lang="en-IN" sz="1200" b="1" dirty="0" err="1">
                <a:solidFill>
                  <a:schemeClr val="tx1"/>
                </a:solidFill>
              </a:rPr>
              <a:t>mbikëqyrjen</a:t>
            </a:r>
            <a:r>
              <a:rPr lang="en-IN" sz="1200" b="1" dirty="0">
                <a:solidFill>
                  <a:schemeClr val="tx1"/>
                </a:solidFill>
              </a:rPr>
              <a:t> e </a:t>
            </a:r>
            <a:r>
              <a:rPr lang="en-IN" sz="1200" b="1" dirty="0" err="1">
                <a:solidFill>
                  <a:schemeClr val="tx1"/>
                </a:solidFill>
              </a:rPr>
              <a:t>punonjësve</a:t>
            </a:r>
            <a:r>
              <a:rPr lang="en-IN" sz="1200" b="1" dirty="0">
                <a:solidFill>
                  <a:schemeClr val="tx1"/>
                </a:solidFill>
              </a:rPr>
              <a:t>. </a:t>
            </a:r>
          </a:p>
          <a:p>
            <a:pPr marL="0" indent="0">
              <a:buFontTx/>
              <a:buNone/>
            </a:pPr>
            <a:endParaRPr lang="en-IN" sz="1200" b="1" dirty="0">
              <a:solidFill>
                <a:schemeClr val="tx1"/>
              </a:solidFill>
            </a:endParaRPr>
          </a:p>
          <a:p>
            <a:pPr marL="0" indent="0">
              <a:buFontTx/>
              <a:buNone/>
            </a:pPr>
            <a:r>
              <a:rPr lang="en-IN" sz="1200" b="1" dirty="0" err="1">
                <a:solidFill>
                  <a:schemeClr val="tx1"/>
                </a:solidFill>
              </a:rPr>
              <a:t>Qartësimi</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autoritetit</a:t>
            </a:r>
            <a:r>
              <a:rPr lang="en-IN" sz="1200" b="1" dirty="0">
                <a:solidFill>
                  <a:schemeClr val="tx1"/>
                </a:solidFill>
              </a:rPr>
              <a:t> </a:t>
            </a:r>
            <a:r>
              <a:rPr lang="en-IN" sz="1200" b="1" dirty="0" err="1">
                <a:solidFill>
                  <a:schemeClr val="tx1"/>
                </a:solidFill>
              </a:rPr>
              <a:t>ndihmon</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efikasitetin</a:t>
            </a:r>
            <a:r>
              <a:rPr lang="en-IN" sz="1200" b="1" dirty="0">
                <a:solidFill>
                  <a:schemeClr val="tx1"/>
                </a:solidFill>
              </a:rPr>
              <a:t> e </a:t>
            </a:r>
            <a:r>
              <a:rPr lang="en-IN" sz="1200" b="1" dirty="0" err="1">
                <a:solidFill>
                  <a:schemeClr val="tx1"/>
                </a:solidFill>
              </a:rPr>
              <a:t>drejtimit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një</a:t>
            </a:r>
            <a:r>
              <a:rPr lang="en-IN" sz="1200" b="1" dirty="0">
                <a:solidFill>
                  <a:schemeClr val="tx1"/>
                </a:solidFill>
              </a:rPr>
              <a:t> </a:t>
            </a:r>
            <a:r>
              <a:rPr lang="en-IN" sz="1200" b="1" dirty="0" err="1">
                <a:solidFill>
                  <a:schemeClr val="tx1"/>
                </a:solidFill>
              </a:rPr>
              <a:t>biznesi</a:t>
            </a:r>
            <a:r>
              <a:rPr lang="en-IN" sz="1200" b="1" dirty="0">
                <a:solidFill>
                  <a:schemeClr val="tx1"/>
                </a:solidFill>
              </a:rPr>
              <a:t>. </a:t>
            </a:r>
            <a:r>
              <a:rPr lang="en-IN" sz="1200" b="1" dirty="0" err="1">
                <a:solidFill>
                  <a:schemeClr val="tx1"/>
                </a:solidFill>
              </a:rPr>
              <a:t>Kjo</a:t>
            </a:r>
            <a:r>
              <a:rPr lang="en-IN" sz="1200" b="1" dirty="0">
                <a:solidFill>
                  <a:schemeClr val="tx1"/>
                </a:solidFill>
              </a:rPr>
              <a:t> </a:t>
            </a:r>
            <a:r>
              <a:rPr lang="en-IN" sz="1200" b="1" dirty="0" err="1">
                <a:solidFill>
                  <a:schemeClr val="tx1"/>
                </a:solidFill>
              </a:rPr>
              <a:t>ndihmon</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shmangien</a:t>
            </a:r>
            <a:r>
              <a:rPr lang="en-IN" sz="1200" b="1" dirty="0">
                <a:solidFill>
                  <a:schemeClr val="tx1"/>
                </a:solidFill>
              </a:rPr>
              <a:t> e </a:t>
            </a:r>
            <a:r>
              <a:rPr lang="en-IN" sz="1200" b="1" dirty="0" err="1">
                <a:solidFill>
                  <a:schemeClr val="tx1"/>
                </a:solidFill>
              </a:rPr>
              <a:t>humbjes</a:t>
            </a:r>
            <a:r>
              <a:rPr lang="en-IN" sz="1200" b="1" dirty="0">
                <a:solidFill>
                  <a:schemeClr val="tx1"/>
                </a:solidFill>
              </a:rPr>
              <a:t> </a:t>
            </a:r>
            <a:r>
              <a:rPr lang="en-IN" sz="1200" b="1" dirty="0" err="1">
                <a:solidFill>
                  <a:schemeClr val="tx1"/>
                </a:solidFill>
              </a:rPr>
              <a:t>së</a:t>
            </a:r>
            <a:r>
              <a:rPr lang="en-IN" sz="1200" b="1" dirty="0">
                <a:solidFill>
                  <a:schemeClr val="tx1"/>
                </a:solidFill>
              </a:rPr>
              <a:t> </a:t>
            </a:r>
            <a:r>
              <a:rPr lang="en-IN" sz="1200" b="1" dirty="0" err="1">
                <a:solidFill>
                  <a:schemeClr val="tx1"/>
                </a:solidFill>
              </a:rPr>
              <a:t>kohës</a:t>
            </a:r>
            <a:r>
              <a:rPr lang="en-IN" sz="1200" b="1" dirty="0">
                <a:solidFill>
                  <a:schemeClr val="tx1"/>
                </a:solidFill>
              </a:rPr>
              <a:t>, </a:t>
            </a:r>
            <a:r>
              <a:rPr lang="en-IN" sz="1200" b="1" dirty="0" err="1">
                <a:solidFill>
                  <a:schemeClr val="tx1"/>
                </a:solidFill>
              </a:rPr>
              <a:t>parave</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përpjekjeve</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shmangien</a:t>
            </a:r>
            <a:r>
              <a:rPr lang="en-IN" sz="1200" b="1" dirty="0">
                <a:solidFill>
                  <a:schemeClr val="tx1"/>
                </a:solidFill>
              </a:rPr>
              <a:t> e </a:t>
            </a:r>
            <a:r>
              <a:rPr lang="en-IN" sz="1200" b="1" dirty="0" err="1">
                <a:solidFill>
                  <a:schemeClr val="tx1"/>
                </a:solidFill>
              </a:rPr>
              <a:t>dublimit</a:t>
            </a:r>
            <a:r>
              <a:rPr lang="en-IN" sz="1200" b="1" dirty="0">
                <a:solidFill>
                  <a:schemeClr val="tx1"/>
                </a:solidFill>
              </a:rPr>
              <a:t> </a:t>
            </a:r>
            <a:r>
              <a:rPr lang="en-IN" sz="1200" b="1" dirty="0" err="1">
                <a:solidFill>
                  <a:schemeClr val="tx1"/>
                </a:solidFill>
              </a:rPr>
              <a:t>ose</a:t>
            </a:r>
            <a:r>
              <a:rPr lang="en-IN" sz="1200" b="1" dirty="0">
                <a:solidFill>
                  <a:schemeClr val="tx1"/>
                </a:solidFill>
              </a:rPr>
              <a:t> </a:t>
            </a:r>
            <a:r>
              <a:rPr lang="en-IN" sz="1200" b="1" dirty="0" err="1">
                <a:solidFill>
                  <a:schemeClr val="tx1"/>
                </a:solidFill>
              </a:rPr>
              <a:t>mbivendosjes</a:t>
            </a:r>
            <a:r>
              <a:rPr lang="en-IN" sz="1200" b="1" dirty="0">
                <a:solidFill>
                  <a:schemeClr val="tx1"/>
                </a:solidFill>
              </a:rPr>
              <a:t> </a:t>
            </a:r>
            <a:r>
              <a:rPr lang="en-IN" sz="1200" b="1" dirty="0" err="1">
                <a:solidFill>
                  <a:schemeClr val="tx1"/>
                </a:solidFill>
              </a:rPr>
              <a:t>së</a:t>
            </a:r>
            <a:r>
              <a:rPr lang="en-IN" sz="1200" b="1" dirty="0">
                <a:solidFill>
                  <a:schemeClr val="tx1"/>
                </a:solidFill>
              </a:rPr>
              <a:t> </a:t>
            </a:r>
            <a:r>
              <a:rPr lang="en-IN" sz="1200" b="1" dirty="0" err="1">
                <a:solidFill>
                  <a:schemeClr val="tx1"/>
                </a:solidFill>
              </a:rPr>
              <a:t>roleve</a:t>
            </a:r>
            <a:r>
              <a:rPr lang="en-IN" sz="1200" b="1" dirty="0">
                <a:solidFill>
                  <a:schemeClr val="tx1"/>
                </a:solidFill>
              </a:rPr>
              <a:t> </a:t>
            </a:r>
            <a:r>
              <a:rPr lang="en-IN" sz="1200" b="1" dirty="0" err="1">
                <a:solidFill>
                  <a:schemeClr val="tx1"/>
                </a:solidFill>
              </a:rPr>
              <a:t>dhe</a:t>
            </a:r>
            <a:r>
              <a:rPr lang="en-IN" sz="1200" b="1" dirty="0">
                <a:solidFill>
                  <a:schemeClr val="tx1"/>
                </a:solidFill>
              </a:rPr>
              <a:t> </a:t>
            </a:r>
            <a:r>
              <a:rPr lang="en-IN" sz="1200" b="1" dirty="0" err="1">
                <a:solidFill>
                  <a:schemeClr val="tx1"/>
                </a:solidFill>
              </a:rPr>
              <a:t>ndihmon</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kryerjen</a:t>
            </a:r>
            <a:r>
              <a:rPr lang="en-IN" sz="1200" b="1" dirty="0">
                <a:solidFill>
                  <a:schemeClr val="tx1"/>
                </a:solidFill>
              </a:rPr>
              <a:t> </a:t>
            </a:r>
            <a:r>
              <a:rPr lang="en-IN" sz="1200" b="1" dirty="0" err="1">
                <a:solidFill>
                  <a:schemeClr val="tx1"/>
                </a:solidFill>
              </a:rPr>
              <a:t>qetë</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punës</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organizatë</a:t>
            </a:r>
            <a:r>
              <a:rPr lang="en-IN" sz="1200" b="1" dirty="0">
                <a:solidFill>
                  <a:schemeClr val="tx1"/>
                </a:solidFill>
              </a:rPr>
              <a:t>.</a:t>
            </a:r>
          </a:p>
          <a:p>
            <a:endParaRPr lang="de-DE" dirty="0"/>
          </a:p>
        </p:txBody>
      </p:sp>
      <p:sp>
        <p:nvSpPr>
          <p:cNvPr id="4" name="Footer Placeholder 3"/>
          <p:cNvSpPr>
            <a:spLocks noGrp="1"/>
          </p:cNvSpPr>
          <p:nvPr>
            <p:ph type="ftr" sz="quarter" idx="4"/>
          </p:nvPr>
        </p:nvSpPr>
        <p:spPr/>
        <p:txBody>
          <a:bodyPr/>
          <a:lstStyle/>
          <a:p>
            <a:r>
              <a:rPr lang="de-DE"/>
              <a:t>www.prospectime.com</a:t>
            </a:r>
          </a:p>
        </p:txBody>
      </p:sp>
      <p:sp>
        <p:nvSpPr>
          <p:cNvPr id="5" name="Slide Number Placeholder 4"/>
          <p:cNvSpPr>
            <a:spLocks noGrp="1"/>
          </p:cNvSpPr>
          <p:nvPr>
            <p:ph type="sldNum" sz="quarter" idx="5"/>
          </p:nvPr>
        </p:nvSpPr>
        <p:spPr/>
        <p:txBody>
          <a:bodyPr/>
          <a:lstStyle/>
          <a:p>
            <a:fld id="{3A5F3B13-875C-4A6B-AA63-F0AB738E4F65}" type="slidenum">
              <a:rPr lang="de-DE" smtClean="0"/>
              <a:t>31</a:t>
            </a:fld>
            <a:endParaRPr lang="de-DE"/>
          </a:p>
        </p:txBody>
      </p:sp>
    </p:spTree>
    <p:extLst>
      <p:ext uri="{BB962C8B-B14F-4D97-AF65-F5344CB8AC3E}">
        <p14:creationId xmlns:p14="http://schemas.microsoft.com/office/powerpoint/2010/main" val="404100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750"/>
              </a:spcAft>
            </a:pPr>
            <a:r>
              <a:rPr lang="de-DE" sz="1800" b="1"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Çfarë është Kontrolli?</a:t>
            </a:r>
            <a:endParaRPr lang="de-DE"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275"/>
              </a:lnSpc>
            </a:pPr>
            <a:r>
              <a:rPr lang="de-DE" sz="1800" dirty="0">
                <a:solidFill>
                  <a:srgbClr val="444444"/>
                </a:solidFill>
                <a:effectLst/>
                <a:latin typeface="Open Sans" panose="020B0606030504020204" pitchFamily="34" charset="0"/>
                <a:ea typeface="Times New Roman" panose="02020603050405020304" pitchFamily="18" charset="0"/>
              </a:rPr>
              <a:t>Kontrolli konsiston në verifikimin nëse gjithçka ndodh në përputhje me planet e miratuara, udhëzimet e nxjerra dhe parimet e vendosura.</a:t>
            </a:r>
            <a:endParaRPr lang="de-DE" sz="1800" dirty="0">
              <a:effectLst/>
              <a:latin typeface="Times New Roman" panose="02020603050405020304" pitchFamily="18" charset="0"/>
              <a:ea typeface="Times New Roman" panose="02020603050405020304" pitchFamily="18" charset="0"/>
            </a:endParaRPr>
          </a:p>
          <a:p>
            <a:pPr>
              <a:lnSpc>
                <a:spcPts val="1275"/>
              </a:lnSpc>
            </a:pPr>
            <a:r>
              <a:rPr lang="de-DE" sz="1800" i="1" dirty="0">
                <a:solidFill>
                  <a:srgbClr val="444444"/>
                </a:solidFill>
                <a:effectLst/>
                <a:latin typeface="Open Sans" panose="020B0606030504020204" pitchFamily="34" charset="0"/>
                <a:ea typeface="Times New Roman" panose="02020603050405020304" pitchFamily="18" charset="0"/>
              </a:rPr>
              <a:t>Kontrolli siguron përdorimin efektiv dhe efikas të burimeve organizative për të arritur qëllimet e planifikuara</a:t>
            </a:r>
            <a:r>
              <a:rPr lang="de-DE" sz="1800" dirty="0">
                <a:solidFill>
                  <a:srgbClr val="444444"/>
                </a:solidFill>
                <a:effectLst/>
                <a:latin typeface="Open Sans" panose="020B0606030504020204" pitchFamily="34" charset="0"/>
                <a:ea typeface="Times New Roman" panose="02020603050405020304" pitchFamily="18" charset="0"/>
              </a:rPr>
              <a:t> . Kontrolli mat devijimin e performancës aktuale nga performanca standarde, zbulon shkaqet e devijimeve të tilla dhe ndihmon në marrjen e veprimeve korrigjuese</a:t>
            </a:r>
            <a:endParaRPr lang="de-DE" sz="1800" dirty="0">
              <a:effectLst/>
              <a:latin typeface="Times New Roman" panose="02020603050405020304" pitchFamily="18" charset="0"/>
              <a:ea typeface="Times New Roman" panose="02020603050405020304" pitchFamily="18" charset="0"/>
            </a:endParaRPr>
          </a:p>
          <a:p>
            <a:pPr>
              <a:lnSpc>
                <a:spcPts val="1275"/>
              </a:lnSpc>
            </a:pPr>
            <a:r>
              <a:rPr lang="de-DE" sz="1800" dirty="0">
                <a:solidFill>
                  <a:srgbClr val="444444"/>
                </a:solidFill>
                <a:effectLst/>
                <a:latin typeface="Open Sans" panose="020B0606030504020204" pitchFamily="34" charset="0"/>
                <a:ea typeface="Times New Roman" panose="02020603050405020304" pitchFamily="18" charset="0"/>
              </a:rPr>
              <a:t>Sipas </a:t>
            </a:r>
            <a:r>
              <a:rPr lang="de-DE" sz="1800" b="1" dirty="0">
                <a:solidFill>
                  <a:srgbClr val="444444"/>
                </a:solidFill>
                <a:effectLst/>
                <a:latin typeface="Open Sans" panose="020B0606030504020204" pitchFamily="34" charset="0"/>
                <a:ea typeface="Times New Roman" panose="02020603050405020304" pitchFamily="18" charset="0"/>
              </a:rPr>
              <a:t>Brech</a:t>
            </a:r>
            <a:r>
              <a:rPr lang="de-DE" sz="1800" dirty="0">
                <a:solidFill>
                  <a:srgbClr val="444444"/>
                </a:solidFill>
                <a:effectLst/>
                <a:latin typeface="Open Sans" panose="020B0606030504020204" pitchFamily="34" charset="0"/>
                <a:ea typeface="Times New Roman" panose="02020603050405020304" pitchFamily="18" charset="0"/>
              </a:rPr>
              <a:t> , "Kontrolli është një ushtrim sistematik i cili quhet si një proces i kontrollit të performancës aktuale kundrejt standardeve ose planeve me synimin për të siguruar progres adekuat dhe gjithashtu regjistrimin e përvojës së fituar si një kontribut për nevojat e mundshme të ardhshme".</a:t>
            </a:r>
            <a:endParaRPr lang="de-DE" sz="1800" dirty="0">
              <a:effectLst/>
              <a:latin typeface="Times New Roman" panose="02020603050405020304" pitchFamily="18" charset="0"/>
              <a:ea typeface="Times New Roman" panose="02020603050405020304" pitchFamily="18" charset="0"/>
            </a:endParaRPr>
          </a:p>
          <a:p>
            <a:pPr>
              <a:lnSpc>
                <a:spcPts val="1275"/>
              </a:lnSpc>
            </a:pPr>
            <a:r>
              <a:rPr lang="de-DE" sz="1800" dirty="0">
                <a:solidFill>
                  <a:srgbClr val="444444"/>
                </a:solidFill>
                <a:effectLst/>
                <a:latin typeface="Open Sans" panose="020B0606030504020204" pitchFamily="34" charset="0"/>
                <a:ea typeface="Times New Roman" panose="02020603050405020304" pitchFamily="18" charset="0"/>
              </a:rPr>
              <a:t>Sipas </a:t>
            </a:r>
            <a:r>
              <a:rPr lang="de-DE" sz="1800" b="1" dirty="0">
                <a:solidFill>
                  <a:srgbClr val="444444"/>
                </a:solidFill>
                <a:effectLst/>
                <a:latin typeface="Open Sans" panose="020B0606030504020204" pitchFamily="34" charset="0"/>
                <a:ea typeface="Times New Roman" panose="02020603050405020304" pitchFamily="18" charset="0"/>
              </a:rPr>
              <a:t>Donnell</a:t>
            </a:r>
            <a:r>
              <a:rPr lang="de-DE" sz="1800" dirty="0">
                <a:solidFill>
                  <a:srgbClr val="444444"/>
                </a:solidFill>
                <a:effectLst/>
                <a:latin typeface="Open Sans" panose="020B0606030504020204" pitchFamily="34" charset="0"/>
                <a:ea typeface="Times New Roman" panose="02020603050405020304" pitchFamily="18" charset="0"/>
              </a:rPr>
              <a:t> , "Ashtu si një navigator vazhdimisht merr leximin për të siguruar nëse ai është në lidhje me një veprim të planifikuar, po kështu një menaxher biznesi duhet të lexojë vazhdimisht për të siguruar veten se ndërmarrja e tij është në rrugën e duhur."</a:t>
            </a:r>
            <a:endParaRPr lang="de-DE" sz="1800" dirty="0">
              <a:effectLst/>
              <a:latin typeface="Times New Roman" panose="02020603050405020304" pitchFamily="18" charset="0"/>
              <a:ea typeface="Times New Roman" panose="02020603050405020304" pitchFamily="18" charset="0"/>
            </a:endParaRPr>
          </a:p>
          <a:p>
            <a:pPr>
              <a:lnSpc>
                <a:spcPts val="1275"/>
              </a:lnSpc>
            </a:pPr>
            <a:r>
              <a:rPr lang="de-DE" sz="1800" dirty="0">
                <a:solidFill>
                  <a:srgbClr val="444444"/>
                </a:solidFill>
                <a:effectLst/>
                <a:latin typeface="Open Sans" panose="020B0606030504020204" pitchFamily="34" charset="0"/>
                <a:ea typeface="Times New Roman" panose="02020603050405020304" pitchFamily="18" charset="0"/>
              </a:rPr>
              <a:t>Kontrolli ka dy qëllime themelore</a:t>
            </a:r>
            <a:endParaRPr lang="de-DE" sz="1800" dirty="0">
              <a:effectLst/>
              <a:latin typeface="Times New Roman" panose="02020603050405020304" pitchFamily="18" charset="0"/>
              <a:ea typeface="Times New Roman" panose="02020603050405020304" pitchFamily="18" charset="0"/>
            </a:endParaRPr>
          </a:p>
          <a:p>
            <a:pPr marL="342900" lvl="0" indent="-342900">
              <a:lnSpc>
                <a:spcPts val="1275"/>
              </a:lnSpc>
              <a:spcAft>
                <a:spcPts val="800"/>
              </a:spcAft>
              <a:tabLst>
                <a:tab pos="457200" algn="l"/>
              </a:tabLst>
            </a:pPr>
            <a:r>
              <a:rPr lang="de-DE" sz="1800" dirty="0">
                <a:solidFill>
                  <a:srgbClr val="444444"/>
                </a:solidFill>
                <a:effectLst/>
                <a:latin typeface="Open Sans" panose="020B0606030504020204" pitchFamily="34" charset="0"/>
                <a:ea typeface="Calibri" panose="020F0502020204030204" pitchFamily="34" charset="0"/>
                <a:cs typeface="Times New Roman" panose="02020603050405020304" pitchFamily="18" charset="0"/>
              </a:rPr>
              <a:t>Ai lehtëson koordinimin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275"/>
              </a:lnSpc>
              <a:spcAft>
                <a:spcPts val="800"/>
              </a:spcAft>
              <a:tabLst>
                <a:tab pos="457200" algn="l"/>
              </a:tabLst>
            </a:pPr>
            <a:r>
              <a:rPr lang="de-DE" sz="1800" dirty="0">
                <a:solidFill>
                  <a:srgbClr val="444444"/>
                </a:solidFill>
                <a:effectLst/>
                <a:latin typeface="Open Sans" panose="020B0606030504020204" pitchFamily="34" charset="0"/>
                <a:ea typeface="Calibri" panose="020F0502020204030204" pitchFamily="34" charset="0"/>
                <a:cs typeface="Times New Roman" panose="02020603050405020304" pitchFamily="18" charset="0"/>
              </a:rPr>
              <a:t>Ndihmon në planifikim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Slide Number Placeholder 3"/>
          <p:cNvSpPr>
            <a:spLocks noGrp="1"/>
          </p:cNvSpPr>
          <p:nvPr>
            <p:ph type="sldNum" sz="quarter" idx="5"/>
          </p:nvPr>
        </p:nvSpPr>
        <p:spPr/>
        <p:txBody>
          <a:bodyPr/>
          <a:lstStyle/>
          <a:p>
            <a:fld id="{872E994C-CC47-4A25-8E71-3E9FB632EACF}" type="slidenum">
              <a:rPr lang="de-DE" smtClean="0"/>
              <a:t>33</a:t>
            </a:fld>
            <a:endParaRPr lang="de-DE"/>
          </a:p>
        </p:txBody>
      </p:sp>
    </p:spTree>
    <p:extLst>
      <p:ext uri="{BB962C8B-B14F-4D97-AF65-F5344CB8AC3E}">
        <p14:creationId xmlns:p14="http://schemas.microsoft.com/office/powerpoint/2010/main" val="251716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rgbClr val="444444"/>
                </a:solidFill>
                <a:effectLst/>
                <a:latin typeface="Open Sans" panose="020B0606030504020204" pitchFamily="34" charset="0"/>
                <a:ea typeface="Times New Roman" panose="02020603050405020304" pitchFamily="18" charset="0"/>
              </a:rPr>
              <a:t>Sipas </a:t>
            </a:r>
            <a:r>
              <a:rPr lang="de-DE" sz="1800" b="1" dirty="0">
                <a:solidFill>
                  <a:srgbClr val="444444"/>
                </a:solidFill>
                <a:effectLst/>
                <a:latin typeface="Open Sans" panose="020B0606030504020204" pitchFamily="34" charset="0"/>
                <a:ea typeface="Times New Roman" panose="02020603050405020304" pitchFamily="18" charset="0"/>
              </a:rPr>
              <a:t>Brech</a:t>
            </a:r>
            <a:r>
              <a:rPr lang="de-DE" sz="1800" dirty="0">
                <a:solidFill>
                  <a:srgbClr val="444444"/>
                </a:solidFill>
                <a:effectLst/>
                <a:latin typeface="Open Sans" panose="020B0606030504020204" pitchFamily="34" charset="0"/>
                <a:ea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rgbClr val="444444"/>
                </a:solidFill>
                <a:effectLst/>
                <a:latin typeface="Open Sans" panose="020B0606030504020204" pitchFamily="34" charset="0"/>
                <a:ea typeface="Times New Roman" panose="02020603050405020304" pitchFamily="18" charset="0"/>
              </a:rPr>
              <a:t>"Kontrolli është një ushtrim sistematik i cili quhet si një proces i kontrollit të performancës aktuale kundrejt standardeve ose planeve me synimin për të siguruar progres adekuat dhe gjithashtu regjistrimin e përvojës së fituar si një kontribut për nevojat e mundshme të ardhshme".</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Slide Number Placeholder 3"/>
          <p:cNvSpPr>
            <a:spLocks noGrp="1"/>
          </p:cNvSpPr>
          <p:nvPr>
            <p:ph type="sldNum" sz="quarter" idx="5"/>
          </p:nvPr>
        </p:nvSpPr>
        <p:spPr/>
        <p:txBody>
          <a:bodyPr/>
          <a:lstStyle/>
          <a:p>
            <a:fld id="{872E994C-CC47-4A25-8E71-3E9FB632EACF}" type="slidenum">
              <a:rPr lang="de-DE" smtClean="0"/>
              <a:t>34</a:t>
            </a:fld>
            <a:endParaRPr lang="de-DE"/>
          </a:p>
        </p:txBody>
      </p:sp>
    </p:spTree>
    <p:extLst>
      <p:ext uri="{BB962C8B-B14F-4D97-AF65-F5344CB8AC3E}">
        <p14:creationId xmlns:p14="http://schemas.microsoft.com/office/powerpoint/2010/main" val="162134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err="1"/>
              <a:t>Hapat</a:t>
            </a:r>
            <a:r>
              <a:rPr lang="en-IN" sz="1200" b="1" dirty="0"/>
              <a:t> e </a:t>
            </a:r>
            <a:r>
              <a:rPr lang="en-IN" sz="1200" b="1" dirty="0" err="1"/>
              <a:t>procesit</a:t>
            </a:r>
            <a:r>
              <a:rPr lang="en-IN" sz="1200" b="1" dirty="0"/>
              <a:t> </a:t>
            </a:r>
            <a:r>
              <a:rPr lang="en-IN" sz="1200" b="1" dirty="0" err="1"/>
              <a:t>të</a:t>
            </a:r>
            <a:r>
              <a:rPr lang="en-IN" sz="1200" b="1" dirty="0"/>
              <a:t> </a:t>
            </a:r>
            <a:r>
              <a:rPr lang="en-IN" sz="1200" b="1" dirty="0" err="1"/>
              <a:t>Kontrollit</a:t>
            </a:r>
            <a:endParaRPr lang="en-IN" sz="1200" b="1" dirty="0"/>
          </a:p>
          <a:p>
            <a:endParaRPr lang="en-US" dirty="0"/>
          </a:p>
          <a:p>
            <a:r>
              <a:rPr lang="de-DE" dirty="0"/>
              <a:t>Kontrolli si funksion menaxhimi përfshin hapat e mëposhtëm</a:t>
            </a:r>
          </a:p>
          <a:p>
            <a:endParaRPr lang="de-DE" dirty="0"/>
          </a:p>
          <a:p>
            <a:r>
              <a:rPr lang="de-DE" dirty="0"/>
              <a:t>Vendosja e standardeve</a:t>
            </a:r>
          </a:p>
          <a:p>
            <a:r>
              <a:rPr lang="de-DE" dirty="0"/>
              <a:t>Matja e Performancës</a:t>
            </a:r>
          </a:p>
          <a:p>
            <a:r>
              <a:rPr lang="de-DE" dirty="0"/>
              <a:t>Krahasimi i Performancës Aktuale me Standardet</a:t>
            </a:r>
          </a:p>
          <a:p>
            <a:r>
              <a:rPr lang="de-DE" dirty="0"/>
              <a:t>Marrja e veprimeve korrigjuese</a:t>
            </a:r>
          </a:p>
        </p:txBody>
      </p:sp>
      <p:sp>
        <p:nvSpPr>
          <p:cNvPr id="4" name="Slide Number Placeholder 3"/>
          <p:cNvSpPr>
            <a:spLocks noGrp="1"/>
          </p:cNvSpPr>
          <p:nvPr>
            <p:ph type="sldNum" sz="quarter" idx="5"/>
          </p:nvPr>
        </p:nvSpPr>
        <p:spPr/>
        <p:txBody>
          <a:bodyPr/>
          <a:lstStyle/>
          <a:p>
            <a:fld id="{872E994C-CC47-4A25-8E71-3E9FB632EACF}" type="slidenum">
              <a:rPr lang="de-DE" smtClean="0"/>
              <a:t>35</a:t>
            </a:fld>
            <a:endParaRPr lang="de-DE"/>
          </a:p>
        </p:txBody>
      </p:sp>
    </p:spTree>
    <p:extLst>
      <p:ext uri="{BB962C8B-B14F-4D97-AF65-F5344CB8AC3E}">
        <p14:creationId xmlns:p14="http://schemas.microsoft.com/office/powerpoint/2010/main" val="301887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err="1">
                <a:solidFill>
                  <a:schemeClr val="tx1"/>
                </a:solidFill>
              </a:rPr>
              <a:t>Vendosja</a:t>
            </a:r>
            <a:r>
              <a:rPr lang="en-IN" sz="1200" b="1" dirty="0">
                <a:solidFill>
                  <a:schemeClr val="tx1"/>
                </a:solidFill>
              </a:rPr>
              <a:t> e </a:t>
            </a:r>
            <a:r>
              <a:rPr lang="en-IN" sz="1200" b="1" dirty="0" err="1">
                <a:solidFill>
                  <a:schemeClr val="tx1"/>
                </a:solidFill>
              </a:rPr>
              <a:t>Standardeve</a:t>
            </a:r>
            <a:r>
              <a:rPr lang="en-IN" sz="1200" b="1" dirty="0">
                <a:solidFill>
                  <a:schemeClr val="tx1"/>
                </a:solidFill>
              </a:rPr>
              <a:t>:</a:t>
            </a:r>
          </a:p>
          <a:p>
            <a:endParaRPr lang="en-IN" sz="1200" b="1" dirty="0">
              <a:solidFill>
                <a:schemeClr val="tx1"/>
              </a:solidFill>
            </a:endParaRPr>
          </a:p>
          <a:p>
            <a:r>
              <a:rPr lang="en-IN" sz="1200" b="1" dirty="0" err="1">
                <a:solidFill>
                  <a:schemeClr val="tx1"/>
                </a:solidFill>
              </a:rPr>
              <a:t>Standardet</a:t>
            </a:r>
            <a:r>
              <a:rPr lang="en-IN" sz="1200" b="1" dirty="0">
                <a:solidFill>
                  <a:schemeClr val="tx1"/>
                </a:solidFill>
              </a:rPr>
              <a:t> </a:t>
            </a:r>
            <a:r>
              <a:rPr lang="en-IN" sz="1200" b="1" dirty="0" err="1">
                <a:solidFill>
                  <a:schemeClr val="tx1"/>
                </a:solidFill>
              </a:rPr>
              <a:t>janë</a:t>
            </a:r>
            <a:r>
              <a:rPr lang="en-IN" sz="1200" b="1" dirty="0">
                <a:solidFill>
                  <a:schemeClr val="tx1"/>
                </a:solidFill>
              </a:rPr>
              <a:t> planet </a:t>
            </a:r>
            <a:r>
              <a:rPr lang="en-IN" sz="1200" b="1" dirty="0" err="1">
                <a:solidFill>
                  <a:schemeClr val="tx1"/>
                </a:solidFill>
              </a:rPr>
              <a:t>ose</a:t>
            </a:r>
            <a:r>
              <a:rPr lang="en-IN" sz="1200" b="1" dirty="0">
                <a:solidFill>
                  <a:schemeClr val="tx1"/>
                </a:solidFill>
              </a:rPr>
              <a:t> </a:t>
            </a:r>
            <a:r>
              <a:rPr lang="en-IN" sz="1200" b="1" dirty="0" err="1">
                <a:solidFill>
                  <a:schemeClr val="tx1"/>
                </a:solidFill>
              </a:rPr>
              <a:t>objektivat</a:t>
            </a:r>
            <a:r>
              <a:rPr lang="en-IN" sz="1200" b="1" dirty="0">
                <a:solidFill>
                  <a:schemeClr val="tx1"/>
                </a:solidFill>
              </a:rPr>
              <a:t> </a:t>
            </a:r>
            <a:r>
              <a:rPr lang="en-IN" sz="1200" b="1" dirty="0" err="1">
                <a:solidFill>
                  <a:schemeClr val="tx1"/>
                </a:solidFill>
              </a:rPr>
              <a:t>që</a:t>
            </a:r>
            <a:r>
              <a:rPr lang="en-IN" sz="1200" b="1" dirty="0">
                <a:solidFill>
                  <a:schemeClr val="tx1"/>
                </a:solidFill>
              </a:rPr>
              <a:t> </a:t>
            </a:r>
            <a:r>
              <a:rPr lang="en-IN" sz="1200" b="1" dirty="0" err="1">
                <a:solidFill>
                  <a:schemeClr val="tx1"/>
                </a:solidFill>
              </a:rPr>
              <a:t>duhet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arrihen</a:t>
            </a:r>
            <a:r>
              <a:rPr lang="en-IN" sz="1200" b="1" dirty="0">
                <a:solidFill>
                  <a:schemeClr val="tx1"/>
                </a:solidFill>
              </a:rPr>
              <a:t> </a:t>
            </a:r>
            <a:r>
              <a:rPr lang="en-IN" sz="1200" b="1" dirty="0" err="1">
                <a:solidFill>
                  <a:schemeClr val="tx1"/>
                </a:solidFill>
              </a:rPr>
              <a:t>gjatë</a:t>
            </a:r>
            <a:r>
              <a:rPr lang="en-IN" sz="1200" b="1" dirty="0">
                <a:solidFill>
                  <a:schemeClr val="tx1"/>
                </a:solidFill>
              </a:rPr>
              <a:t> </a:t>
            </a:r>
            <a:r>
              <a:rPr lang="en-IN" sz="1200" b="1" dirty="0" err="1">
                <a:solidFill>
                  <a:schemeClr val="tx1"/>
                </a:solidFill>
              </a:rPr>
              <a:t>funksionimit</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biznesit</a:t>
            </a:r>
            <a:r>
              <a:rPr lang="en-IN" sz="1200" b="1" dirty="0">
                <a:solidFill>
                  <a:schemeClr val="tx1"/>
                </a:solidFill>
              </a:rPr>
              <a:t>. </a:t>
            </a:r>
            <a:r>
              <a:rPr lang="en-IN" sz="1200" b="1" dirty="0" err="1">
                <a:solidFill>
                  <a:schemeClr val="tx1"/>
                </a:solidFill>
              </a:rPr>
              <a:t>Ato</a:t>
            </a:r>
            <a:r>
              <a:rPr lang="en-IN" sz="1200" b="1" dirty="0">
                <a:solidFill>
                  <a:schemeClr val="tx1"/>
                </a:solidFill>
              </a:rPr>
              <a:t> </a:t>
            </a:r>
            <a:r>
              <a:rPr lang="en-IN" sz="1200" b="1" dirty="0" err="1">
                <a:solidFill>
                  <a:schemeClr val="tx1"/>
                </a:solidFill>
              </a:rPr>
              <a:t>mund</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quhen</a:t>
            </a:r>
            <a:r>
              <a:rPr lang="en-IN" sz="1200" b="1" dirty="0">
                <a:solidFill>
                  <a:schemeClr val="tx1"/>
                </a:solidFill>
              </a:rPr>
              <a:t> </a:t>
            </a:r>
            <a:r>
              <a:rPr lang="en-IN" sz="1200" b="1" dirty="0" err="1">
                <a:solidFill>
                  <a:schemeClr val="tx1"/>
                </a:solidFill>
              </a:rPr>
              <a:t>edhe</a:t>
            </a:r>
            <a:r>
              <a:rPr lang="en-IN" sz="1200" b="1" dirty="0">
                <a:solidFill>
                  <a:schemeClr val="tx1"/>
                </a:solidFill>
              </a:rPr>
              <a:t> </a:t>
            </a:r>
            <a:r>
              <a:rPr lang="en-IN" sz="1200" b="1" dirty="0" err="1">
                <a:solidFill>
                  <a:schemeClr val="tx1"/>
                </a:solidFill>
              </a:rPr>
              <a:t>kritere</a:t>
            </a:r>
            <a:r>
              <a:rPr lang="en-IN" sz="1200" b="1" dirty="0">
                <a:solidFill>
                  <a:schemeClr val="tx1"/>
                </a:solidFill>
              </a:rPr>
              <a:t> </a:t>
            </a:r>
            <a:r>
              <a:rPr lang="en-IN" sz="1200" b="1" dirty="0" err="1">
                <a:solidFill>
                  <a:schemeClr val="tx1"/>
                </a:solidFill>
              </a:rPr>
              <a:t>për</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gjykuar</a:t>
            </a:r>
            <a:r>
              <a:rPr lang="en-IN" sz="1200" b="1" dirty="0">
                <a:solidFill>
                  <a:schemeClr val="tx1"/>
                </a:solidFill>
              </a:rPr>
              <a:t> </a:t>
            </a:r>
            <a:r>
              <a:rPr lang="en-IN" sz="1200" b="1" dirty="0" err="1">
                <a:solidFill>
                  <a:schemeClr val="tx1"/>
                </a:solidFill>
              </a:rPr>
              <a:t>performancën</a:t>
            </a:r>
            <a:r>
              <a:rPr lang="en-IN" sz="1200" b="1" dirty="0">
                <a:solidFill>
                  <a:schemeClr val="tx1"/>
                </a:solidFill>
              </a:rPr>
              <a:t>. </a:t>
            </a:r>
            <a:r>
              <a:rPr lang="en-IN" sz="1200" b="1" dirty="0" err="1">
                <a:solidFill>
                  <a:schemeClr val="tx1"/>
                </a:solidFill>
              </a:rPr>
              <a:t>Kontrolli</a:t>
            </a:r>
            <a:r>
              <a:rPr lang="en-IN" sz="1200" b="1" dirty="0">
                <a:solidFill>
                  <a:schemeClr val="tx1"/>
                </a:solidFill>
              </a:rPr>
              <a:t> </a:t>
            </a:r>
            <a:r>
              <a:rPr lang="en-IN" sz="1200" b="1" dirty="0" err="1">
                <a:solidFill>
                  <a:schemeClr val="tx1"/>
                </a:solidFill>
              </a:rPr>
              <a:t>bëhet</a:t>
            </a:r>
            <a:r>
              <a:rPr lang="en-IN" sz="1200" b="1" dirty="0">
                <a:solidFill>
                  <a:schemeClr val="tx1"/>
                </a:solidFill>
              </a:rPr>
              <a:t> </a:t>
            </a:r>
            <a:r>
              <a:rPr lang="en-IN" sz="1200" b="1" dirty="0" err="1">
                <a:solidFill>
                  <a:schemeClr val="tx1"/>
                </a:solidFill>
              </a:rPr>
              <a:t>i</a:t>
            </a:r>
            <a:r>
              <a:rPr lang="en-IN" sz="1200" b="1" dirty="0">
                <a:solidFill>
                  <a:schemeClr val="tx1"/>
                </a:solidFill>
              </a:rPr>
              <a:t> </a:t>
            </a:r>
            <a:r>
              <a:rPr lang="en-IN" sz="1200" b="1" dirty="0" err="1">
                <a:solidFill>
                  <a:schemeClr val="tx1"/>
                </a:solidFill>
              </a:rPr>
              <a:t>lehtë</a:t>
            </a:r>
            <a:r>
              <a:rPr lang="en-IN" sz="1200" b="1" dirty="0">
                <a:solidFill>
                  <a:schemeClr val="tx1"/>
                </a:solidFill>
              </a:rPr>
              <a:t> </a:t>
            </a:r>
            <a:r>
              <a:rPr lang="en-IN" sz="1200" b="1" dirty="0" err="1">
                <a:solidFill>
                  <a:schemeClr val="tx1"/>
                </a:solidFill>
              </a:rPr>
              <a:t>nëpërmjet</a:t>
            </a:r>
            <a:r>
              <a:rPr lang="en-IN" sz="1200" b="1" dirty="0">
                <a:solidFill>
                  <a:schemeClr val="tx1"/>
                </a:solidFill>
              </a:rPr>
              <a:t> </a:t>
            </a:r>
            <a:r>
              <a:rPr lang="en-IN" sz="1200" b="1" dirty="0" err="1">
                <a:solidFill>
                  <a:schemeClr val="tx1"/>
                </a:solidFill>
              </a:rPr>
              <a:t>vendosjes</a:t>
            </a:r>
            <a:r>
              <a:rPr lang="en-IN" sz="1200" b="1" dirty="0">
                <a:solidFill>
                  <a:schemeClr val="tx1"/>
                </a:solidFill>
              </a:rPr>
              <a:t> </a:t>
            </a:r>
            <a:r>
              <a:rPr lang="en-IN" sz="1200" b="1" dirty="0" err="1">
                <a:solidFill>
                  <a:schemeClr val="tx1"/>
                </a:solidFill>
              </a:rPr>
              <a:t>së</a:t>
            </a:r>
            <a:r>
              <a:rPr lang="en-IN" sz="1200" b="1" dirty="0">
                <a:solidFill>
                  <a:schemeClr val="tx1"/>
                </a:solidFill>
              </a:rPr>
              <a:t> </a:t>
            </a:r>
            <a:r>
              <a:rPr lang="en-IN" sz="1200" b="1" dirty="0" err="1">
                <a:solidFill>
                  <a:schemeClr val="tx1"/>
                </a:solidFill>
              </a:rPr>
              <a:t>këtyre</a:t>
            </a:r>
            <a:r>
              <a:rPr lang="en-IN" sz="1200" b="1" dirty="0">
                <a:solidFill>
                  <a:schemeClr val="tx1"/>
                </a:solidFill>
              </a:rPr>
              <a:t> </a:t>
            </a:r>
            <a:r>
              <a:rPr lang="en-IN" sz="1200" b="1" dirty="0" err="1">
                <a:solidFill>
                  <a:schemeClr val="tx1"/>
                </a:solidFill>
              </a:rPr>
              <a:t>standardeve</a:t>
            </a:r>
            <a:r>
              <a:rPr lang="en-IN" sz="1200" b="1" dirty="0">
                <a:solidFill>
                  <a:schemeClr val="tx1"/>
                </a:solidFill>
              </a:rPr>
              <a:t> </a:t>
            </a:r>
            <a:r>
              <a:rPr lang="en-IN" sz="1200" b="1" dirty="0" err="1">
                <a:solidFill>
                  <a:schemeClr val="tx1"/>
                </a:solidFill>
              </a:rPr>
              <a:t>sepse</a:t>
            </a:r>
            <a:r>
              <a:rPr lang="en-IN" sz="1200" b="1" dirty="0">
                <a:solidFill>
                  <a:schemeClr val="tx1"/>
                </a:solidFill>
              </a:rPr>
              <a:t> </a:t>
            </a:r>
            <a:r>
              <a:rPr lang="en-IN" sz="1200" b="1" dirty="0" err="1">
                <a:solidFill>
                  <a:schemeClr val="tx1"/>
                </a:solidFill>
              </a:rPr>
              <a:t>kontrolli</a:t>
            </a:r>
            <a:r>
              <a:rPr lang="en-IN" sz="1200" b="1" dirty="0">
                <a:solidFill>
                  <a:schemeClr val="tx1"/>
                </a:solidFill>
              </a:rPr>
              <a:t> </a:t>
            </a:r>
            <a:r>
              <a:rPr lang="en-IN" sz="1200" b="1" dirty="0" err="1">
                <a:solidFill>
                  <a:schemeClr val="tx1"/>
                </a:solidFill>
              </a:rPr>
              <a:t>ushtrohet</a:t>
            </a:r>
            <a:r>
              <a:rPr lang="en-IN" sz="1200" b="1" dirty="0">
                <a:solidFill>
                  <a:schemeClr val="tx1"/>
                </a:solidFill>
              </a:rPr>
              <a:t> </a:t>
            </a:r>
            <a:r>
              <a:rPr lang="en-IN" sz="1200" b="1" dirty="0" err="1">
                <a:solidFill>
                  <a:schemeClr val="tx1"/>
                </a:solidFill>
              </a:rPr>
              <a:t>në</a:t>
            </a:r>
            <a:r>
              <a:rPr lang="en-IN" sz="1200" b="1" dirty="0">
                <a:solidFill>
                  <a:schemeClr val="tx1"/>
                </a:solidFill>
              </a:rPr>
              <a:t> </a:t>
            </a:r>
            <a:r>
              <a:rPr lang="en-IN" sz="1200" b="1" dirty="0" err="1">
                <a:solidFill>
                  <a:schemeClr val="tx1"/>
                </a:solidFill>
              </a:rPr>
              <a:t>bazë</a:t>
            </a:r>
            <a:r>
              <a:rPr lang="en-IN" sz="1200" b="1" dirty="0">
                <a:solidFill>
                  <a:schemeClr val="tx1"/>
                </a:solidFill>
              </a:rPr>
              <a:t> </a:t>
            </a:r>
            <a:r>
              <a:rPr lang="en-IN" sz="1200" b="1" dirty="0" err="1">
                <a:solidFill>
                  <a:schemeClr val="tx1"/>
                </a:solidFill>
              </a:rPr>
              <a:t>të</a:t>
            </a:r>
            <a:r>
              <a:rPr lang="en-IN" sz="1200" b="1" dirty="0">
                <a:solidFill>
                  <a:schemeClr val="tx1"/>
                </a:solidFill>
              </a:rPr>
              <a:t> </a:t>
            </a:r>
            <a:r>
              <a:rPr lang="en-IN" sz="1200" b="1" dirty="0" err="1">
                <a:solidFill>
                  <a:schemeClr val="tx1"/>
                </a:solidFill>
              </a:rPr>
              <a:t>këtyre</a:t>
            </a:r>
            <a:r>
              <a:rPr lang="en-IN" sz="1200" b="1" dirty="0">
                <a:solidFill>
                  <a:schemeClr val="tx1"/>
                </a:solidFill>
              </a:rPr>
              <a:t> </a:t>
            </a:r>
            <a:r>
              <a:rPr lang="en-IN" sz="1200" b="1" dirty="0" err="1">
                <a:solidFill>
                  <a:schemeClr val="tx1"/>
                </a:solidFill>
              </a:rPr>
              <a:t>standardeve</a:t>
            </a:r>
            <a:r>
              <a:rPr lang="en-IN" sz="1200" b="1" dirty="0">
                <a:solidFill>
                  <a:schemeClr val="tx1"/>
                </a:solidFill>
              </a:rPr>
              <a:t>.</a:t>
            </a:r>
          </a:p>
          <a:p>
            <a:endParaRPr lang="de-DE" dirty="0"/>
          </a:p>
        </p:txBody>
      </p:sp>
      <p:sp>
        <p:nvSpPr>
          <p:cNvPr id="4" name="Slide Number Placeholder 3"/>
          <p:cNvSpPr>
            <a:spLocks noGrp="1"/>
          </p:cNvSpPr>
          <p:nvPr>
            <p:ph type="sldNum" sz="quarter" idx="5"/>
          </p:nvPr>
        </p:nvSpPr>
        <p:spPr/>
        <p:txBody>
          <a:bodyPr/>
          <a:lstStyle/>
          <a:p>
            <a:fld id="{872E994C-CC47-4A25-8E71-3E9FB632EACF}" type="slidenum">
              <a:rPr lang="de-DE" smtClean="0"/>
              <a:t>36</a:t>
            </a:fld>
            <a:endParaRPr lang="de-DE"/>
          </a:p>
        </p:txBody>
      </p:sp>
    </p:spTree>
    <p:extLst>
      <p:ext uri="{BB962C8B-B14F-4D97-AF65-F5344CB8AC3E}">
        <p14:creationId xmlns:p14="http://schemas.microsoft.com/office/powerpoint/2010/main" val="429350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E0E6-47A2-8BFA-7796-A6BB115E53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F2CFD64D-B530-A0F3-0733-6EAAE6FBC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8E80435A-0C21-5E1F-8F08-CEB99E96CF77}"/>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5" name="Footer Placeholder 4">
            <a:extLst>
              <a:ext uri="{FF2B5EF4-FFF2-40B4-BE49-F238E27FC236}">
                <a16:creationId xmlns:a16="http://schemas.microsoft.com/office/drawing/2014/main" id="{4246B670-C2D5-D5F7-279F-DCBA76906172}"/>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3B4DE3C9-8535-7E7C-9540-C36FE191D330}"/>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238719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7D47-547E-8012-1AB2-F74C62055957}"/>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6F82FB8E-59EB-4E4F-F8DD-FFF51037FA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11F8A170-3F24-5E8D-2DB7-ABEC44AEDA53}"/>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5" name="Footer Placeholder 4">
            <a:extLst>
              <a:ext uri="{FF2B5EF4-FFF2-40B4-BE49-F238E27FC236}">
                <a16:creationId xmlns:a16="http://schemas.microsoft.com/office/drawing/2014/main" id="{76054B6F-F847-ADF6-90E9-1B7F2C9C9B1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65430C0A-18A2-10CC-4465-8DDEB999DADF}"/>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114644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4233E-4A6E-AD51-D92A-EA676881D8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54C0669D-7F47-3AB1-675D-EECCCA1450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FF954C4F-1E1D-4DE6-C416-90E14A589927}"/>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5" name="Footer Placeholder 4">
            <a:extLst>
              <a:ext uri="{FF2B5EF4-FFF2-40B4-BE49-F238E27FC236}">
                <a16:creationId xmlns:a16="http://schemas.microsoft.com/office/drawing/2014/main" id="{D4242F84-5026-2AB4-BEEC-5A3245FF0C3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948091A0-876B-6E2E-A75E-A26C552431BC}"/>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329533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5343-CD7D-B94A-5EF6-9871D263F3E7}"/>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048BCEC3-7295-6B39-73A1-32E6EFB37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34D4F891-946E-59E9-A5E8-215F5F7FC5E3}"/>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5" name="Footer Placeholder 4">
            <a:extLst>
              <a:ext uri="{FF2B5EF4-FFF2-40B4-BE49-F238E27FC236}">
                <a16:creationId xmlns:a16="http://schemas.microsoft.com/office/drawing/2014/main" id="{B9760CE2-5DCF-9836-7A7D-3893F3E15D74}"/>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B6C7FF6B-1926-6A9C-6358-A6265202B44E}"/>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290850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000-5E3D-F4E4-F4BF-024367E02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24471C5E-DB94-A35A-0E9C-73C940D01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D0CFC-A7BB-7069-FDFE-EAE9D001472E}"/>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5" name="Footer Placeholder 4">
            <a:extLst>
              <a:ext uri="{FF2B5EF4-FFF2-40B4-BE49-F238E27FC236}">
                <a16:creationId xmlns:a16="http://schemas.microsoft.com/office/drawing/2014/main" id="{F17BF60F-0A9C-04C4-421B-905D17A6CD8C}"/>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09BB00DE-4CBF-893D-38B3-C10F4684C9DF}"/>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89820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DE8B-FDDF-5A41-2519-6F200020745C}"/>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C34852D9-7FED-94CC-47A5-53CFF575E6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1D8987B-6F0A-23D9-CABC-E4B7C56EA7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0C5C8735-BEF9-E9AD-AD26-AFC34419CA02}"/>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6" name="Footer Placeholder 5">
            <a:extLst>
              <a:ext uri="{FF2B5EF4-FFF2-40B4-BE49-F238E27FC236}">
                <a16:creationId xmlns:a16="http://schemas.microsoft.com/office/drawing/2014/main" id="{FCA8BB3D-3B84-B699-9365-6FD58DCE752E}"/>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50A63DA1-0443-7D3A-B2C6-FBAAF90CA265}"/>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323152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141D-6638-DC9A-D8FB-7BEADC737260}"/>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F257DFE9-FBF1-E733-B36E-EF8066980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F6BEA-E05F-444E-D6BD-D46EEEC5D2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787B76E3-8486-EC01-E7FA-1F33BAABE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55BB2-D6E0-5EA7-E2F6-8B10E3658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3EE3F18E-E0E9-8FFA-7871-D9A6564E316F}"/>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8" name="Footer Placeholder 7">
            <a:extLst>
              <a:ext uri="{FF2B5EF4-FFF2-40B4-BE49-F238E27FC236}">
                <a16:creationId xmlns:a16="http://schemas.microsoft.com/office/drawing/2014/main" id="{D14BDEFA-B885-19EF-DCA2-C257A547F591}"/>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BEFC6F6A-7889-AFE2-97C8-36FDFD0710F4}"/>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36087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CEC8-4CB6-507B-785C-5B16BB6AEF90}"/>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5539878C-715E-5C80-17E4-C4786DDDEAA9}"/>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4" name="Footer Placeholder 3">
            <a:extLst>
              <a:ext uri="{FF2B5EF4-FFF2-40B4-BE49-F238E27FC236}">
                <a16:creationId xmlns:a16="http://schemas.microsoft.com/office/drawing/2014/main" id="{8F134897-5FF4-5B04-3701-90D7DA35D007}"/>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8B0B392-C780-372B-B89A-3F902D44A9DB}"/>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401580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3F3CC-F70A-073C-7915-B77A86026414}"/>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3" name="Footer Placeholder 2">
            <a:extLst>
              <a:ext uri="{FF2B5EF4-FFF2-40B4-BE49-F238E27FC236}">
                <a16:creationId xmlns:a16="http://schemas.microsoft.com/office/drawing/2014/main" id="{E54C3DD0-2D69-73D9-F976-0BEB4B50B97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5E376EF-7B91-72FB-032B-D3156C203C62}"/>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197207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3F75-F526-5AC4-7059-11360BCF4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87886690-1F52-F1DB-8103-7232DC34A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76D87FAD-4403-FC50-5822-733438D33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2DDAC-D24F-EBE4-01FA-6D442510F6A8}"/>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6" name="Footer Placeholder 5">
            <a:extLst>
              <a:ext uri="{FF2B5EF4-FFF2-40B4-BE49-F238E27FC236}">
                <a16:creationId xmlns:a16="http://schemas.microsoft.com/office/drawing/2014/main" id="{F3AF47D8-282D-43E8-7446-E9452187BA8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8D8FC059-AEAD-D36D-231E-968E224AB8DC}"/>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271893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9CD5-B63E-6CE0-D186-C2A5A6FF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05D19377-3D43-9853-D638-181D4B7F7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91401AE2-8CC9-38CE-EC27-22384596E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0D18A-CD2D-3810-C9E0-5CCF5CF462EC}"/>
              </a:ext>
            </a:extLst>
          </p:cNvPr>
          <p:cNvSpPr>
            <a:spLocks noGrp="1"/>
          </p:cNvSpPr>
          <p:nvPr>
            <p:ph type="dt" sz="half" idx="10"/>
          </p:nvPr>
        </p:nvSpPr>
        <p:spPr/>
        <p:txBody>
          <a:bodyPr/>
          <a:lstStyle/>
          <a:p>
            <a:fld id="{9A2B91E4-A68D-4AC6-A51C-91DEF1AF1A83}" type="datetimeFigureOut">
              <a:rPr lang="de-DE" smtClean="0"/>
              <a:t>02.03.2024</a:t>
            </a:fld>
            <a:endParaRPr lang="de-DE"/>
          </a:p>
        </p:txBody>
      </p:sp>
      <p:sp>
        <p:nvSpPr>
          <p:cNvPr id="6" name="Footer Placeholder 5">
            <a:extLst>
              <a:ext uri="{FF2B5EF4-FFF2-40B4-BE49-F238E27FC236}">
                <a16:creationId xmlns:a16="http://schemas.microsoft.com/office/drawing/2014/main" id="{D13E0C48-C6F8-DE4E-D2DB-3F42164BD0D1}"/>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A2B10BD4-C0C4-5FCB-ECE6-62B995424EE7}"/>
              </a:ext>
            </a:extLst>
          </p:cNvPr>
          <p:cNvSpPr>
            <a:spLocks noGrp="1"/>
          </p:cNvSpPr>
          <p:nvPr>
            <p:ph type="sldNum" sz="quarter" idx="12"/>
          </p:nvPr>
        </p:nvSpPr>
        <p:spPr/>
        <p:txBody>
          <a:bodyPr/>
          <a:lstStyle/>
          <a:p>
            <a:fld id="{9091E2BB-25BC-4E90-AC12-11A5447B8AE7}" type="slidenum">
              <a:rPr lang="de-DE" smtClean="0"/>
              <a:t>‹#›</a:t>
            </a:fld>
            <a:endParaRPr lang="de-DE"/>
          </a:p>
        </p:txBody>
      </p:sp>
    </p:spTree>
    <p:extLst>
      <p:ext uri="{BB962C8B-B14F-4D97-AF65-F5344CB8AC3E}">
        <p14:creationId xmlns:p14="http://schemas.microsoft.com/office/powerpoint/2010/main" val="59646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BBF2E-0440-5779-B4AD-4FCD9B9EC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610EAA10-171B-64F3-1E01-BBD4D8914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1365BAF-C2CB-D244-F672-58B92AA7F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B91E4-A68D-4AC6-A51C-91DEF1AF1A83}" type="datetimeFigureOut">
              <a:rPr lang="de-DE" smtClean="0"/>
              <a:t>02.03.2024</a:t>
            </a:fld>
            <a:endParaRPr lang="de-DE"/>
          </a:p>
        </p:txBody>
      </p:sp>
      <p:sp>
        <p:nvSpPr>
          <p:cNvPr id="5" name="Footer Placeholder 4">
            <a:extLst>
              <a:ext uri="{FF2B5EF4-FFF2-40B4-BE49-F238E27FC236}">
                <a16:creationId xmlns:a16="http://schemas.microsoft.com/office/drawing/2014/main" id="{32BFF33E-9825-81E8-F6C3-9E54F60CA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9927AC0F-8AEA-A5E8-A27F-4A4AA3F5D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E2BB-25BC-4E90-AC12-11A5447B8AE7}" type="slidenum">
              <a:rPr lang="de-DE" smtClean="0"/>
              <a:t>‹#›</a:t>
            </a:fld>
            <a:endParaRPr lang="de-DE"/>
          </a:p>
        </p:txBody>
      </p:sp>
    </p:spTree>
    <p:extLst>
      <p:ext uri="{BB962C8B-B14F-4D97-AF65-F5344CB8AC3E}">
        <p14:creationId xmlns:p14="http://schemas.microsoft.com/office/powerpoint/2010/main" val="26672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6.xml"/><Relationship Id="rId7" Type="http://schemas.openxmlformats.org/officeDocument/2006/relationships/image" Target="../media/image19.png"/><Relationship Id="rId12" Type="http://schemas.openxmlformats.org/officeDocument/2006/relationships/image" Target="../media/image6.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tags" Target="../tags/tag58.xml"/><Relationship Id="rId10" Type="http://schemas.openxmlformats.org/officeDocument/2006/relationships/image" Target="../media/image22.png"/><Relationship Id="rId4" Type="http://schemas.openxmlformats.org/officeDocument/2006/relationships/tags" Target="../tags/tag57.xml"/><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1.xml"/><Relationship Id="rId7"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3.jpe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4.xml"/><Relationship Id="rId7" Type="http://schemas.openxmlformats.org/officeDocument/2006/relationships/image" Target="../media/image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1.png"/><Relationship Id="rId5" Type="http://schemas.openxmlformats.org/officeDocument/2006/relationships/image" Target="../media/image24.jpeg"/><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7.xml"/><Relationship Id="rId7" Type="http://schemas.openxmlformats.org/officeDocument/2006/relationships/image" Target="../media/image25.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6.jpeg"/></Relationships>
</file>

<file path=ppt/slides/_rels/slide3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6.jpeg"/><Relationship Id="rId5" Type="http://schemas.openxmlformats.org/officeDocument/2006/relationships/image" Target="../media/image22.png"/><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png"/><Relationship Id="rId5" Type="http://schemas.openxmlformats.org/officeDocument/2006/relationships/image" Target="../media/image29.jpeg"/><Relationship Id="rId4"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7.xml"/><Relationship Id="rId7" Type="http://schemas.openxmlformats.org/officeDocument/2006/relationships/image" Target="../media/image32.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6.jpeg"/><Relationship Id="rId4" Type="http://schemas.openxmlformats.org/officeDocument/2006/relationships/notesSlide" Target="../notesSlides/notesSlide13.xml"/><Relationship Id="rId9"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Layout" Target="../slideLayouts/slideLayout7.xml"/><Relationship Id="rId7" Type="http://schemas.openxmlformats.org/officeDocument/2006/relationships/image" Target="../media/image32.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4.jpeg"/><Relationship Id="rId5" Type="http://schemas.openxmlformats.org/officeDocument/2006/relationships/image" Target="../media/image30.jpeg"/><Relationship Id="rId10" Type="http://schemas.openxmlformats.org/officeDocument/2006/relationships/image" Target="../media/image6.jpeg"/><Relationship Id="rId4" Type="http://schemas.openxmlformats.org/officeDocument/2006/relationships/notesSlide" Target="../notesSlides/notesSlide14.xml"/><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image" Target="../media/image38.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7.jpeg"/><Relationship Id="rId11" Type="http://schemas.openxmlformats.org/officeDocument/2006/relationships/image" Target="../media/image6.jpeg"/><Relationship Id="rId5" Type="http://schemas.openxmlformats.org/officeDocument/2006/relationships/image" Target="../media/image36.jpeg"/><Relationship Id="rId10"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image" Target="../media/image40.jpeg"/></Relationships>
</file>

<file path=ppt/slides/_rels/slide4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openxmlformats.org/officeDocument/2006/relationships/image" Target="../media/image43.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6.jpeg"/><Relationship Id="rId4" Type="http://schemas.openxmlformats.org/officeDocument/2006/relationships/image" Target="../media/image36.jpeg"/><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93.xml"/><Relationship Id="rId5" Type="http://schemas.openxmlformats.org/officeDocument/2006/relationships/image" Target="../media/image6.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4.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95.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7.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98.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0.jpeg"/><Relationship Id="rId2" Type="http://schemas.openxmlformats.org/officeDocument/2006/relationships/tags" Target="../tags/tag8.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9.jpe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99.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061" y="574765"/>
            <a:ext cx="6827522" cy="1089814"/>
          </a:xfrm>
        </p:spPr>
        <p:txBody>
          <a:bodyPr>
            <a:normAutofit/>
          </a:bodyPr>
          <a:lstStyle/>
          <a:p>
            <a:pPr algn="ctr"/>
            <a:r>
              <a:rPr lang="en-US" sz="6000" b="1" dirty="0" err="1">
                <a:ln w="22225">
                  <a:solidFill>
                    <a:schemeClr val="accent2"/>
                  </a:solidFill>
                  <a:prstDash val="solid"/>
                </a:ln>
                <a:solidFill>
                  <a:srgbClr val="FF0000"/>
                </a:solidFill>
                <a:latin typeface="+mn-lt"/>
                <a:ea typeface="+mn-ea"/>
                <a:cs typeface="+mn-cs"/>
              </a:rPr>
              <a:t>Menaxhimi</a:t>
            </a:r>
            <a:r>
              <a:rPr lang="en-US" sz="6000" b="1" dirty="0">
                <a:ln w="22225">
                  <a:solidFill>
                    <a:schemeClr val="accent2"/>
                  </a:solidFill>
                  <a:prstDash val="solid"/>
                </a:ln>
                <a:solidFill>
                  <a:srgbClr val="FF0000"/>
                </a:solidFill>
                <a:latin typeface="+mn-lt"/>
                <a:ea typeface="+mn-ea"/>
                <a:cs typeface="+mn-cs"/>
              </a:rPr>
              <a:t> </a:t>
            </a:r>
            <a:r>
              <a:rPr lang="en-US" sz="6000" b="1" dirty="0" err="1">
                <a:ln w="22225">
                  <a:solidFill>
                    <a:schemeClr val="accent2"/>
                  </a:solidFill>
                  <a:prstDash val="solid"/>
                </a:ln>
                <a:solidFill>
                  <a:srgbClr val="FF0000"/>
                </a:solidFill>
                <a:latin typeface="+mn-lt"/>
                <a:ea typeface="+mn-ea"/>
                <a:cs typeface="+mn-cs"/>
              </a:rPr>
              <a:t>i</a:t>
            </a:r>
            <a:r>
              <a:rPr lang="en-US" sz="6000" b="1" dirty="0">
                <a:ln w="22225">
                  <a:solidFill>
                    <a:schemeClr val="accent2"/>
                  </a:solidFill>
                  <a:prstDash val="solid"/>
                </a:ln>
                <a:solidFill>
                  <a:srgbClr val="FF0000"/>
                </a:solidFill>
                <a:latin typeface="+mn-lt"/>
                <a:ea typeface="+mn-ea"/>
                <a:cs typeface="+mn-cs"/>
              </a:rPr>
              <a:t> </a:t>
            </a:r>
            <a:r>
              <a:rPr lang="en-US" sz="6000" b="1" dirty="0" err="1">
                <a:ln w="22225">
                  <a:solidFill>
                    <a:schemeClr val="accent2"/>
                  </a:solidFill>
                  <a:prstDash val="solid"/>
                </a:ln>
                <a:solidFill>
                  <a:srgbClr val="FF0000"/>
                </a:solidFill>
                <a:latin typeface="+mn-lt"/>
                <a:ea typeface="+mn-ea"/>
                <a:cs typeface="+mn-cs"/>
              </a:rPr>
              <a:t>Biznesit</a:t>
            </a:r>
            <a:endParaRPr lang="en-GB" sz="6000" b="1" dirty="0">
              <a:ln w="22225">
                <a:solidFill>
                  <a:schemeClr val="accent2"/>
                </a:solidFill>
                <a:prstDash val="solid"/>
              </a:ln>
              <a:solidFill>
                <a:srgbClr val="FF0000"/>
              </a:solidFill>
              <a:latin typeface="+mn-lt"/>
              <a:ea typeface="+mn-ea"/>
              <a:cs typeface="+mn-cs"/>
            </a:endParaRPr>
          </a:p>
        </p:txBody>
      </p:sp>
      <p:sp>
        <p:nvSpPr>
          <p:cNvPr id="3" name="Subtitle 2"/>
          <p:cNvSpPr>
            <a:spLocks noGrp="1"/>
          </p:cNvSpPr>
          <p:nvPr>
            <p:ph type="subTitle" idx="1"/>
          </p:nvPr>
        </p:nvSpPr>
        <p:spPr>
          <a:xfrm>
            <a:off x="1733002" y="1827651"/>
            <a:ext cx="9187543" cy="959090"/>
          </a:xfrm>
        </p:spPr>
        <p:txBody>
          <a:bodyPr>
            <a:noAutofit/>
          </a:bodyPr>
          <a:lstStyle/>
          <a:p>
            <a:r>
              <a:rPr lang="en-GB" sz="2000" b="1" dirty="0" err="1"/>
              <a:t>Menaxhimi</a:t>
            </a:r>
            <a:r>
              <a:rPr lang="en-GB" sz="2000" b="1" dirty="0"/>
              <a:t> </a:t>
            </a:r>
            <a:r>
              <a:rPr lang="en-GB" sz="2000" b="1" dirty="0" err="1"/>
              <a:t>i</a:t>
            </a:r>
            <a:r>
              <a:rPr lang="en-GB" sz="2000" b="1" dirty="0"/>
              <a:t> </a:t>
            </a:r>
            <a:r>
              <a:rPr lang="en-GB" sz="2000" b="1" dirty="0" err="1"/>
              <a:t>stafit</a:t>
            </a:r>
            <a:r>
              <a:rPr lang="en-GB" sz="2000" b="1" dirty="0"/>
              <a:t> </a:t>
            </a:r>
            <a:r>
              <a:rPr lang="en-GB" sz="2000" b="1" dirty="0" err="1"/>
              <a:t>për</a:t>
            </a:r>
            <a:r>
              <a:rPr lang="en-GB" sz="2000" b="1" dirty="0"/>
              <a:t> </a:t>
            </a:r>
            <a:r>
              <a:rPr lang="en-GB" sz="2000" b="1" dirty="0" err="1"/>
              <a:t>më</a:t>
            </a:r>
            <a:r>
              <a:rPr lang="en-GB" sz="2000" b="1" dirty="0"/>
              <a:t> </a:t>
            </a:r>
            <a:r>
              <a:rPr lang="en-GB" sz="2000" b="1" dirty="0" err="1"/>
              <a:t>shumë</a:t>
            </a:r>
            <a:r>
              <a:rPr lang="en-GB" sz="2000" b="1" dirty="0"/>
              <a:t> </a:t>
            </a:r>
            <a:r>
              <a:rPr lang="en-GB" sz="2000" b="1" dirty="0" err="1"/>
              <a:t>sukses</a:t>
            </a:r>
            <a:r>
              <a:rPr lang="en-GB" sz="2000" b="1" dirty="0"/>
              <a:t> </a:t>
            </a:r>
            <a:r>
              <a:rPr lang="en-GB" sz="2000" b="1" dirty="0" err="1"/>
              <a:t>në</a:t>
            </a:r>
            <a:r>
              <a:rPr lang="en-GB" sz="2000" b="1" dirty="0"/>
              <a:t> </a:t>
            </a:r>
            <a:r>
              <a:rPr lang="en-GB" sz="2000" b="1" dirty="0" err="1"/>
              <a:t>biznes</a:t>
            </a:r>
            <a:endParaRPr lang="en-GB" sz="2000" b="1"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 y="18737"/>
            <a:ext cx="1567543" cy="443362"/>
          </a:xfrm>
          <a:prstGeom prst="rect">
            <a:avLst/>
          </a:prstGeom>
        </p:spPr>
      </p:pic>
      <p:sp>
        <p:nvSpPr>
          <p:cNvPr id="8" name="TextBox 7"/>
          <p:cNvSpPr txBox="1"/>
          <p:nvPr/>
        </p:nvSpPr>
        <p:spPr>
          <a:xfrm>
            <a:off x="6042992" y="4580065"/>
            <a:ext cx="5609078" cy="1569660"/>
          </a:xfrm>
          <a:prstGeom prst="rect">
            <a:avLst/>
          </a:prstGeom>
          <a:noFill/>
        </p:spPr>
        <p:txBody>
          <a:bodyPr wrap="square" rtlCol="0">
            <a:spAutoFit/>
          </a:bodyPr>
          <a:lstStyle/>
          <a:p>
            <a:pPr algn="r"/>
            <a:r>
              <a:rPr lang="en-US" sz="3200" b="1" dirty="0" err="1">
                <a:ln w="22225">
                  <a:solidFill>
                    <a:schemeClr val="accent2"/>
                  </a:solidFill>
                  <a:prstDash val="solid"/>
                </a:ln>
                <a:solidFill>
                  <a:srgbClr val="FFFF00"/>
                </a:solidFill>
              </a:rPr>
              <a:t>Akademia</a:t>
            </a:r>
            <a:r>
              <a:rPr lang="en-US" sz="3200" b="1" dirty="0">
                <a:ln w="22225">
                  <a:solidFill>
                    <a:schemeClr val="accent2"/>
                  </a:solidFill>
                  <a:prstDash val="solid"/>
                </a:ln>
                <a:solidFill>
                  <a:srgbClr val="FFFF00"/>
                </a:solidFill>
              </a:rPr>
              <a:t> </a:t>
            </a:r>
            <a:r>
              <a:rPr lang="en-US" sz="3200" b="1" dirty="0" err="1">
                <a:ln w="22225">
                  <a:solidFill>
                    <a:schemeClr val="accent2"/>
                  </a:solidFill>
                  <a:prstDash val="solid"/>
                </a:ln>
                <a:solidFill>
                  <a:srgbClr val="FFFF00"/>
                </a:solidFill>
              </a:rPr>
              <a:t>Profesionale</a:t>
            </a:r>
            <a:r>
              <a:rPr lang="en-US" sz="3200" b="1" dirty="0">
                <a:ln w="22225">
                  <a:solidFill>
                    <a:schemeClr val="accent2"/>
                  </a:solidFill>
                  <a:prstDash val="solid"/>
                </a:ln>
                <a:solidFill>
                  <a:srgbClr val="FFFF00"/>
                </a:solidFill>
              </a:rPr>
              <a:t> ELITA</a:t>
            </a:r>
          </a:p>
          <a:p>
            <a:pPr algn="r"/>
            <a:r>
              <a:rPr lang="en-US" sz="3200" b="1" dirty="0">
                <a:ln w="22225">
                  <a:solidFill>
                    <a:schemeClr val="accent2"/>
                  </a:solidFill>
                  <a:prstDash val="solid"/>
                </a:ln>
                <a:solidFill>
                  <a:srgbClr val="FFFF00"/>
                </a:solidFill>
              </a:rPr>
              <a:t>02 mars 2024</a:t>
            </a:r>
            <a:endParaRPr lang="en-GB" sz="3200" b="1" dirty="0">
              <a:ln w="22225">
                <a:solidFill>
                  <a:schemeClr val="accent2"/>
                </a:solidFill>
                <a:prstDash val="solid"/>
              </a:ln>
              <a:solidFill>
                <a:srgbClr val="FFFF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66692">
            <a:off x="294441" y="4146180"/>
            <a:ext cx="2321098" cy="2301400"/>
          </a:xfrm>
          <a:prstGeom prst="rect">
            <a:avLst/>
          </a:prstGeom>
        </p:spPr>
      </p:pic>
    </p:spTree>
    <p:extLst>
      <p:ext uri="{BB962C8B-B14F-4D97-AF65-F5344CB8AC3E}">
        <p14:creationId xmlns:p14="http://schemas.microsoft.com/office/powerpoint/2010/main" val="234735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sp>
        <p:nvSpPr>
          <p:cNvPr id="7" name="Freeform 6"/>
          <p:cNvSpPr/>
          <p:nvPr/>
        </p:nvSpPr>
        <p:spPr>
          <a:xfrm>
            <a:off x="1703512" y="1681848"/>
            <a:ext cx="8964488"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rgbClr val="FF9B57">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919536" y="2348876"/>
            <a:ext cx="8424936" cy="3139321"/>
          </a:xfrm>
          <a:prstGeom prst="rect">
            <a:avLst/>
          </a:prstGeom>
          <a:solidFill>
            <a:srgbClr val="FFFFFF">
              <a:alpha val="60000"/>
            </a:srgbClr>
          </a:solidFill>
        </p:spPr>
        <p:txBody>
          <a:bodyPr wrap="square" rtlCol="0">
            <a:spAutoFit/>
          </a:bodyPr>
          <a:lstStyle/>
          <a:p>
            <a:pPr marL="457200" indent="-457200">
              <a:buFont typeface="Arial" pitchFamily="34" charset="0"/>
              <a:buChar char="•"/>
            </a:pPr>
            <a:r>
              <a:rPr lang="pl-PL" sz="2200" b="1" dirty="0">
                <a:effectLst>
                  <a:outerShdw blurRad="38100" dist="38100" dir="2700000" algn="tl">
                    <a:srgbClr val="000000">
                      <a:alpha val="43137"/>
                    </a:srgbClr>
                  </a:outerShdw>
                </a:effectLst>
              </a:rPr>
              <a:t>Parashikimi i faktorëve për planifikim</a:t>
            </a:r>
            <a:r>
              <a:rPr lang="en-IN" sz="2200" b="1" dirty="0">
                <a:effectLst>
                  <a:outerShdw blurRad="38100" dist="38100" dir="2700000" algn="tl">
                    <a:srgbClr val="000000">
                      <a:alpha val="43137"/>
                    </a:srgbClr>
                  </a:outerShdw>
                </a:effectLst>
              </a:rPr>
              <a:t>:</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pl-PL" sz="2200" b="1" dirty="0"/>
              <a:t>Parashikimi i faktorëve për planifikim</a:t>
            </a:r>
            <a:r>
              <a:rPr lang="en-US" sz="2200" b="1" dirty="0"/>
              <a:t> </a:t>
            </a:r>
            <a:r>
              <a:rPr lang="en-IN" sz="2200" b="1" dirty="0" err="1"/>
              <a:t>është</a:t>
            </a:r>
            <a:r>
              <a:rPr lang="en-IN" sz="2200" b="1" dirty="0"/>
              <a:t> </a:t>
            </a:r>
            <a:r>
              <a:rPr lang="en-IN" sz="2200" b="1" dirty="0" err="1"/>
              <a:t>supozimi</a:t>
            </a:r>
            <a:r>
              <a:rPr lang="en-IN" sz="2200" b="1" dirty="0"/>
              <a:t> </a:t>
            </a:r>
            <a:r>
              <a:rPr lang="en-IN" sz="2200" b="1" dirty="0" err="1"/>
              <a:t>i</a:t>
            </a:r>
            <a:r>
              <a:rPr lang="en-IN" sz="2200" b="1" dirty="0"/>
              <a:t> </a:t>
            </a:r>
            <a:r>
              <a:rPr lang="en-IN" sz="2200" b="1" dirty="0" err="1"/>
              <a:t>mundshëm</a:t>
            </a:r>
            <a:r>
              <a:rPr lang="en-IN" sz="2200" b="1" dirty="0"/>
              <a:t> </a:t>
            </a:r>
            <a:r>
              <a:rPr lang="en-IN" sz="2200" b="1" dirty="0" err="1"/>
              <a:t>për</a:t>
            </a:r>
            <a:r>
              <a:rPr lang="en-IN" sz="2200" b="1" dirty="0"/>
              <a:t> </a:t>
            </a:r>
            <a:r>
              <a:rPr lang="en-IN" sz="2200" b="1" dirty="0" err="1"/>
              <a:t>ngjarjet</a:t>
            </a:r>
            <a:r>
              <a:rPr lang="en-IN" sz="2200" b="1" dirty="0"/>
              <a:t> </a:t>
            </a:r>
            <a:r>
              <a:rPr lang="en-IN" sz="2200" b="1" dirty="0" err="1"/>
              <a:t>në</a:t>
            </a:r>
            <a:r>
              <a:rPr lang="en-IN" sz="2200" b="1" dirty="0"/>
              <a:t> </a:t>
            </a:r>
            <a:r>
              <a:rPr lang="en-IN" sz="2200" b="1" dirty="0" err="1"/>
              <a:t>të</a:t>
            </a:r>
            <a:r>
              <a:rPr lang="en-IN" sz="2200" b="1" dirty="0"/>
              <a:t> </a:t>
            </a:r>
            <a:r>
              <a:rPr lang="en-IN" sz="2200" b="1" dirty="0" err="1"/>
              <a:t>ardhmen</a:t>
            </a:r>
            <a:r>
              <a:rPr lang="en-IN" sz="2200" b="1" dirty="0"/>
              <a:t>.</a:t>
            </a:r>
          </a:p>
          <a:p>
            <a:pPr marL="914400" lvl="1" indent="-457200">
              <a:buFont typeface="Courier New" panose="02070309020205020404" pitchFamily="49" charset="0"/>
              <a:buChar char="o"/>
            </a:pPr>
            <a:r>
              <a:rPr lang="en-IN" sz="2200" b="1" dirty="0" err="1"/>
              <a:t>Ato</a:t>
            </a:r>
            <a:r>
              <a:rPr lang="en-IN" sz="2200" b="1" dirty="0"/>
              <a:t> </a:t>
            </a:r>
            <a:r>
              <a:rPr lang="en-IN" sz="2200" b="1" dirty="0" err="1"/>
              <a:t>shërbejnë</a:t>
            </a:r>
            <a:r>
              <a:rPr lang="en-IN" sz="2200" b="1" dirty="0"/>
              <a:t> </a:t>
            </a:r>
            <a:r>
              <a:rPr lang="en-IN" sz="2200" b="1" dirty="0" err="1"/>
              <a:t>si</a:t>
            </a:r>
            <a:r>
              <a:rPr lang="en-IN" sz="2200" b="1" dirty="0"/>
              <a:t> </a:t>
            </a:r>
            <a:r>
              <a:rPr lang="en-IN" sz="2200" b="1" dirty="0" err="1"/>
              <a:t>bazë</a:t>
            </a:r>
            <a:r>
              <a:rPr lang="en-IN" sz="2200" b="1" dirty="0"/>
              <a:t> </a:t>
            </a:r>
            <a:r>
              <a:rPr lang="en-IN" sz="2200" b="1" dirty="0" err="1"/>
              <a:t>për</a:t>
            </a:r>
            <a:r>
              <a:rPr lang="en-IN" sz="2200" b="1" dirty="0"/>
              <a:t> </a:t>
            </a:r>
            <a:r>
              <a:rPr lang="en-IN" sz="2200" b="1" dirty="0" err="1"/>
              <a:t>planifikim</a:t>
            </a:r>
            <a:r>
              <a:rPr lang="en-IN" sz="2200" b="1" dirty="0"/>
              <a:t>.</a:t>
            </a:r>
          </a:p>
          <a:p>
            <a:pPr marL="914400" lvl="1" indent="-457200">
              <a:buFont typeface="Courier New" panose="02070309020205020404" pitchFamily="49" charset="0"/>
              <a:buChar char="o"/>
            </a:pPr>
            <a:r>
              <a:rPr lang="en-IN" sz="2200" b="1" dirty="0" err="1"/>
              <a:t>Shërben</a:t>
            </a:r>
            <a:r>
              <a:rPr lang="en-IN" sz="2200" b="1" dirty="0"/>
              <a:t> </a:t>
            </a:r>
            <a:r>
              <a:rPr lang="en-IN" sz="2200" b="1" dirty="0" err="1"/>
              <a:t>për</a:t>
            </a:r>
            <a:r>
              <a:rPr lang="en-IN" sz="2200" b="1" dirty="0"/>
              <a:t> </a:t>
            </a:r>
            <a:r>
              <a:rPr lang="en-IN" sz="2200" b="1" dirty="0" err="1"/>
              <a:t>të</a:t>
            </a:r>
            <a:r>
              <a:rPr lang="en-IN" sz="2200" b="1" dirty="0"/>
              <a:t> </a:t>
            </a:r>
            <a:r>
              <a:rPr lang="en-IN" sz="2200" b="1" dirty="0" err="1"/>
              <a:t>parashikuar</a:t>
            </a:r>
            <a:r>
              <a:rPr lang="en-IN" sz="2200" b="1" dirty="0"/>
              <a:t> </a:t>
            </a:r>
            <a:r>
              <a:rPr lang="en-IN" sz="2200" b="1" dirty="0" err="1"/>
              <a:t>pengesat</a:t>
            </a:r>
            <a:r>
              <a:rPr lang="en-IN" sz="2200" b="1" dirty="0"/>
              <a:t> </a:t>
            </a:r>
            <a:r>
              <a:rPr lang="en-IN" sz="2200" b="1" dirty="0" err="1"/>
              <a:t>në</a:t>
            </a:r>
            <a:r>
              <a:rPr lang="en-IN" sz="2200" b="1" dirty="0"/>
              <a:t> </a:t>
            </a:r>
            <a:r>
              <a:rPr lang="en-IN" sz="2200" b="1" dirty="0" err="1"/>
              <a:t>rrugën</a:t>
            </a:r>
            <a:r>
              <a:rPr lang="en-IN" sz="2200" b="1" dirty="0"/>
              <a:t> e </a:t>
            </a:r>
            <a:r>
              <a:rPr lang="en-IN" sz="2200" b="1" dirty="0" err="1"/>
              <a:t>biznesit</a:t>
            </a:r>
            <a:r>
              <a:rPr lang="en-IN" sz="2200" b="1" dirty="0"/>
              <a:t> </a:t>
            </a:r>
            <a:r>
              <a:rPr lang="en-IN" sz="2200" b="1" dirty="0" err="1"/>
              <a:t>gjatë</a:t>
            </a:r>
            <a:r>
              <a:rPr lang="en-IN" sz="2200" b="1" dirty="0"/>
              <a:t> </a:t>
            </a:r>
            <a:r>
              <a:rPr lang="en-IN" sz="2200" b="1" dirty="0" err="1"/>
              <a:t>kryerjes</a:t>
            </a:r>
            <a:r>
              <a:rPr lang="en-IN" sz="2200" b="1" dirty="0"/>
              <a:t> </a:t>
            </a:r>
            <a:r>
              <a:rPr lang="en-IN" sz="2200" b="1" dirty="0" err="1"/>
              <a:t>së</a:t>
            </a:r>
            <a:r>
              <a:rPr lang="en-IN" sz="2200" b="1" dirty="0"/>
              <a:t> </a:t>
            </a:r>
            <a:r>
              <a:rPr lang="en-IN" sz="2200" b="1" dirty="0" err="1"/>
              <a:t>operacioneve</a:t>
            </a:r>
            <a:r>
              <a:rPr lang="en-IN" sz="2200" b="1" dirty="0"/>
              <a:t>.</a:t>
            </a:r>
          </a:p>
          <a:p>
            <a:pPr marL="914400" lvl="1" indent="-457200">
              <a:buFont typeface="Courier New" panose="02070309020205020404" pitchFamily="49" charset="0"/>
              <a:buChar char="o"/>
            </a:pPr>
            <a:r>
              <a:rPr lang="en-IN" sz="2200" b="1" dirty="0" err="1"/>
              <a:t>Kushtet</a:t>
            </a:r>
            <a:r>
              <a:rPr lang="en-IN" sz="2200" b="1" dirty="0"/>
              <a:t> e </a:t>
            </a:r>
            <a:r>
              <a:rPr lang="en-IN" sz="2200" b="1" dirty="0" err="1"/>
              <a:t>planifikimit</a:t>
            </a:r>
            <a:r>
              <a:rPr lang="en-IN" sz="2200" b="1" dirty="0"/>
              <a:t> </a:t>
            </a:r>
            <a:r>
              <a:rPr lang="en-IN" sz="2200" b="1" dirty="0" err="1"/>
              <a:t>mund</a:t>
            </a:r>
            <a:r>
              <a:rPr lang="en-IN" sz="2200" b="1" dirty="0"/>
              <a:t> </a:t>
            </a:r>
            <a:r>
              <a:rPr lang="en-IN" sz="2200" b="1" dirty="0" err="1"/>
              <a:t>të</a:t>
            </a:r>
            <a:r>
              <a:rPr lang="en-IN" sz="2200" b="1" dirty="0"/>
              <a:t> </a:t>
            </a:r>
            <a:r>
              <a:rPr lang="en-IN" sz="2200" b="1" dirty="0" err="1"/>
              <a:t>jenë</a:t>
            </a:r>
            <a:r>
              <a:rPr lang="en-IN" sz="2200" b="1" dirty="0"/>
              <a:t> </a:t>
            </a:r>
            <a:r>
              <a:rPr lang="en-IN" sz="2200" b="1" dirty="0" err="1"/>
              <a:t>të</a:t>
            </a:r>
            <a:r>
              <a:rPr lang="en-IN" sz="2200" b="1" dirty="0"/>
              <a:t> </a:t>
            </a:r>
            <a:r>
              <a:rPr lang="en-IN" sz="2200" b="1" dirty="0" err="1"/>
              <a:t>brendshme</a:t>
            </a:r>
            <a:r>
              <a:rPr lang="en-IN" sz="2200" b="1" dirty="0"/>
              <a:t> </a:t>
            </a:r>
            <a:r>
              <a:rPr lang="en-IN" sz="2200" b="1" dirty="0" err="1"/>
              <a:t>ose</a:t>
            </a:r>
            <a:r>
              <a:rPr lang="en-IN" sz="2200" b="1" dirty="0"/>
              <a:t> </a:t>
            </a:r>
            <a:r>
              <a:rPr lang="en-IN" sz="2200" b="1" dirty="0" err="1"/>
              <a:t>të</a:t>
            </a:r>
            <a:r>
              <a:rPr lang="en-IN" sz="2200" b="1" dirty="0"/>
              <a:t> </a:t>
            </a:r>
            <a:r>
              <a:rPr lang="en-IN" sz="2200" b="1" dirty="0" err="1"/>
              <a:t>jashtme</a:t>
            </a:r>
            <a:r>
              <a:rPr lang="en-IN" sz="2200" b="1" dirty="0"/>
              <a:t>.</a:t>
            </a:r>
          </a:p>
        </p:txBody>
      </p:sp>
      <p:grpSp>
        <p:nvGrpSpPr>
          <p:cNvPr id="10" name="Group 14"/>
          <p:cNvGrpSpPr/>
          <p:nvPr/>
        </p:nvGrpSpPr>
        <p:grpSpPr>
          <a:xfrm>
            <a:off x="-6793432" y="908719"/>
            <a:ext cx="8893432" cy="648000"/>
            <a:chOff x="-8317432" y="1700808"/>
            <a:chExt cx="8893432" cy="749238"/>
          </a:xfrm>
        </p:grpSpPr>
        <p:sp>
          <p:nvSpPr>
            <p:cNvPr id="11" name="Flowchart: Delay 10"/>
            <p:cNvSpPr/>
            <p:nvPr/>
          </p:nvSpPr>
          <p:spPr>
            <a:xfrm>
              <a:off x="0" y="1715387"/>
              <a:ext cx="576000" cy="734659"/>
            </a:xfrm>
            <a:prstGeom prst="flowChartDelay">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endParaRPr lang="en-IN" sz="2200" b="1" dirty="0">
                <a:solidFill>
                  <a:schemeClr val="tx1"/>
                </a:solidFill>
              </a:endParaRPr>
            </a:p>
          </p:txBody>
        </p:sp>
        <p:sp>
          <p:nvSpPr>
            <p:cNvPr id="12" name="Rectangle 11"/>
            <p:cNvSpPr/>
            <p:nvPr/>
          </p:nvSpPr>
          <p:spPr>
            <a:xfrm>
              <a:off x="-8317432" y="1700808"/>
              <a:ext cx="8317432" cy="720080"/>
            </a:xfrm>
            <a:prstGeom prst="rect">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pl-PL" sz="2200" b="1" dirty="0">
                  <a:solidFill>
                    <a:schemeClr val="tx1"/>
                  </a:solidFill>
                </a:rPr>
                <a:t>Parashikimi i faktorëve për planifikim</a:t>
              </a:r>
            </a:p>
          </p:txBody>
        </p:sp>
      </p:grpSp>
      <p:sp>
        <p:nvSpPr>
          <p:cNvPr id="2" name="Footer Placeholder 1">
            <a:extLst>
              <a:ext uri="{FF2B5EF4-FFF2-40B4-BE49-F238E27FC236}">
                <a16:creationId xmlns:a16="http://schemas.microsoft.com/office/drawing/2014/main" id="{B81D5E10-5FA5-521C-4ABD-B4B0C9EA3261}"/>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1B308C7D-6DDA-5C68-D5C3-BAAAFE773BAA}"/>
              </a:ext>
            </a:extLst>
          </p:cNvPr>
          <p:cNvSpPr>
            <a:spLocks noGrp="1"/>
          </p:cNvSpPr>
          <p:nvPr>
            <p:ph type="sldNum" sz="quarter" idx="12"/>
          </p:nvPr>
        </p:nvSpPr>
        <p:spPr/>
        <p:txBody>
          <a:bodyPr/>
          <a:lstStyle/>
          <a:p>
            <a:fld id="{6D273D59-D904-459C-AC51-7F75104BC442}" type="slidenum">
              <a:rPr lang="en-IN" smtClean="0"/>
              <a:t>10</a:t>
            </a:fld>
            <a:endParaRPr lang="en-IN" dirty="0"/>
          </a:p>
        </p:txBody>
      </p:sp>
      <p:grpSp>
        <p:nvGrpSpPr>
          <p:cNvPr id="4" name="Group 3">
            <a:extLst>
              <a:ext uri="{FF2B5EF4-FFF2-40B4-BE49-F238E27FC236}">
                <a16:creationId xmlns:a16="http://schemas.microsoft.com/office/drawing/2014/main" id="{9387A594-E622-A545-7FA4-59DBF0482FB5}"/>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526619CF-F52E-9F71-F03D-E7435CABF87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5769FB8-E638-F8EF-027C-B5D230AC8D5B}"/>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4137B744-F9C9-CDD1-D488-9D5F6BDF62F4}"/>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lvl="1" algn="ctr"/>
              <a:r>
                <a:rPr lang="pl-PL" sz="3200" b="1" dirty="0"/>
                <a:t>Parashikimi i faktorëve</a:t>
              </a:r>
            </a:p>
          </p:txBody>
        </p:sp>
      </p:grpSp>
      <p:pic>
        <p:nvPicPr>
          <p:cNvPr id="14" name="Picture 13">
            <a:extLst>
              <a:ext uri="{FF2B5EF4-FFF2-40B4-BE49-F238E27FC236}">
                <a16:creationId xmlns:a16="http://schemas.microsoft.com/office/drawing/2014/main" id="{167B511A-D4A2-3CCD-6809-558441847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6909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4.44444E-6 L 0.88385 0.0044 " pathEditMode="relative" rAng="0" ptsTypes="AA">
                                      <p:cBhvr>
                                        <p:cTn id="6" dur="500" fill="hold"/>
                                        <p:tgtEl>
                                          <p:spTgt spid="10"/>
                                        </p:tgtEl>
                                        <p:attrNameLst>
                                          <p:attrName>ppt_x</p:attrName>
                                          <p:attrName>ppt_y</p:attrName>
                                        </p:attrNameLst>
                                      </p:cBhvr>
                                      <p:rCtr x="44200" y="20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sp>
        <p:nvSpPr>
          <p:cNvPr id="7" name="Freeform 6"/>
          <p:cNvSpPr/>
          <p:nvPr/>
        </p:nvSpPr>
        <p:spPr>
          <a:xfrm>
            <a:off x="1703512" y="1681848"/>
            <a:ext cx="9073008"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rgbClr val="FF8F9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991544" y="2374051"/>
            <a:ext cx="8424936" cy="3477875"/>
          </a:xfrm>
          <a:prstGeom prst="rect">
            <a:avLst/>
          </a:prstGeom>
          <a:solidFill>
            <a:srgbClr val="FFFFFF">
              <a:alpha val="60000"/>
            </a:srgbClr>
          </a:solidFill>
        </p:spPr>
        <p:txBody>
          <a:bodyPr wrap="square" rtlCol="0">
            <a:spAutoFit/>
          </a:bodyPr>
          <a:lstStyle/>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457200" indent="-457200">
              <a:buFont typeface="Arial" pitchFamily="34" charset="0"/>
              <a:buChar char="•"/>
            </a:pPr>
            <a:r>
              <a:rPr lang="en-IN" sz="2200" b="1" dirty="0" err="1">
                <a:effectLst>
                  <a:outerShdw blurRad="38100" dist="38100" dir="2700000" algn="tl">
                    <a:srgbClr val="000000">
                      <a:alpha val="43137"/>
                    </a:srgbClr>
                  </a:outerShdw>
                </a:effectLst>
              </a:rPr>
              <a:t>Zgjedhja</a:t>
            </a:r>
            <a:r>
              <a:rPr lang="en-IN" sz="2200" b="1" dirty="0">
                <a:effectLst>
                  <a:outerShdw blurRad="38100" dist="38100" dir="2700000" algn="tl">
                    <a:srgbClr val="000000">
                      <a:alpha val="43137"/>
                    </a:srgbClr>
                  </a:outerShdw>
                </a:effectLst>
              </a:rPr>
              <a:t> e </a:t>
            </a:r>
            <a:r>
              <a:rPr lang="en-IN" sz="2200" b="1" dirty="0" err="1">
                <a:effectLst>
                  <a:outerShdw blurRad="38100" dist="38100" dir="2700000" algn="tl">
                    <a:srgbClr val="000000">
                      <a:alpha val="43137"/>
                    </a:srgbClr>
                  </a:outerShdw>
                </a:effectLst>
              </a:rPr>
              <a:t>drejtimeve</a:t>
            </a:r>
            <a:r>
              <a:rPr lang="en-IN" sz="2200" b="1" dirty="0">
                <a:effectLst>
                  <a:outerShdw blurRad="38100" dist="38100" dir="2700000" algn="tl">
                    <a:srgbClr val="000000">
                      <a:alpha val="43137"/>
                    </a:srgbClr>
                  </a:outerShdw>
                </a:effectLst>
              </a:rPr>
              <a:t> alternative </a:t>
            </a:r>
            <a:r>
              <a:rPr lang="en-IN" sz="2200" b="1" dirty="0" err="1">
                <a:effectLst>
                  <a:outerShdw blurRad="38100" dist="38100" dir="2700000" algn="tl">
                    <a:srgbClr val="000000">
                      <a:alpha val="43137"/>
                    </a:srgbClr>
                  </a:outerShdw>
                </a:effectLst>
              </a:rPr>
              <a:t>të</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veprimit</a:t>
            </a:r>
            <a:r>
              <a:rPr lang="en-IN" sz="2200" b="1" dirty="0">
                <a:effectLst>
                  <a:outerShdw blurRad="38100" dist="38100" dir="2700000" algn="tl">
                    <a:srgbClr val="000000">
                      <a:alpha val="43137"/>
                    </a:srgbClr>
                  </a:outerShdw>
                </a:effectLst>
              </a:rPr>
              <a:t>:</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en-IN" sz="2200" b="1" dirty="0"/>
              <a:t>Kur </a:t>
            </a:r>
            <a:r>
              <a:rPr lang="en-IN" sz="2200" b="1" dirty="0" err="1"/>
              <a:t>parashikimet</a:t>
            </a:r>
            <a:r>
              <a:rPr lang="en-IN" sz="2200" b="1" dirty="0"/>
              <a:t> </a:t>
            </a:r>
            <a:r>
              <a:rPr lang="en-IN" sz="2200" b="1" dirty="0" err="1"/>
              <a:t>dhe</a:t>
            </a:r>
            <a:r>
              <a:rPr lang="en-IN" sz="2200" b="1" dirty="0"/>
              <a:t> </a:t>
            </a:r>
            <a:r>
              <a:rPr lang="en-IN" sz="2200" b="1" dirty="0" err="1"/>
              <a:t>faktorët</a:t>
            </a:r>
            <a:r>
              <a:rPr lang="en-IN" sz="2200" b="1" dirty="0"/>
              <a:t> </a:t>
            </a:r>
            <a:r>
              <a:rPr lang="en-IN" sz="2200" b="1" dirty="0" err="1"/>
              <a:t>janë</a:t>
            </a:r>
            <a:r>
              <a:rPr lang="en-IN" sz="2200" b="1" dirty="0"/>
              <a:t> </a:t>
            </a:r>
            <a:r>
              <a:rPr lang="en-IN" sz="2200" b="1" dirty="0" err="1"/>
              <a:t>zbuluar</a:t>
            </a:r>
            <a:r>
              <a:rPr lang="en-IN" sz="2200" b="1" dirty="0"/>
              <a:t> - </a:t>
            </a:r>
            <a:r>
              <a:rPr lang="en-IN" sz="2200" b="1" dirty="0" err="1"/>
              <a:t>duhet</a:t>
            </a:r>
            <a:r>
              <a:rPr lang="en-IN" sz="2200" b="1" dirty="0"/>
              <a:t> </a:t>
            </a:r>
            <a:r>
              <a:rPr lang="en-IN" sz="2200" b="1" dirty="0" err="1"/>
              <a:t>të</a:t>
            </a:r>
            <a:r>
              <a:rPr lang="en-IN" sz="2200" b="1" dirty="0"/>
              <a:t> </a:t>
            </a:r>
            <a:r>
              <a:rPr lang="en-IN" sz="2200" b="1" dirty="0" err="1"/>
              <a:t>merren</a:t>
            </a:r>
            <a:r>
              <a:rPr lang="en-IN" sz="2200" b="1" dirty="0"/>
              <a:t> </a:t>
            </a:r>
            <a:r>
              <a:rPr lang="en-IN" sz="2200" b="1" dirty="0" err="1"/>
              <a:t>parasysh</a:t>
            </a:r>
            <a:r>
              <a:rPr lang="en-IN" sz="2200" b="1" dirty="0"/>
              <a:t> </a:t>
            </a:r>
            <a:r>
              <a:rPr lang="en-IN" sz="2200" b="1" dirty="0" err="1"/>
              <a:t>një</a:t>
            </a:r>
            <a:r>
              <a:rPr lang="en-IN" sz="2200" b="1" dirty="0"/>
              <a:t> </a:t>
            </a:r>
            <a:r>
              <a:rPr lang="en-IN" sz="2200" b="1" dirty="0" err="1"/>
              <a:t>sërë</a:t>
            </a:r>
            <a:r>
              <a:rPr lang="en-IN" sz="2200" b="1" dirty="0"/>
              <a:t> </a:t>
            </a:r>
            <a:r>
              <a:rPr lang="en-IN" sz="2200" b="1" dirty="0" err="1"/>
              <a:t>mënyrash</a:t>
            </a:r>
            <a:r>
              <a:rPr lang="en-IN" sz="2200" b="1" dirty="0"/>
              <a:t> alternative </a:t>
            </a:r>
            <a:r>
              <a:rPr lang="en-IN" sz="2200" b="1" dirty="0" err="1"/>
              <a:t>veprimi</a:t>
            </a:r>
            <a:r>
              <a:rPr lang="en-IN" sz="2200" b="1" dirty="0"/>
              <a:t>.</a:t>
            </a:r>
          </a:p>
          <a:p>
            <a:pPr marL="914400" lvl="1" indent="-457200">
              <a:buFont typeface="Courier New" panose="02070309020205020404" pitchFamily="49" charset="0"/>
              <a:buChar char="o"/>
            </a:pPr>
            <a:r>
              <a:rPr lang="en-IN" sz="2200" b="1" dirty="0" err="1"/>
              <a:t>Për</a:t>
            </a:r>
            <a:r>
              <a:rPr lang="en-IN" sz="2200" b="1" dirty="0"/>
              <a:t> </a:t>
            </a:r>
            <a:r>
              <a:rPr lang="en-IN" sz="2200" b="1" dirty="0" err="1"/>
              <a:t>këtë</a:t>
            </a:r>
            <a:r>
              <a:rPr lang="en-IN" sz="2200" b="1" dirty="0"/>
              <a:t> </a:t>
            </a:r>
            <a:r>
              <a:rPr lang="en-IN" sz="2200" b="1" dirty="0" err="1"/>
              <a:t>qëllim</a:t>
            </a:r>
            <a:r>
              <a:rPr lang="en-IN" sz="2200" b="1" dirty="0"/>
              <a:t>, </a:t>
            </a:r>
            <a:r>
              <a:rPr lang="en-IN" sz="2200" b="1" dirty="0" err="1"/>
              <a:t>çdo</a:t>
            </a:r>
            <a:r>
              <a:rPr lang="en-IN" sz="2200" b="1" dirty="0"/>
              <a:t> </a:t>
            </a:r>
            <a:r>
              <a:rPr lang="en-IN" sz="2200" b="1" dirty="0" err="1"/>
              <a:t>alternativë</a:t>
            </a:r>
            <a:r>
              <a:rPr lang="en-IN" sz="2200" b="1" dirty="0"/>
              <a:t> do </a:t>
            </a:r>
            <a:r>
              <a:rPr lang="en-IN" sz="2200" b="1" dirty="0" err="1"/>
              <a:t>të</a:t>
            </a:r>
            <a:r>
              <a:rPr lang="en-IN" sz="2200" b="1" dirty="0"/>
              <a:t> </a:t>
            </a:r>
            <a:r>
              <a:rPr lang="en-IN" sz="2200" b="1" dirty="0" err="1"/>
              <a:t>vlerësohet</a:t>
            </a:r>
            <a:r>
              <a:rPr lang="en-IN" sz="2200" b="1" dirty="0"/>
              <a:t> duke </a:t>
            </a:r>
            <a:r>
              <a:rPr lang="en-IN" sz="2200" b="1" dirty="0" err="1"/>
              <a:t>peshuar</a:t>
            </a:r>
            <a:r>
              <a:rPr lang="en-IN" sz="2200" b="1" dirty="0"/>
              <a:t> </a:t>
            </a:r>
            <a:r>
              <a:rPr lang="en-IN" sz="2200" b="1" dirty="0" err="1"/>
              <a:t>të</a:t>
            </a:r>
            <a:r>
              <a:rPr lang="en-IN" sz="2200" b="1" dirty="0"/>
              <a:t> </a:t>
            </a:r>
            <a:r>
              <a:rPr lang="en-IN" sz="2200" b="1" dirty="0" err="1"/>
              <a:t>mirat</a:t>
            </a:r>
            <a:r>
              <a:rPr lang="en-IN" sz="2200" b="1" dirty="0"/>
              <a:t> </a:t>
            </a:r>
            <a:r>
              <a:rPr lang="en-IN" sz="2200" b="1" dirty="0" err="1"/>
              <a:t>dhe</a:t>
            </a:r>
            <a:r>
              <a:rPr lang="en-IN" sz="2200" b="1" dirty="0"/>
              <a:t> </a:t>
            </a:r>
            <a:r>
              <a:rPr lang="en-IN" sz="2200" b="1" dirty="0" err="1"/>
              <a:t>të</a:t>
            </a:r>
            <a:r>
              <a:rPr lang="en-IN" sz="2200" b="1" dirty="0"/>
              <a:t> </a:t>
            </a:r>
            <a:r>
              <a:rPr lang="en-IN" sz="2200" b="1" dirty="0" err="1"/>
              <a:t>këqijat</a:t>
            </a:r>
            <a:r>
              <a:rPr lang="en-IN" sz="2200" b="1" dirty="0"/>
              <a:t> e </a:t>
            </a:r>
            <a:r>
              <a:rPr lang="en-IN" sz="2200" b="1" dirty="0" err="1"/>
              <a:t>saj</a:t>
            </a:r>
            <a:r>
              <a:rPr lang="en-IN" sz="2200" b="1" dirty="0"/>
              <a:t> </a:t>
            </a:r>
            <a:r>
              <a:rPr lang="en-IN" sz="2200" b="1" dirty="0" err="1"/>
              <a:t>në</a:t>
            </a:r>
            <a:r>
              <a:rPr lang="en-IN" sz="2200" b="1" dirty="0"/>
              <a:t> </a:t>
            </a:r>
            <a:r>
              <a:rPr lang="en-IN" sz="2200" b="1" dirty="0" err="1"/>
              <a:t>dritën</a:t>
            </a:r>
            <a:r>
              <a:rPr lang="en-IN" sz="2200" b="1" dirty="0"/>
              <a:t> e </a:t>
            </a:r>
            <a:r>
              <a:rPr lang="en-IN" sz="2200" b="1" dirty="0" err="1"/>
              <a:t>burimeve</a:t>
            </a:r>
            <a:r>
              <a:rPr lang="en-IN" sz="2200" b="1" dirty="0"/>
              <a:t> </a:t>
            </a:r>
            <a:r>
              <a:rPr lang="en-IN" sz="2200" b="1" dirty="0" err="1"/>
              <a:t>në</a:t>
            </a:r>
            <a:r>
              <a:rPr lang="en-IN" sz="2200" b="1" dirty="0"/>
              <a:t> </a:t>
            </a:r>
            <a:r>
              <a:rPr lang="en-IN" sz="2200" b="1" dirty="0" err="1"/>
              <a:t>dispozicion</a:t>
            </a:r>
            <a:r>
              <a:rPr lang="en-IN" sz="2200" b="1" dirty="0"/>
              <a:t> </a:t>
            </a:r>
            <a:r>
              <a:rPr lang="en-IN" sz="2200" b="1" dirty="0" err="1"/>
              <a:t>dhe</a:t>
            </a:r>
            <a:r>
              <a:rPr lang="en-IN" sz="2200" b="1" dirty="0"/>
              <a:t> </a:t>
            </a:r>
            <a:r>
              <a:rPr lang="en-IN" sz="2200" b="1" dirty="0" err="1"/>
              <a:t>kërkesave</a:t>
            </a:r>
            <a:r>
              <a:rPr lang="en-IN" sz="2200" b="1" dirty="0"/>
              <a:t> </a:t>
            </a:r>
            <a:r>
              <a:rPr lang="en-IN" sz="2200" b="1" dirty="0" err="1"/>
              <a:t>të</a:t>
            </a:r>
            <a:r>
              <a:rPr lang="en-IN" sz="2200" b="1" dirty="0"/>
              <a:t> </a:t>
            </a:r>
            <a:r>
              <a:rPr lang="en-IN" sz="2200" b="1" dirty="0" err="1"/>
              <a:t>organizatës</a:t>
            </a:r>
            <a:r>
              <a:rPr lang="en-IN" sz="2200" b="1" dirty="0"/>
              <a:t>.</a:t>
            </a:r>
          </a:p>
          <a:p>
            <a:pPr marL="914400" lvl="1" indent="-457200">
              <a:buFont typeface="Courier New" panose="02070309020205020404" pitchFamily="49" charset="0"/>
              <a:buChar char="o"/>
            </a:pPr>
            <a:r>
              <a:rPr lang="en-IN" sz="2200" b="1" dirty="0" err="1"/>
              <a:t>Meritat</a:t>
            </a:r>
            <a:r>
              <a:rPr lang="en-IN" sz="2200" b="1" dirty="0"/>
              <a:t>, </a:t>
            </a:r>
            <a:r>
              <a:rPr lang="en-IN" sz="2200" b="1" dirty="0" err="1"/>
              <a:t>të</a:t>
            </a:r>
            <a:r>
              <a:rPr lang="en-IN" sz="2200" b="1" dirty="0"/>
              <a:t> </a:t>
            </a:r>
            <a:r>
              <a:rPr lang="en-IN" sz="2200" b="1" dirty="0" err="1"/>
              <a:t>metat</a:t>
            </a:r>
            <a:r>
              <a:rPr lang="en-IN" sz="2200" b="1" dirty="0"/>
              <a:t> </a:t>
            </a:r>
            <a:r>
              <a:rPr lang="en-IN" sz="2200" b="1" dirty="0" err="1"/>
              <a:t>si</a:t>
            </a:r>
            <a:r>
              <a:rPr lang="en-IN" sz="2200" b="1" dirty="0"/>
              <a:t> </a:t>
            </a:r>
            <a:r>
              <a:rPr lang="en-IN" sz="2200" b="1" dirty="0" err="1"/>
              <a:t>dhe</a:t>
            </a:r>
            <a:r>
              <a:rPr lang="en-IN" sz="2200" b="1" dirty="0"/>
              <a:t> </a:t>
            </a:r>
            <a:r>
              <a:rPr lang="en-IN" sz="2200" b="1" dirty="0" err="1"/>
              <a:t>pasojat</a:t>
            </a:r>
            <a:r>
              <a:rPr lang="en-IN" sz="2200" b="1" dirty="0"/>
              <a:t> e </a:t>
            </a:r>
            <a:r>
              <a:rPr lang="en-IN" sz="2200" b="1" dirty="0" err="1"/>
              <a:t>secilës</a:t>
            </a:r>
            <a:r>
              <a:rPr lang="en-IN" sz="2200" b="1" dirty="0"/>
              <a:t> </a:t>
            </a:r>
            <a:r>
              <a:rPr lang="en-IN" sz="2200" b="1" dirty="0" err="1"/>
              <a:t>alternativë</a:t>
            </a:r>
            <a:r>
              <a:rPr lang="en-IN" sz="2200" b="1" dirty="0"/>
              <a:t> </a:t>
            </a:r>
            <a:r>
              <a:rPr lang="en-IN" sz="2200" b="1" dirty="0" err="1"/>
              <a:t>duhet</a:t>
            </a:r>
            <a:r>
              <a:rPr lang="en-IN" sz="2200" b="1" dirty="0"/>
              <a:t> </a:t>
            </a:r>
            <a:r>
              <a:rPr lang="en-IN" sz="2200" b="1" dirty="0" err="1"/>
              <a:t>të</a:t>
            </a:r>
            <a:r>
              <a:rPr lang="en-IN" sz="2200" b="1" dirty="0"/>
              <a:t> </a:t>
            </a:r>
            <a:r>
              <a:rPr lang="en-IN" sz="2200" b="1" dirty="0" err="1"/>
              <a:t>shqyrtohen</a:t>
            </a:r>
            <a:r>
              <a:rPr lang="en-IN" sz="2200" b="1" dirty="0"/>
              <a:t> </a:t>
            </a:r>
            <a:r>
              <a:rPr lang="en-IN" sz="2200" b="1" dirty="0" err="1"/>
              <a:t>përpara</a:t>
            </a:r>
            <a:r>
              <a:rPr lang="en-IN" sz="2200" b="1" dirty="0"/>
              <a:t> se </a:t>
            </a:r>
            <a:r>
              <a:rPr lang="en-IN" sz="2200" b="1" dirty="0" err="1"/>
              <a:t>të</a:t>
            </a:r>
            <a:r>
              <a:rPr lang="en-IN" sz="2200" b="1" dirty="0"/>
              <a:t> </a:t>
            </a:r>
            <a:r>
              <a:rPr lang="en-IN" sz="2200" b="1" dirty="0" err="1"/>
              <a:t>bëhet</a:t>
            </a:r>
            <a:r>
              <a:rPr lang="en-IN" sz="2200" b="1" dirty="0"/>
              <a:t> </a:t>
            </a:r>
            <a:r>
              <a:rPr lang="en-IN" sz="2200" b="1" dirty="0" err="1"/>
              <a:t>zgjedhja</a:t>
            </a:r>
            <a:r>
              <a:rPr lang="en-IN" sz="2200" b="1" dirty="0"/>
              <a:t>.</a:t>
            </a:r>
          </a:p>
        </p:txBody>
      </p:sp>
      <p:grpSp>
        <p:nvGrpSpPr>
          <p:cNvPr id="10" name="Group 81"/>
          <p:cNvGrpSpPr/>
          <p:nvPr/>
        </p:nvGrpSpPr>
        <p:grpSpPr>
          <a:xfrm>
            <a:off x="-6793432" y="908720"/>
            <a:ext cx="8893432" cy="623265"/>
            <a:chOff x="-8317432" y="2420889"/>
            <a:chExt cx="8893432" cy="734660"/>
          </a:xfrm>
        </p:grpSpPr>
        <p:sp>
          <p:nvSpPr>
            <p:cNvPr id="11" name="Flowchart: Delay 10"/>
            <p:cNvSpPr/>
            <p:nvPr/>
          </p:nvSpPr>
          <p:spPr>
            <a:xfrm>
              <a:off x="0" y="2420890"/>
              <a:ext cx="576000" cy="734659"/>
            </a:xfrm>
            <a:prstGeom prst="flowChartDelay">
              <a:avLst/>
            </a:prstGeom>
            <a:solidFill>
              <a:srgbClr val="FF8F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a:t>
              </a:r>
              <a:endParaRPr lang="en-IN" sz="2200" b="1" dirty="0">
                <a:solidFill>
                  <a:schemeClr val="tx1"/>
                </a:solidFill>
              </a:endParaRPr>
            </a:p>
          </p:txBody>
        </p:sp>
        <p:sp>
          <p:nvSpPr>
            <p:cNvPr id="12" name="Rectangle 11"/>
            <p:cNvSpPr/>
            <p:nvPr/>
          </p:nvSpPr>
          <p:spPr>
            <a:xfrm>
              <a:off x="-8317432" y="2420889"/>
              <a:ext cx="8317432" cy="720080"/>
            </a:xfrm>
            <a:prstGeom prst="rect">
              <a:avLst/>
            </a:prstGeom>
            <a:solidFill>
              <a:srgbClr val="FF8F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Zgjedhja</a:t>
              </a:r>
              <a:r>
                <a:rPr lang="en-IN" sz="2200" b="1" dirty="0">
                  <a:solidFill>
                    <a:schemeClr val="tx1"/>
                  </a:solidFill>
                </a:rPr>
                <a:t> e </a:t>
              </a:r>
              <a:r>
                <a:rPr lang="en-IN" sz="2200" b="1" dirty="0" err="1">
                  <a:solidFill>
                    <a:schemeClr val="tx1"/>
                  </a:solidFill>
                </a:rPr>
                <a:t>drejtimeve</a:t>
              </a:r>
              <a:r>
                <a:rPr lang="en-IN" sz="2200" b="1" dirty="0">
                  <a:solidFill>
                    <a:schemeClr val="tx1"/>
                  </a:solidFill>
                </a:rPr>
                <a:t> alternative </a:t>
              </a:r>
              <a:r>
                <a:rPr lang="en-IN" sz="2200" b="1" dirty="0" err="1">
                  <a:solidFill>
                    <a:schemeClr val="tx1"/>
                  </a:solidFill>
                </a:rPr>
                <a:t>të</a:t>
              </a:r>
              <a:r>
                <a:rPr lang="en-IN" sz="2200" b="1" dirty="0">
                  <a:solidFill>
                    <a:schemeClr val="tx1"/>
                  </a:solidFill>
                </a:rPr>
                <a:t> </a:t>
              </a:r>
              <a:r>
                <a:rPr lang="en-IN" sz="2200" b="1" dirty="0" err="1">
                  <a:solidFill>
                    <a:schemeClr val="tx1"/>
                  </a:solidFill>
                </a:rPr>
                <a:t>veprimit</a:t>
              </a:r>
              <a:endParaRPr lang="en-IN" sz="2200" dirty="0">
                <a:solidFill>
                  <a:schemeClr val="tx1"/>
                </a:solidFill>
              </a:endParaRPr>
            </a:p>
          </p:txBody>
        </p:sp>
      </p:grpSp>
      <p:sp>
        <p:nvSpPr>
          <p:cNvPr id="2" name="Footer Placeholder 1">
            <a:extLst>
              <a:ext uri="{FF2B5EF4-FFF2-40B4-BE49-F238E27FC236}">
                <a16:creationId xmlns:a16="http://schemas.microsoft.com/office/drawing/2014/main" id="{8E332C57-54CC-EE1F-E53D-4D59A642FD60}"/>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7C0BCA6B-7F7D-E0F1-B1F6-0D59DDF4E20B}"/>
              </a:ext>
            </a:extLst>
          </p:cNvPr>
          <p:cNvSpPr>
            <a:spLocks noGrp="1"/>
          </p:cNvSpPr>
          <p:nvPr>
            <p:ph type="sldNum" sz="quarter" idx="12"/>
          </p:nvPr>
        </p:nvSpPr>
        <p:spPr/>
        <p:txBody>
          <a:bodyPr/>
          <a:lstStyle/>
          <a:p>
            <a:fld id="{6D273D59-D904-459C-AC51-7F75104BC442}" type="slidenum">
              <a:rPr lang="en-IN" smtClean="0"/>
              <a:t>11</a:t>
            </a:fld>
            <a:endParaRPr lang="en-IN" dirty="0"/>
          </a:p>
        </p:txBody>
      </p:sp>
      <p:grpSp>
        <p:nvGrpSpPr>
          <p:cNvPr id="4" name="Group 3">
            <a:extLst>
              <a:ext uri="{FF2B5EF4-FFF2-40B4-BE49-F238E27FC236}">
                <a16:creationId xmlns:a16="http://schemas.microsoft.com/office/drawing/2014/main" id="{052B7D13-3DED-4052-558B-7149AD945408}"/>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4A9AFB54-366A-A7CF-4353-B81066D3A00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DF40788-C878-611D-70E2-86C22F329248}"/>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79B14487-533A-09C9-CBF2-7DEA7D71859C}"/>
                </a:ext>
              </a:extLst>
            </p:cNvPr>
            <p:cNvSpPr txBox="1"/>
            <p:nvPr/>
          </p:nvSpPr>
          <p:spPr>
            <a:xfrm>
              <a:off x="683568" y="260648"/>
              <a:ext cx="7992888" cy="523220"/>
            </a:xfrm>
            <a:prstGeom prst="rect">
              <a:avLst/>
            </a:prstGeom>
            <a:solidFill>
              <a:srgbClr val="FFFFFF">
                <a:alpha val="69804"/>
              </a:srgbClr>
            </a:solidFill>
          </p:spPr>
          <p:txBody>
            <a:bodyPr wrap="square" rtlCol="0">
              <a:spAutoFit/>
            </a:bodyPr>
            <a:lstStyle/>
            <a:p>
              <a:pPr lvl="1" algn="ctr"/>
              <a:r>
                <a:rPr lang="en-US" sz="2800" b="1" dirty="0"/>
                <a:t>D</a:t>
              </a:r>
              <a:r>
                <a:rPr lang="pl-PL" sz="2800" b="1" dirty="0"/>
                <a:t>rejtime</a:t>
              </a:r>
              <a:r>
                <a:rPr lang="en-US" sz="2800" b="1" dirty="0"/>
                <a:t>t </a:t>
              </a:r>
              <a:r>
                <a:rPr lang="pl-PL" sz="2800" b="1" dirty="0"/>
                <a:t>alternative të veprimit</a:t>
              </a:r>
            </a:p>
          </p:txBody>
        </p:sp>
      </p:grpSp>
      <p:pic>
        <p:nvPicPr>
          <p:cNvPr id="14" name="Picture 13">
            <a:extLst>
              <a:ext uri="{FF2B5EF4-FFF2-40B4-BE49-F238E27FC236}">
                <a16:creationId xmlns:a16="http://schemas.microsoft.com/office/drawing/2014/main" id="{FA6A76A6-4CE0-D254-4F2D-CC5D669F54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0905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4.07407E-6 L 0.88385 0.00463 " pathEditMode="relative" rAng="0" ptsTypes="AA">
                                      <p:cBhvr>
                                        <p:cTn id="6" dur="500" fill="hold"/>
                                        <p:tgtEl>
                                          <p:spTgt spid="10"/>
                                        </p:tgtEl>
                                        <p:attrNameLst>
                                          <p:attrName>ppt_x</p:attrName>
                                          <p:attrName>ppt_y</p:attrName>
                                        </p:attrNameLst>
                                      </p:cBhvr>
                                      <p:rCtr x="44200" y="20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sp>
        <p:nvSpPr>
          <p:cNvPr id="7" name="Freeform 6"/>
          <p:cNvSpPr/>
          <p:nvPr/>
        </p:nvSpPr>
        <p:spPr>
          <a:xfrm>
            <a:off x="1703512" y="1681848"/>
            <a:ext cx="9073008"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rgbClr val="B482DA">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991544" y="2374049"/>
            <a:ext cx="8424936" cy="3477875"/>
          </a:xfrm>
          <a:prstGeom prst="rect">
            <a:avLst/>
          </a:prstGeom>
          <a:solidFill>
            <a:srgbClr val="FFFFFF">
              <a:alpha val="82000"/>
            </a:srgbClr>
          </a:solidFill>
        </p:spPr>
        <p:txBody>
          <a:bodyPr wrap="square" rtlCol="0">
            <a:spAutoFit/>
          </a:bodyPr>
          <a:lstStyle/>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457200" indent="-457200">
              <a:buFont typeface="Arial" pitchFamily="34" charset="0"/>
              <a:buChar char="•"/>
            </a:pPr>
            <a:r>
              <a:rPr lang="en-IN" sz="2200" b="1" dirty="0" err="1">
                <a:effectLst>
                  <a:outerShdw blurRad="38100" dist="38100" dir="2700000" algn="tl">
                    <a:srgbClr val="000000">
                      <a:alpha val="43137"/>
                    </a:srgbClr>
                  </a:outerShdw>
                </a:effectLst>
              </a:rPr>
              <a:t>Formulimi</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i</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planeve</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dytësore</a:t>
            </a:r>
            <a:r>
              <a:rPr lang="en-IN" sz="2200" b="1" dirty="0">
                <a:effectLst>
                  <a:outerShdw blurRad="38100" dist="38100" dir="2700000" algn="tl">
                    <a:srgbClr val="000000">
                      <a:alpha val="43137"/>
                    </a:srgbClr>
                  </a:outerShdw>
                </a:effectLst>
              </a:rPr>
              <a:t>:</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en-IN" sz="2200" b="1" dirty="0"/>
              <a:t>Planet </a:t>
            </a:r>
            <a:r>
              <a:rPr lang="en-IN" sz="2200" b="1" dirty="0" err="1"/>
              <a:t>dytësore</a:t>
            </a:r>
            <a:r>
              <a:rPr lang="en-IN" sz="2200" b="1" dirty="0"/>
              <a:t> </a:t>
            </a:r>
            <a:r>
              <a:rPr lang="en-IN" sz="2200" b="1" dirty="0" err="1"/>
              <a:t>ndihmojnë</a:t>
            </a:r>
            <a:r>
              <a:rPr lang="en-IN" sz="2200" b="1" dirty="0"/>
              <a:t> </a:t>
            </a:r>
            <a:r>
              <a:rPr lang="en-IN" sz="2200" b="1" dirty="0" err="1"/>
              <a:t>në</a:t>
            </a:r>
            <a:r>
              <a:rPr lang="en-IN" sz="2200" b="1" dirty="0"/>
              <a:t> </a:t>
            </a:r>
            <a:r>
              <a:rPr lang="en-IN" sz="2200" b="1" dirty="0" err="1"/>
              <a:t>arritjen</a:t>
            </a:r>
            <a:r>
              <a:rPr lang="en-IN" sz="2200" b="1" dirty="0"/>
              <a:t> e </a:t>
            </a:r>
            <a:r>
              <a:rPr lang="en-IN" sz="2200" b="1" dirty="0" err="1"/>
              <a:t>planit</a:t>
            </a:r>
            <a:r>
              <a:rPr lang="en-IN" sz="2200" b="1" dirty="0"/>
              <a:t> </a:t>
            </a:r>
            <a:r>
              <a:rPr lang="en-IN" sz="2200" b="1" dirty="0" err="1"/>
              <a:t>kryesor</a:t>
            </a:r>
            <a:r>
              <a:rPr lang="en-IN" sz="2200" b="1" dirty="0"/>
              <a:t>.</a:t>
            </a:r>
          </a:p>
          <a:p>
            <a:pPr marL="914400" lvl="1" indent="-457200">
              <a:buFont typeface="Courier New" panose="02070309020205020404" pitchFamily="49" charset="0"/>
              <a:buChar char="o"/>
            </a:pPr>
            <a:endParaRPr lang="en-IN" sz="2200" b="1" dirty="0"/>
          </a:p>
          <a:p>
            <a:pPr marL="914400" lvl="1" indent="-457200">
              <a:buFont typeface="Courier New" panose="02070309020205020404" pitchFamily="49" charset="0"/>
              <a:buChar char="o"/>
            </a:pPr>
            <a:r>
              <a:rPr lang="en-IN" sz="2200" b="1" dirty="0"/>
              <a:t>Planet </a:t>
            </a:r>
            <a:r>
              <a:rPr lang="en-IN" sz="2200" b="1" dirty="0" err="1"/>
              <a:t>dytësore</a:t>
            </a:r>
            <a:r>
              <a:rPr lang="en-IN" sz="2200" b="1" dirty="0"/>
              <a:t> do </a:t>
            </a:r>
            <a:r>
              <a:rPr lang="en-IN" sz="2200" b="1" dirty="0" err="1"/>
              <a:t>të</a:t>
            </a:r>
            <a:r>
              <a:rPr lang="en-IN" sz="2200" b="1" dirty="0"/>
              <a:t> </a:t>
            </a:r>
            <a:r>
              <a:rPr lang="en-IN" sz="2200" b="1" dirty="0" err="1"/>
              <a:t>rrjedhin</a:t>
            </a:r>
            <a:r>
              <a:rPr lang="en-IN" sz="2200" b="1" dirty="0"/>
              <a:t> </a:t>
            </a:r>
            <a:r>
              <a:rPr lang="en-IN" sz="2200" b="1" dirty="0" err="1"/>
              <a:t>nga</a:t>
            </a:r>
            <a:r>
              <a:rPr lang="en-IN" sz="2200" b="1" dirty="0"/>
              <a:t> </a:t>
            </a:r>
            <a:r>
              <a:rPr lang="en-IN" sz="2200" b="1" dirty="0" err="1"/>
              <a:t>plani</a:t>
            </a:r>
            <a:r>
              <a:rPr lang="en-IN" sz="2200" b="1" dirty="0"/>
              <a:t> </a:t>
            </a:r>
            <a:r>
              <a:rPr lang="en-IN" sz="2200" b="1" dirty="0" err="1"/>
              <a:t>bazë</a:t>
            </a:r>
            <a:r>
              <a:rPr lang="en-IN" sz="2200" b="1" dirty="0"/>
              <a:t>. </a:t>
            </a:r>
            <a:r>
              <a:rPr lang="en-IN" sz="2200" b="1" dirty="0" err="1"/>
              <a:t>Këto</a:t>
            </a:r>
            <a:r>
              <a:rPr lang="en-IN" sz="2200" b="1" dirty="0"/>
              <a:t> </a:t>
            </a:r>
            <a:r>
              <a:rPr lang="en-IN" sz="2200" b="1" dirty="0" err="1"/>
              <a:t>synojnë</a:t>
            </a:r>
            <a:r>
              <a:rPr lang="en-IN" sz="2200" b="1" dirty="0"/>
              <a:t> </a:t>
            </a:r>
            <a:r>
              <a:rPr lang="en-IN" sz="2200" b="1" dirty="0" err="1"/>
              <a:t>të</a:t>
            </a:r>
            <a:r>
              <a:rPr lang="en-IN" sz="2200" b="1" dirty="0"/>
              <a:t> </a:t>
            </a:r>
            <a:r>
              <a:rPr lang="en-IN" sz="2200" b="1" dirty="0" err="1"/>
              <a:t>mbështesin</a:t>
            </a:r>
            <a:r>
              <a:rPr lang="en-IN" sz="2200" b="1" dirty="0"/>
              <a:t> </a:t>
            </a:r>
            <a:r>
              <a:rPr lang="en-IN" sz="2200" b="1" dirty="0" err="1"/>
              <a:t>dhe</a:t>
            </a:r>
            <a:r>
              <a:rPr lang="en-IN" sz="2200" b="1" dirty="0"/>
              <a:t> </a:t>
            </a:r>
            <a:r>
              <a:rPr lang="en-IN" sz="2200" b="1" dirty="0" err="1"/>
              <a:t>përshpejtojnë</a:t>
            </a:r>
            <a:r>
              <a:rPr lang="en-IN" sz="2200" b="1" dirty="0"/>
              <a:t> </a:t>
            </a:r>
            <a:r>
              <a:rPr lang="en-IN" sz="2200" b="1" dirty="0" err="1"/>
              <a:t>arritjen</a:t>
            </a:r>
            <a:r>
              <a:rPr lang="en-IN" sz="2200" b="1" dirty="0"/>
              <a:t> e </a:t>
            </a:r>
            <a:r>
              <a:rPr lang="en-IN" sz="2200" b="1" dirty="0" err="1"/>
              <a:t>planeve</a:t>
            </a:r>
            <a:r>
              <a:rPr lang="en-IN" sz="2200" b="1" dirty="0"/>
              <a:t> </a:t>
            </a:r>
            <a:r>
              <a:rPr lang="en-IN" sz="2200" b="1" dirty="0" err="1"/>
              <a:t>bazë</a:t>
            </a:r>
            <a:r>
              <a:rPr lang="en-IN" sz="2200" b="1" dirty="0"/>
              <a:t>.</a:t>
            </a:r>
          </a:p>
          <a:p>
            <a:pPr marL="914400" lvl="1" indent="-457200">
              <a:buFont typeface="Courier New" panose="02070309020205020404" pitchFamily="49" charset="0"/>
              <a:buChar char="o"/>
            </a:pPr>
            <a:endParaRPr lang="en-IN" sz="2200" b="1" dirty="0"/>
          </a:p>
          <a:p>
            <a:pPr marL="914400" lvl="1" indent="-457200">
              <a:buFont typeface="Courier New" panose="02070309020205020404" pitchFamily="49" charset="0"/>
              <a:buChar char="o"/>
            </a:pPr>
            <a:r>
              <a:rPr lang="en-IN" sz="2200" b="1" dirty="0" err="1"/>
              <a:t>Këto</a:t>
            </a:r>
            <a:r>
              <a:rPr lang="en-IN" sz="2200" b="1" dirty="0"/>
              <a:t> plane </a:t>
            </a:r>
            <a:r>
              <a:rPr lang="en-IN" sz="2200" b="1" dirty="0" err="1"/>
              <a:t>të</a:t>
            </a:r>
            <a:r>
              <a:rPr lang="en-IN" sz="2200" b="1" dirty="0"/>
              <a:t> </a:t>
            </a:r>
            <a:r>
              <a:rPr lang="en-IN" sz="2200" b="1" dirty="0" err="1"/>
              <a:t>detajuara</a:t>
            </a:r>
            <a:r>
              <a:rPr lang="en-IN" sz="2200" b="1" dirty="0"/>
              <a:t> </a:t>
            </a:r>
            <a:r>
              <a:rPr lang="en-IN" sz="2200" b="1" dirty="0" err="1"/>
              <a:t>përfshijnë</a:t>
            </a:r>
            <a:r>
              <a:rPr lang="en-IN" sz="2200" b="1" dirty="0"/>
              <a:t> </a:t>
            </a:r>
            <a:r>
              <a:rPr lang="en-IN" sz="2200" b="1" dirty="0" err="1"/>
              <a:t>politikat</a:t>
            </a:r>
            <a:r>
              <a:rPr lang="en-IN" sz="2200" b="1" dirty="0"/>
              <a:t>, </a:t>
            </a:r>
            <a:r>
              <a:rPr lang="en-IN" sz="2200" b="1" dirty="0" err="1"/>
              <a:t>procedurat</a:t>
            </a:r>
            <a:r>
              <a:rPr lang="en-IN" sz="2200" b="1" dirty="0"/>
              <a:t>, </a:t>
            </a:r>
            <a:r>
              <a:rPr lang="en-IN" sz="2200" b="1" dirty="0" err="1"/>
              <a:t>rregullat</a:t>
            </a:r>
            <a:r>
              <a:rPr lang="en-IN" sz="2200" b="1" dirty="0"/>
              <a:t>, </a:t>
            </a:r>
            <a:r>
              <a:rPr lang="en-IN" sz="2200" b="1" dirty="0" err="1"/>
              <a:t>programet</a:t>
            </a:r>
            <a:r>
              <a:rPr lang="en-IN" sz="2200" b="1" dirty="0"/>
              <a:t>, </a:t>
            </a:r>
            <a:r>
              <a:rPr lang="en-IN" sz="2200" b="1" dirty="0" err="1"/>
              <a:t>buxhetet</a:t>
            </a:r>
            <a:r>
              <a:rPr lang="en-IN" sz="2200" b="1" dirty="0"/>
              <a:t>, </a:t>
            </a:r>
            <a:r>
              <a:rPr lang="en-IN" sz="2200" b="1" dirty="0" err="1"/>
              <a:t>afatet</a:t>
            </a:r>
            <a:r>
              <a:rPr lang="en-IN" sz="2200" b="1" dirty="0"/>
              <a:t>, </a:t>
            </a:r>
            <a:r>
              <a:rPr lang="en-IN" sz="2200" b="1" dirty="0" err="1"/>
              <a:t>etj</a:t>
            </a:r>
            <a:r>
              <a:rPr lang="en-IN" sz="2200" b="1" dirty="0"/>
              <a:t>.</a:t>
            </a:r>
          </a:p>
        </p:txBody>
      </p:sp>
      <p:grpSp>
        <p:nvGrpSpPr>
          <p:cNvPr id="10" name="Group 14"/>
          <p:cNvGrpSpPr/>
          <p:nvPr/>
        </p:nvGrpSpPr>
        <p:grpSpPr>
          <a:xfrm>
            <a:off x="-6793432" y="908720"/>
            <a:ext cx="8893432" cy="648000"/>
            <a:chOff x="-8317432" y="3184705"/>
            <a:chExt cx="8893432" cy="762041"/>
          </a:xfrm>
        </p:grpSpPr>
        <p:sp>
          <p:nvSpPr>
            <p:cNvPr id="11" name="Flowchart: Delay 10"/>
            <p:cNvSpPr/>
            <p:nvPr/>
          </p:nvSpPr>
          <p:spPr>
            <a:xfrm>
              <a:off x="0" y="3184705"/>
              <a:ext cx="576000" cy="734660"/>
            </a:xfrm>
            <a:prstGeom prst="flowChartDelay">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endParaRPr lang="en-IN" sz="2200" b="1" dirty="0">
                <a:solidFill>
                  <a:schemeClr val="tx1"/>
                </a:solidFill>
              </a:endParaRPr>
            </a:p>
          </p:txBody>
        </p:sp>
        <p:sp>
          <p:nvSpPr>
            <p:cNvPr id="12" name="Rectangle 11"/>
            <p:cNvSpPr/>
            <p:nvPr/>
          </p:nvSpPr>
          <p:spPr>
            <a:xfrm>
              <a:off x="-8317432" y="3198395"/>
              <a:ext cx="8317432" cy="748351"/>
            </a:xfrm>
            <a:prstGeom prst="rect">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Formulimi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planeve</a:t>
              </a:r>
              <a:r>
                <a:rPr lang="en-IN" sz="2200" b="1" dirty="0">
                  <a:solidFill>
                    <a:schemeClr val="tx1"/>
                  </a:solidFill>
                </a:rPr>
                <a:t> </a:t>
              </a:r>
              <a:r>
                <a:rPr lang="en-IN" sz="2200" b="1" dirty="0" err="1">
                  <a:solidFill>
                    <a:schemeClr val="tx1"/>
                  </a:solidFill>
                </a:rPr>
                <a:t>dytësore</a:t>
              </a:r>
              <a:endParaRPr lang="en-IN" sz="2200" dirty="0">
                <a:solidFill>
                  <a:schemeClr val="tx1"/>
                </a:solidFill>
              </a:endParaRPr>
            </a:p>
          </p:txBody>
        </p:sp>
      </p:grpSp>
      <p:sp>
        <p:nvSpPr>
          <p:cNvPr id="13" name="TextBox 12"/>
          <p:cNvSpPr txBox="1">
            <a:spLocks noGrp="1" noSelect="1" noRot="1" noMove="1" noResize="1" noEditPoints="1" noAdjustHandles="1" noChangeArrowheads="1" noChangeShapeType="1" noTextEdit="1"/>
          </p:cNvSpPr>
          <p:nvPr>
            <p:custDataLst>
              <p:tags r:id="rId3"/>
            </p:custDataLst>
          </p:nvPr>
        </p:nvSpPr>
        <p:spPr>
          <a:xfrm>
            <a:off x="4367808" y="6607072"/>
            <a:ext cx="3600400" cy="276999"/>
          </a:xfrm>
          <a:prstGeom prst="rect">
            <a:avLst/>
          </a:prstGeom>
          <a:noFill/>
        </p:spPr>
        <p:txBody>
          <a:bodyPr wrap="square" rtlCol="0">
            <a:spAutoFit/>
          </a:bodyPr>
          <a:lstStyle/>
          <a:p>
            <a:pPr algn="ctr"/>
            <a:endParaRPr lang="en-US" sz="1200" dirty="0"/>
          </a:p>
        </p:txBody>
      </p:sp>
      <p:sp>
        <p:nvSpPr>
          <p:cNvPr id="2" name="Footer Placeholder 1">
            <a:extLst>
              <a:ext uri="{FF2B5EF4-FFF2-40B4-BE49-F238E27FC236}">
                <a16:creationId xmlns:a16="http://schemas.microsoft.com/office/drawing/2014/main" id="{31609EAE-204E-8245-61F5-B6A30E69EF15}"/>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7F428B16-7A14-B63C-D754-D45FDDA60742}"/>
              </a:ext>
            </a:extLst>
          </p:cNvPr>
          <p:cNvSpPr>
            <a:spLocks noGrp="1"/>
          </p:cNvSpPr>
          <p:nvPr>
            <p:ph type="sldNum" sz="quarter" idx="12"/>
          </p:nvPr>
        </p:nvSpPr>
        <p:spPr/>
        <p:txBody>
          <a:bodyPr/>
          <a:lstStyle/>
          <a:p>
            <a:fld id="{6D273D59-D904-459C-AC51-7F75104BC442}" type="slidenum">
              <a:rPr lang="en-IN" smtClean="0"/>
              <a:t>12</a:t>
            </a:fld>
            <a:endParaRPr lang="en-IN" dirty="0"/>
          </a:p>
        </p:txBody>
      </p:sp>
      <p:grpSp>
        <p:nvGrpSpPr>
          <p:cNvPr id="4" name="Group 3">
            <a:extLst>
              <a:ext uri="{FF2B5EF4-FFF2-40B4-BE49-F238E27FC236}">
                <a16:creationId xmlns:a16="http://schemas.microsoft.com/office/drawing/2014/main" id="{954FFAE9-9D3B-43C4-7534-661D5B23D406}"/>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896DC236-096A-29B1-7D24-E46445508C72}"/>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C10C3CC-6351-B382-8164-1DE2E3128190}"/>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9BACB64B-29E3-959B-0BF0-B988199316FB}"/>
                </a:ext>
              </a:extLst>
            </p:cNvPr>
            <p:cNvSpPr txBox="1"/>
            <p:nvPr/>
          </p:nvSpPr>
          <p:spPr>
            <a:xfrm>
              <a:off x="683568" y="260648"/>
              <a:ext cx="7992888" cy="523220"/>
            </a:xfrm>
            <a:prstGeom prst="rect">
              <a:avLst/>
            </a:prstGeom>
            <a:solidFill>
              <a:srgbClr val="FFFFFF">
                <a:alpha val="69804"/>
              </a:srgbClr>
            </a:solidFill>
          </p:spPr>
          <p:txBody>
            <a:bodyPr wrap="square" rtlCol="0">
              <a:spAutoFit/>
            </a:bodyPr>
            <a:lstStyle/>
            <a:p>
              <a:pPr lvl="1" algn="ctr"/>
              <a:r>
                <a:rPr lang="en-US" sz="2800" b="1" dirty="0" err="1"/>
                <a:t>Formulimi</a:t>
              </a:r>
              <a:r>
                <a:rPr lang="en-US" sz="2800" b="1" dirty="0"/>
                <a:t> </a:t>
              </a:r>
              <a:r>
                <a:rPr lang="en-US" sz="2800" b="1" dirty="0" err="1"/>
                <a:t>i</a:t>
              </a:r>
              <a:r>
                <a:rPr lang="en-US" sz="2800" b="1" dirty="0"/>
                <a:t> </a:t>
              </a:r>
              <a:r>
                <a:rPr lang="en-US" sz="2800" b="1" dirty="0" err="1"/>
                <a:t>planeve</a:t>
              </a:r>
              <a:r>
                <a:rPr lang="en-US" sz="2800" b="1" dirty="0"/>
                <a:t> </a:t>
              </a:r>
              <a:r>
                <a:rPr lang="en-US" sz="2800" b="1" dirty="0" err="1"/>
                <a:t>dytësore</a:t>
              </a:r>
              <a:endParaRPr lang="en-US" sz="2800" b="1" dirty="0"/>
            </a:p>
          </p:txBody>
        </p:sp>
      </p:grpSp>
      <p:pic>
        <p:nvPicPr>
          <p:cNvPr id="15" name="Picture 14">
            <a:extLst>
              <a:ext uri="{FF2B5EF4-FFF2-40B4-BE49-F238E27FC236}">
                <a16:creationId xmlns:a16="http://schemas.microsoft.com/office/drawing/2014/main" id="{500C5519-A806-842D-8B2B-3F81CCE6F8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09098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3.7037E-7 L 0.88385 -0.00509 " pathEditMode="relative" rAng="0" ptsTypes="AA">
                                      <p:cBhvr>
                                        <p:cTn id="6" dur="500" fill="hold"/>
                                        <p:tgtEl>
                                          <p:spTgt spid="10"/>
                                        </p:tgtEl>
                                        <p:attrNameLst>
                                          <p:attrName>ppt_x</p:attrName>
                                          <p:attrName>ppt_y</p:attrName>
                                        </p:attrNameLst>
                                      </p:cBhvr>
                                      <p:rCtr x="44200" y="-30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sp>
        <p:nvSpPr>
          <p:cNvPr id="7" name="Freeform 6"/>
          <p:cNvSpPr/>
          <p:nvPr/>
        </p:nvSpPr>
        <p:spPr>
          <a:xfrm>
            <a:off x="1703512" y="1681848"/>
            <a:ext cx="9073008"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chemeClr val="accent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991544" y="2374048"/>
            <a:ext cx="8424936" cy="3816429"/>
          </a:xfrm>
          <a:prstGeom prst="rect">
            <a:avLst/>
          </a:prstGeom>
          <a:solidFill>
            <a:srgbClr val="FFFFFF">
              <a:alpha val="60000"/>
            </a:srgbClr>
          </a:solidFill>
        </p:spPr>
        <p:txBody>
          <a:bodyPr wrap="square" rtlCol="0">
            <a:spAutoFit/>
          </a:bodyPr>
          <a:lstStyle/>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457200" indent="-457200">
              <a:buFont typeface="Arial" pitchFamily="34" charset="0"/>
              <a:buChar char="•"/>
            </a:pPr>
            <a:r>
              <a:rPr lang="en-IN" sz="2200" b="1" dirty="0" err="1">
                <a:effectLst>
                  <a:outerShdw blurRad="38100" dist="38100" dir="2700000" algn="tl">
                    <a:srgbClr val="000000">
                      <a:alpha val="43137"/>
                    </a:srgbClr>
                  </a:outerShdw>
                </a:effectLst>
              </a:rPr>
              <a:t>Sigurimi</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i</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Bashkëpunimit</a:t>
            </a:r>
            <a:r>
              <a:rPr lang="en-IN" sz="2200" b="1" dirty="0">
                <a:effectLst>
                  <a:outerShdw blurRad="38100" dist="38100" dir="2700000" algn="tl">
                    <a:srgbClr val="000000">
                      <a:alpha val="43137"/>
                    </a:srgbClr>
                  </a:outerShdw>
                </a:effectLst>
              </a:rPr>
              <a:t>:</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en-IN" sz="2200" b="1" dirty="0" err="1"/>
              <a:t>Pasi</a:t>
            </a:r>
            <a:r>
              <a:rPr lang="en-IN" sz="2200" b="1" dirty="0"/>
              <a:t> </a:t>
            </a:r>
            <a:r>
              <a:rPr lang="en-IN" sz="2200" b="1" dirty="0" err="1"/>
              <a:t>të</a:t>
            </a:r>
            <a:r>
              <a:rPr lang="en-IN" sz="2200" b="1" dirty="0"/>
              <a:t> </a:t>
            </a:r>
            <a:r>
              <a:rPr lang="en-IN" sz="2200" b="1" dirty="0" err="1"/>
              <a:t>jenë</a:t>
            </a:r>
            <a:r>
              <a:rPr lang="en-IN" sz="2200" b="1" dirty="0"/>
              <a:t> </a:t>
            </a:r>
            <a:r>
              <a:rPr lang="en-IN" sz="2200" b="1" dirty="0" err="1"/>
              <a:t>përcaktuar</a:t>
            </a:r>
            <a:r>
              <a:rPr lang="en-IN" sz="2200" b="1" dirty="0"/>
              <a:t> planet, </a:t>
            </a:r>
            <a:r>
              <a:rPr lang="en-IN" sz="2200" b="1" dirty="0" err="1"/>
              <a:t>është</a:t>
            </a:r>
            <a:r>
              <a:rPr lang="en-IN" sz="2200" b="1" dirty="0"/>
              <a:t> </a:t>
            </a:r>
            <a:r>
              <a:rPr lang="en-IN" sz="2200" b="1" dirty="0" err="1"/>
              <a:t>mëse</a:t>
            </a:r>
            <a:r>
              <a:rPr lang="en-IN" sz="2200" b="1" dirty="0"/>
              <a:t> e </a:t>
            </a:r>
            <a:r>
              <a:rPr lang="en-IN" sz="2200" b="1" dirty="0" err="1"/>
              <a:t>këshillueshme</a:t>
            </a:r>
            <a:r>
              <a:rPr lang="en-IN" sz="2200" b="1" dirty="0"/>
              <a:t> </a:t>
            </a:r>
            <a:r>
              <a:rPr lang="en-IN" sz="2200" b="1" dirty="0" err="1"/>
              <a:t>që</a:t>
            </a:r>
            <a:r>
              <a:rPr lang="en-IN" sz="2200" b="1" dirty="0"/>
              <a:t> </a:t>
            </a:r>
            <a:r>
              <a:rPr lang="en-IN" sz="2200" b="1" dirty="0" err="1"/>
              <a:t>të</a:t>
            </a:r>
            <a:r>
              <a:rPr lang="en-IN" sz="2200" b="1" dirty="0"/>
              <a:t> </a:t>
            </a:r>
            <a:r>
              <a:rPr lang="en-IN" sz="2200" b="1" dirty="0" err="1"/>
              <a:t>informohen</a:t>
            </a:r>
            <a:r>
              <a:rPr lang="en-IN" sz="2200" b="1" dirty="0"/>
              <a:t> </a:t>
            </a:r>
            <a:r>
              <a:rPr lang="en-IN" sz="2200" b="1" dirty="0" err="1"/>
              <a:t>plotësisht</a:t>
            </a:r>
            <a:r>
              <a:rPr lang="en-IN" sz="2200" b="1" dirty="0"/>
              <a:t> </a:t>
            </a:r>
            <a:r>
              <a:rPr lang="en-IN" sz="2200" b="1" dirty="0" err="1"/>
              <a:t>vartësit</a:t>
            </a:r>
            <a:r>
              <a:rPr lang="en-IN" sz="2200" b="1" dirty="0"/>
              <a:t> </a:t>
            </a:r>
            <a:r>
              <a:rPr lang="en-IN" sz="2200" b="1" dirty="0" err="1"/>
              <a:t>ose</a:t>
            </a:r>
            <a:r>
              <a:rPr lang="en-IN" sz="2200" b="1" dirty="0"/>
              <a:t> </a:t>
            </a:r>
            <a:r>
              <a:rPr lang="en-IN" sz="2200" b="1" dirty="0" err="1"/>
              <a:t>ata</a:t>
            </a:r>
            <a:r>
              <a:rPr lang="en-IN" sz="2200" b="1" dirty="0"/>
              <a:t> </a:t>
            </a:r>
            <a:r>
              <a:rPr lang="en-IN" sz="2200" b="1" dirty="0" err="1"/>
              <a:t>që</a:t>
            </a:r>
            <a:r>
              <a:rPr lang="en-IN" sz="2200" b="1" dirty="0"/>
              <a:t> do </a:t>
            </a:r>
            <a:r>
              <a:rPr lang="en-IN" sz="2200" b="1" dirty="0" err="1"/>
              <a:t>t'i</a:t>
            </a:r>
            <a:r>
              <a:rPr lang="en-IN" sz="2200" b="1" dirty="0"/>
              <a:t> </a:t>
            </a:r>
            <a:r>
              <a:rPr lang="en-IN" sz="2200" b="1" dirty="0" err="1"/>
              <a:t>zbatojnë</a:t>
            </a:r>
            <a:r>
              <a:rPr lang="en-IN" sz="2200" b="1" dirty="0"/>
              <a:t> </a:t>
            </a:r>
            <a:r>
              <a:rPr lang="en-IN" sz="2200" b="1" dirty="0" err="1"/>
              <a:t>këto</a:t>
            </a:r>
            <a:r>
              <a:rPr lang="en-IN" sz="2200" b="1" dirty="0"/>
              <a:t> plane.</a:t>
            </a:r>
          </a:p>
          <a:p>
            <a:pPr marL="914400" lvl="1" indent="-457200">
              <a:buFont typeface="Courier New" panose="02070309020205020404" pitchFamily="49" charset="0"/>
              <a:buChar char="o"/>
            </a:pPr>
            <a:endParaRPr lang="en-IN" sz="2200" b="1" dirty="0"/>
          </a:p>
          <a:p>
            <a:pPr marL="914400" lvl="1" indent="-457200">
              <a:buFont typeface="Courier New" panose="02070309020205020404" pitchFamily="49" charset="0"/>
              <a:buChar char="o"/>
            </a:pPr>
            <a:r>
              <a:rPr lang="nl-NL" sz="2200" b="1" dirty="0"/>
              <a:t>Qëllimi i informimit dhe sigurimit të besimit të tyre është</a:t>
            </a:r>
            <a:r>
              <a:rPr lang="en-IN" sz="2200" b="1" dirty="0"/>
              <a:t>:</a:t>
            </a:r>
          </a:p>
          <a:p>
            <a:pPr marL="1371600" lvl="2" indent="-457200">
              <a:buFont typeface="Wingdings" panose="05000000000000000000" pitchFamily="2" charset="2"/>
              <a:buChar char="v"/>
            </a:pPr>
            <a:r>
              <a:rPr lang="en-IN" sz="2200" b="1" dirty="0" err="1"/>
              <a:t>Vartësit</a:t>
            </a:r>
            <a:r>
              <a:rPr lang="en-IN" sz="2200" b="1" dirty="0"/>
              <a:t> </a:t>
            </a:r>
            <a:r>
              <a:rPr lang="en-IN" sz="2200" b="1" dirty="0" err="1"/>
              <a:t>mund</a:t>
            </a:r>
            <a:r>
              <a:rPr lang="en-IN" sz="2200" b="1" dirty="0"/>
              <a:t> </a:t>
            </a:r>
            <a:r>
              <a:rPr lang="en-IN" sz="2200" b="1" dirty="0" err="1"/>
              <a:t>të</a:t>
            </a:r>
            <a:r>
              <a:rPr lang="en-IN" sz="2200" b="1" dirty="0"/>
              <a:t> </a:t>
            </a:r>
            <a:r>
              <a:rPr lang="en-IN" sz="2200" b="1" dirty="0" err="1"/>
              <a:t>ndihen</a:t>
            </a:r>
            <a:r>
              <a:rPr lang="en-IN" sz="2200" b="1" dirty="0"/>
              <a:t> </a:t>
            </a:r>
            <a:r>
              <a:rPr lang="en-IN" sz="2200" b="1" dirty="0" err="1"/>
              <a:t>të</a:t>
            </a:r>
            <a:r>
              <a:rPr lang="en-IN" sz="2200" b="1" dirty="0"/>
              <a:t> </a:t>
            </a:r>
            <a:r>
              <a:rPr lang="en-IN" sz="2200" b="1" dirty="0" err="1"/>
              <a:t>motivuar</a:t>
            </a:r>
            <a:r>
              <a:rPr lang="en-IN" sz="2200" b="1" dirty="0"/>
              <a:t>, </a:t>
            </a:r>
            <a:r>
              <a:rPr lang="en-IN" sz="2200" b="1" dirty="0" err="1"/>
              <a:t>pasi</a:t>
            </a:r>
            <a:r>
              <a:rPr lang="en-IN" sz="2200" b="1" dirty="0"/>
              <a:t> </a:t>
            </a:r>
            <a:r>
              <a:rPr lang="en-IN" sz="2200" b="1" dirty="0" err="1"/>
              <a:t>ndihen</a:t>
            </a:r>
            <a:r>
              <a:rPr lang="en-IN" sz="2200" b="1" dirty="0"/>
              <a:t> </a:t>
            </a:r>
            <a:r>
              <a:rPr lang="en-IN" sz="2200" b="1" dirty="0" err="1"/>
              <a:t>të</a:t>
            </a:r>
            <a:r>
              <a:rPr lang="en-IN" sz="2200" b="1" dirty="0"/>
              <a:t> </a:t>
            </a:r>
            <a:r>
              <a:rPr lang="en-IN" sz="2200" b="1" dirty="0" err="1"/>
              <a:t>përfshirë</a:t>
            </a:r>
            <a:r>
              <a:rPr lang="en-IN" sz="2200" b="1" dirty="0"/>
              <a:t> </a:t>
            </a:r>
            <a:r>
              <a:rPr lang="en-IN" sz="2200" b="1" dirty="0" err="1"/>
              <a:t>në</a:t>
            </a:r>
            <a:r>
              <a:rPr lang="en-IN" sz="2200" b="1" dirty="0"/>
              <a:t> </a:t>
            </a:r>
            <a:r>
              <a:rPr lang="en-IN" sz="2200" b="1" dirty="0" err="1"/>
              <a:t>procesin</a:t>
            </a:r>
            <a:r>
              <a:rPr lang="en-IN" sz="2200" b="1" dirty="0"/>
              <a:t> e </a:t>
            </a:r>
            <a:r>
              <a:rPr lang="en-IN" sz="2200" b="1" dirty="0" err="1"/>
              <a:t>vendimmarrjes</a:t>
            </a:r>
            <a:r>
              <a:rPr lang="en-IN" sz="2200" b="1" dirty="0"/>
              <a:t>.</a:t>
            </a:r>
          </a:p>
          <a:p>
            <a:pPr marL="1371600" lvl="2" indent="-457200">
              <a:buFont typeface="Wingdings" panose="05000000000000000000" pitchFamily="2" charset="2"/>
              <a:buChar char="v"/>
            </a:pPr>
            <a:endParaRPr lang="en-IN" sz="2200" dirty="0"/>
          </a:p>
        </p:txBody>
      </p:sp>
      <p:grpSp>
        <p:nvGrpSpPr>
          <p:cNvPr id="10" name="Group 14"/>
          <p:cNvGrpSpPr/>
          <p:nvPr/>
        </p:nvGrpSpPr>
        <p:grpSpPr>
          <a:xfrm>
            <a:off x="-6793432" y="908719"/>
            <a:ext cx="8893432" cy="648000"/>
            <a:chOff x="-8317432" y="3184705"/>
            <a:chExt cx="8893432" cy="734659"/>
          </a:xfrm>
          <a:solidFill>
            <a:srgbClr val="5B86BB"/>
          </a:solidFill>
        </p:grpSpPr>
        <p:sp>
          <p:nvSpPr>
            <p:cNvPr id="11" name="Flowchart: Delay 10"/>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5</a:t>
              </a:r>
              <a:endParaRPr lang="en-IN" sz="2200" b="1" dirty="0">
                <a:solidFill>
                  <a:schemeClr val="tx1"/>
                </a:solidFill>
              </a:endParaRPr>
            </a:p>
          </p:txBody>
        </p:sp>
        <p:sp>
          <p:nvSpPr>
            <p:cNvPr id="12" name="Rectangle 11"/>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Sigurimi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Bashkëpunimit</a:t>
              </a:r>
              <a:endParaRPr lang="en-IN" sz="2200" dirty="0">
                <a:solidFill>
                  <a:schemeClr val="tx1"/>
                </a:solidFill>
              </a:endParaRPr>
            </a:p>
          </p:txBody>
        </p:sp>
      </p:grpSp>
      <p:sp>
        <p:nvSpPr>
          <p:cNvPr id="2" name="Footer Placeholder 1">
            <a:extLst>
              <a:ext uri="{FF2B5EF4-FFF2-40B4-BE49-F238E27FC236}">
                <a16:creationId xmlns:a16="http://schemas.microsoft.com/office/drawing/2014/main" id="{0B5026CB-BD0D-7533-0D4A-7B1134DC507B}"/>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9EFA19D-3D28-5C33-125B-8692E4C1294B}"/>
              </a:ext>
            </a:extLst>
          </p:cNvPr>
          <p:cNvSpPr>
            <a:spLocks noGrp="1"/>
          </p:cNvSpPr>
          <p:nvPr>
            <p:ph type="sldNum" sz="quarter" idx="12"/>
          </p:nvPr>
        </p:nvSpPr>
        <p:spPr/>
        <p:txBody>
          <a:bodyPr/>
          <a:lstStyle/>
          <a:p>
            <a:fld id="{6D273D59-D904-459C-AC51-7F75104BC442}" type="slidenum">
              <a:rPr lang="en-IN" smtClean="0"/>
              <a:t>13</a:t>
            </a:fld>
            <a:endParaRPr lang="en-IN" dirty="0"/>
          </a:p>
        </p:txBody>
      </p:sp>
      <p:grpSp>
        <p:nvGrpSpPr>
          <p:cNvPr id="4" name="Group 3">
            <a:extLst>
              <a:ext uri="{FF2B5EF4-FFF2-40B4-BE49-F238E27FC236}">
                <a16:creationId xmlns:a16="http://schemas.microsoft.com/office/drawing/2014/main" id="{29528506-28A8-932C-8784-F71FE79AF7C9}"/>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D621CEE0-1634-6D3B-FB42-49E365F149F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001CBA46-03FF-BF98-EBC1-ED5F9EDC217A}"/>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C0B08F50-9DA0-7ABA-1C96-3D0398B2B5B8}"/>
                </a:ext>
              </a:extLst>
            </p:cNvPr>
            <p:cNvSpPr txBox="1"/>
            <p:nvPr/>
          </p:nvSpPr>
          <p:spPr>
            <a:xfrm>
              <a:off x="683568" y="260648"/>
              <a:ext cx="7992888" cy="523220"/>
            </a:xfrm>
            <a:prstGeom prst="rect">
              <a:avLst/>
            </a:prstGeom>
            <a:solidFill>
              <a:srgbClr val="FFFFFF">
                <a:alpha val="69804"/>
              </a:srgbClr>
            </a:solidFill>
          </p:spPr>
          <p:txBody>
            <a:bodyPr wrap="square" rtlCol="0">
              <a:spAutoFit/>
            </a:bodyPr>
            <a:lstStyle/>
            <a:p>
              <a:pPr lvl="1" algn="ctr"/>
              <a:r>
                <a:rPr lang="en-US" sz="2800" b="1" dirty="0" err="1"/>
                <a:t>Sigurimi</a:t>
              </a:r>
              <a:r>
                <a:rPr lang="en-US" sz="2800" b="1" dirty="0"/>
                <a:t> </a:t>
              </a:r>
              <a:r>
                <a:rPr lang="en-US" sz="2800" b="1" dirty="0" err="1"/>
                <a:t>i</a:t>
              </a:r>
              <a:r>
                <a:rPr lang="en-US" sz="2800" b="1" dirty="0"/>
                <a:t> </a:t>
              </a:r>
              <a:r>
                <a:rPr lang="en-US" sz="2800" b="1" dirty="0" err="1"/>
                <a:t>Bashkëpunimit</a:t>
              </a:r>
              <a:endParaRPr lang="en-US" sz="2800" b="1" dirty="0"/>
            </a:p>
          </p:txBody>
        </p:sp>
      </p:grpSp>
      <p:pic>
        <p:nvPicPr>
          <p:cNvPr id="14" name="Picture 13">
            <a:extLst>
              <a:ext uri="{FF2B5EF4-FFF2-40B4-BE49-F238E27FC236}">
                <a16:creationId xmlns:a16="http://schemas.microsoft.com/office/drawing/2014/main" id="{E58B6ED6-2452-812B-2BA6-8E4AAF567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45920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3.7037E-7 L 0.88385 -0.00509 " pathEditMode="relative" rAng="0" ptsTypes="AA">
                                      <p:cBhvr>
                                        <p:cTn id="6" dur="500" fill="hold"/>
                                        <p:tgtEl>
                                          <p:spTgt spid="10"/>
                                        </p:tgtEl>
                                        <p:attrNameLst>
                                          <p:attrName>ppt_x</p:attrName>
                                          <p:attrName>ppt_y</p:attrName>
                                        </p:attrNameLst>
                                      </p:cBhvr>
                                      <p:rCtr x="44200" y="-30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sp>
        <p:nvSpPr>
          <p:cNvPr id="7" name="Freeform 6"/>
          <p:cNvSpPr/>
          <p:nvPr/>
        </p:nvSpPr>
        <p:spPr>
          <a:xfrm>
            <a:off x="1703512" y="1681848"/>
            <a:ext cx="9073008"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chemeClr val="tx2">
              <a:lumMod val="40000"/>
              <a:lumOff val="60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991544" y="2374048"/>
            <a:ext cx="8424936" cy="3477875"/>
          </a:xfrm>
          <a:prstGeom prst="rect">
            <a:avLst/>
          </a:prstGeom>
          <a:solidFill>
            <a:srgbClr val="FFFFFF">
              <a:alpha val="60000"/>
            </a:srgbClr>
          </a:solidFill>
        </p:spPr>
        <p:txBody>
          <a:bodyPr wrap="square" rtlCol="0">
            <a:spAutoFit/>
          </a:bodyPr>
          <a:lstStyle/>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457200" indent="-457200">
              <a:buFont typeface="Arial" pitchFamily="34" charset="0"/>
              <a:buChar char="•"/>
            </a:pPr>
            <a:r>
              <a:rPr lang="en-IN" sz="2200" b="1" dirty="0" err="1">
                <a:effectLst>
                  <a:outerShdw blurRad="38100" dist="38100" dir="2700000" algn="tl">
                    <a:srgbClr val="000000">
                      <a:alpha val="43137"/>
                    </a:srgbClr>
                  </a:outerShdw>
                </a:effectLst>
              </a:rPr>
              <a:t>Ndjekja</a:t>
            </a:r>
            <a:r>
              <a:rPr lang="en-IN" sz="2200" b="1" dirty="0">
                <a:effectLst>
                  <a:outerShdw blurRad="38100" dist="38100" dir="2700000" algn="tl">
                    <a:srgbClr val="000000">
                      <a:alpha val="43137"/>
                    </a:srgbClr>
                  </a:outerShdw>
                </a:effectLst>
              </a:rPr>
              <a:t>/</a:t>
            </a:r>
            <a:r>
              <a:rPr lang="en-IN" sz="2200" b="1" dirty="0" err="1">
                <a:effectLst>
                  <a:outerShdw blurRad="38100" dist="38100" dir="2700000" algn="tl">
                    <a:srgbClr val="000000">
                      <a:alpha val="43137"/>
                    </a:srgbClr>
                  </a:outerShdw>
                </a:effectLst>
              </a:rPr>
              <a:t>Vlerësimi</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i</a:t>
            </a:r>
            <a:r>
              <a:rPr lang="en-IN" sz="2200" b="1" dirty="0">
                <a:effectLst>
                  <a:outerShdw blurRad="38100" dist="38100" dir="2700000" algn="tl">
                    <a:srgbClr val="000000">
                      <a:alpha val="43137"/>
                    </a:srgbClr>
                  </a:outerShdw>
                </a:effectLst>
              </a:rPr>
              <a:t> </a:t>
            </a:r>
            <a:r>
              <a:rPr lang="en-IN" sz="2200" b="1" dirty="0" err="1">
                <a:effectLst>
                  <a:outerShdw blurRad="38100" dist="38100" dir="2700000" algn="tl">
                    <a:srgbClr val="000000">
                      <a:alpha val="43137"/>
                    </a:srgbClr>
                  </a:outerShdw>
                </a:effectLst>
              </a:rPr>
              <a:t>planeve</a:t>
            </a:r>
            <a:r>
              <a:rPr lang="en-IN" sz="2200" b="1" dirty="0">
                <a:effectLst>
                  <a:outerShdw blurRad="38100" dist="38100" dir="2700000" algn="tl">
                    <a:srgbClr val="000000">
                      <a:alpha val="43137"/>
                    </a:srgbClr>
                  </a:outerShdw>
                </a:effectLst>
              </a:rPr>
              <a:t> :</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en-IN" sz="2200" b="1" dirty="0"/>
              <a:t>Pas </a:t>
            </a:r>
            <a:r>
              <a:rPr lang="en-IN" sz="2200" b="1" dirty="0" err="1"/>
              <a:t>zgjedhjes</a:t>
            </a:r>
            <a:r>
              <a:rPr lang="en-IN" sz="2200" b="1" dirty="0"/>
              <a:t> </a:t>
            </a:r>
            <a:r>
              <a:rPr lang="en-IN" sz="2200" b="1" dirty="0" err="1"/>
              <a:t>të</a:t>
            </a:r>
            <a:r>
              <a:rPr lang="en-IN" sz="2200" b="1" dirty="0"/>
              <a:t> </a:t>
            </a:r>
            <a:r>
              <a:rPr lang="en-IN" sz="2200" b="1" dirty="0" err="1"/>
              <a:t>drejtimit</a:t>
            </a:r>
            <a:r>
              <a:rPr lang="en-IN" sz="2200" b="1" dirty="0"/>
              <a:t> </a:t>
            </a:r>
            <a:r>
              <a:rPr lang="en-IN" sz="2200" b="1" dirty="0" err="1"/>
              <a:t>të</a:t>
            </a:r>
            <a:r>
              <a:rPr lang="en-IN" sz="2200" b="1" dirty="0"/>
              <a:t> </a:t>
            </a:r>
            <a:r>
              <a:rPr lang="en-IN" sz="2200" b="1" dirty="0" err="1"/>
              <a:t>veprimit</a:t>
            </a:r>
            <a:r>
              <a:rPr lang="en-IN" sz="2200" b="1" dirty="0"/>
              <a:t>, </a:t>
            </a:r>
            <a:r>
              <a:rPr lang="en-IN" sz="2200" b="1" dirty="0" err="1"/>
              <a:t>plani</a:t>
            </a:r>
            <a:r>
              <a:rPr lang="en-IN" sz="2200" b="1" dirty="0"/>
              <a:t> </a:t>
            </a:r>
            <a:r>
              <a:rPr lang="en-IN" sz="2200" b="1" dirty="0" err="1"/>
              <a:t>vihet</a:t>
            </a:r>
            <a:r>
              <a:rPr lang="en-IN" sz="2200" b="1" dirty="0"/>
              <a:t> </a:t>
            </a:r>
            <a:r>
              <a:rPr lang="en-IN" sz="2200" b="1" dirty="0" err="1"/>
              <a:t>në</a:t>
            </a:r>
            <a:r>
              <a:rPr lang="en-IN" sz="2200" b="1" dirty="0"/>
              <a:t> </a:t>
            </a:r>
            <a:r>
              <a:rPr lang="en-IN" sz="2200" b="1" dirty="0" err="1"/>
              <a:t>zbatim</a:t>
            </a:r>
            <a:r>
              <a:rPr lang="en-IN" sz="2200" b="1" dirty="0"/>
              <a:t>.</a:t>
            </a:r>
          </a:p>
          <a:p>
            <a:pPr marL="914400" lvl="1" indent="-457200">
              <a:buFont typeface="Courier New" panose="02070309020205020404" pitchFamily="49" charset="0"/>
              <a:buChar char="o"/>
            </a:pPr>
            <a:r>
              <a:rPr lang="en-IN" sz="2200" b="1" dirty="0" err="1"/>
              <a:t>Gjatë</a:t>
            </a:r>
            <a:r>
              <a:rPr lang="en-IN" sz="2200" b="1" dirty="0"/>
              <a:t> </a:t>
            </a:r>
            <a:r>
              <a:rPr lang="en-IN" sz="2200" b="1" dirty="0" err="1"/>
              <a:t>zbatimit</a:t>
            </a:r>
            <a:r>
              <a:rPr lang="en-IN" sz="2200" b="1" dirty="0"/>
              <a:t> </a:t>
            </a:r>
            <a:r>
              <a:rPr lang="en-IN" sz="2200" b="1" dirty="0" err="1"/>
              <a:t>dhe</a:t>
            </a:r>
            <a:r>
              <a:rPr lang="en-IN" sz="2200" b="1" dirty="0"/>
              <a:t> </a:t>
            </a:r>
            <a:r>
              <a:rPr lang="en-IN" sz="2200" b="1" dirty="0" err="1"/>
              <a:t>në</a:t>
            </a:r>
            <a:r>
              <a:rPr lang="en-IN" sz="2200" b="1" dirty="0"/>
              <a:t> </a:t>
            </a:r>
            <a:r>
              <a:rPr lang="en-IN" sz="2200" b="1" dirty="0" err="1"/>
              <a:t>përfundim</a:t>
            </a:r>
            <a:r>
              <a:rPr lang="en-IN" sz="2200" b="1" dirty="0"/>
              <a:t>, </a:t>
            </a:r>
            <a:r>
              <a:rPr lang="en-IN" sz="2200" b="1" dirty="0" err="1"/>
              <a:t>është</a:t>
            </a:r>
            <a:r>
              <a:rPr lang="en-IN" sz="2200" b="1" dirty="0"/>
              <a:t> e </a:t>
            </a:r>
            <a:r>
              <a:rPr lang="en-IN" sz="2200" b="1" dirty="0" err="1"/>
              <a:t>rëndësishme</a:t>
            </a:r>
            <a:r>
              <a:rPr lang="en-IN" sz="2200" b="1" dirty="0"/>
              <a:t> </a:t>
            </a:r>
            <a:r>
              <a:rPr lang="en-IN" sz="2200" b="1" dirty="0" err="1"/>
              <a:t>të</a:t>
            </a:r>
            <a:r>
              <a:rPr lang="en-IN" sz="2200" b="1" dirty="0"/>
              <a:t> </a:t>
            </a:r>
            <a:r>
              <a:rPr lang="en-IN" sz="2200" b="1" dirty="0" err="1"/>
              <a:t>vlerësohet</a:t>
            </a:r>
            <a:r>
              <a:rPr lang="en-IN" sz="2200" b="1" dirty="0"/>
              <a:t> </a:t>
            </a:r>
            <a:r>
              <a:rPr lang="en-IN" sz="2200" b="1" dirty="0" err="1"/>
              <a:t>efektiviteti</a:t>
            </a:r>
            <a:r>
              <a:rPr lang="en-IN" sz="2200" b="1" dirty="0"/>
              <a:t> </a:t>
            </a:r>
            <a:r>
              <a:rPr lang="en-IN" sz="2200" b="1" dirty="0" err="1"/>
              <a:t>i</a:t>
            </a:r>
            <a:r>
              <a:rPr lang="en-IN" sz="2200" b="1" dirty="0"/>
              <a:t> </a:t>
            </a:r>
            <a:r>
              <a:rPr lang="en-IN" sz="2200" b="1" dirty="0" err="1"/>
              <a:t>tij</a:t>
            </a:r>
            <a:r>
              <a:rPr lang="en-IN" sz="2200" b="1" dirty="0"/>
              <a:t>.</a:t>
            </a:r>
          </a:p>
          <a:p>
            <a:pPr marL="914400" lvl="1" indent="-457200">
              <a:buFont typeface="Courier New" panose="02070309020205020404" pitchFamily="49" charset="0"/>
              <a:buChar char="o"/>
            </a:pPr>
            <a:r>
              <a:rPr lang="en-IN" sz="2200" b="1" dirty="0" err="1"/>
              <a:t>Kjo</a:t>
            </a:r>
            <a:r>
              <a:rPr lang="en-IN" sz="2200" b="1" dirty="0"/>
              <a:t> </a:t>
            </a:r>
            <a:r>
              <a:rPr lang="en-IN" sz="2200" b="1" dirty="0" err="1"/>
              <a:t>bëhet</a:t>
            </a:r>
            <a:r>
              <a:rPr lang="en-IN" sz="2200" b="1" dirty="0"/>
              <a:t> </a:t>
            </a:r>
            <a:r>
              <a:rPr lang="en-IN" sz="2200" b="1" dirty="0" err="1"/>
              <a:t>në</a:t>
            </a:r>
            <a:r>
              <a:rPr lang="en-IN" sz="2200" b="1" dirty="0"/>
              <a:t> </a:t>
            </a:r>
            <a:r>
              <a:rPr lang="en-IN" sz="2200" b="1" dirty="0" err="1"/>
              <a:t>bazë</a:t>
            </a:r>
            <a:r>
              <a:rPr lang="en-IN" sz="2200" b="1" dirty="0"/>
              <a:t> </a:t>
            </a:r>
            <a:r>
              <a:rPr lang="en-IN" sz="2200" b="1" dirty="0" err="1"/>
              <a:t>të</a:t>
            </a:r>
            <a:r>
              <a:rPr lang="en-IN" sz="2200" b="1" dirty="0"/>
              <a:t> </a:t>
            </a:r>
            <a:r>
              <a:rPr lang="en-IN" sz="2200" b="1" dirty="0" err="1"/>
              <a:t>reagimeve</a:t>
            </a:r>
            <a:r>
              <a:rPr lang="en-IN" sz="2200" b="1" dirty="0"/>
              <a:t> </a:t>
            </a:r>
            <a:r>
              <a:rPr lang="en-IN" sz="2200" b="1" dirty="0" err="1"/>
              <a:t>ose</a:t>
            </a:r>
            <a:r>
              <a:rPr lang="en-IN" sz="2200" b="1" dirty="0"/>
              <a:t> </a:t>
            </a:r>
            <a:r>
              <a:rPr lang="en-IN" sz="2200" b="1" dirty="0" err="1"/>
              <a:t>informacioneve</a:t>
            </a:r>
            <a:r>
              <a:rPr lang="en-IN" sz="2200" b="1" dirty="0"/>
              <a:t> </a:t>
            </a:r>
            <a:r>
              <a:rPr lang="en-IN" sz="2200" b="1" dirty="0" err="1"/>
              <a:t>të</a:t>
            </a:r>
            <a:r>
              <a:rPr lang="en-IN" sz="2200" b="1" dirty="0"/>
              <a:t> </a:t>
            </a:r>
            <a:r>
              <a:rPr lang="en-IN" sz="2200" b="1" dirty="0" err="1"/>
              <a:t>marra</a:t>
            </a:r>
            <a:r>
              <a:rPr lang="en-IN" sz="2200" b="1" dirty="0"/>
              <a:t> </a:t>
            </a:r>
            <a:r>
              <a:rPr lang="en-IN" sz="2200" b="1" dirty="0" err="1"/>
              <a:t>nga</a:t>
            </a:r>
            <a:r>
              <a:rPr lang="en-IN" sz="2200" b="1" dirty="0"/>
              <a:t> </a:t>
            </a:r>
            <a:r>
              <a:rPr lang="en-IN" sz="2200" b="1" dirty="0" err="1"/>
              <a:t>departamentet</a:t>
            </a:r>
            <a:r>
              <a:rPr lang="en-IN" sz="2200" b="1" dirty="0"/>
              <a:t> </a:t>
            </a:r>
            <a:r>
              <a:rPr lang="en-IN" sz="2200" b="1" dirty="0" err="1"/>
              <a:t>ose</a:t>
            </a:r>
            <a:r>
              <a:rPr lang="en-IN" sz="2200" b="1" dirty="0"/>
              <a:t> </a:t>
            </a:r>
            <a:r>
              <a:rPr lang="en-IN" sz="2200" b="1" dirty="0" err="1"/>
              <a:t>personat</a:t>
            </a:r>
            <a:r>
              <a:rPr lang="en-IN" sz="2200" b="1" dirty="0"/>
              <a:t> e </a:t>
            </a:r>
            <a:r>
              <a:rPr lang="en-IN" sz="2200" b="1" dirty="0" err="1"/>
              <a:t>interesuar</a:t>
            </a:r>
            <a:r>
              <a:rPr lang="en-IN" sz="2200" b="1" dirty="0"/>
              <a:t>.</a:t>
            </a:r>
          </a:p>
          <a:p>
            <a:pPr marL="914400" lvl="1" indent="-457200">
              <a:buFont typeface="Courier New" panose="02070309020205020404" pitchFamily="49" charset="0"/>
              <a:buChar char="o"/>
            </a:pPr>
            <a:r>
              <a:rPr lang="en-IN" sz="2200" b="1" dirty="0" err="1"/>
              <a:t>Kjo</a:t>
            </a:r>
            <a:r>
              <a:rPr lang="en-IN" sz="2200" b="1" dirty="0"/>
              <a:t> </a:t>
            </a:r>
            <a:r>
              <a:rPr lang="en-IN" sz="2200" b="1" dirty="0" err="1"/>
              <a:t>i</a:t>
            </a:r>
            <a:r>
              <a:rPr lang="en-IN" sz="2200" b="1" dirty="0"/>
              <a:t> </a:t>
            </a:r>
            <a:r>
              <a:rPr lang="en-IN" sz="2200" b="1" dirty="0" err="1"/>
              <a:t>mundëson</a:t>
            </a:r>
            <a:r>
              <a:rPr lang="en-IN" sz="2200" b="1" dirty="0"/>
              <a:t> </a:t>
            </a:r>
            <a:r>
              <a:rPr lang="en-IN" sz="2200" b="1" dirty="0" err="1"/>
              <a:t>menaxhmentit</a:t>
            </a:r>
            <a:r>
              <a:rPr lang="en-IN" sz="2200" b="1" dirty="0"/>
              <a:t> </a:t>
            </a:r>
            <a:r>
              <a:rPr lang="en-IN" sz="2200" b="1" dirty="0" err="1"/>
              <a:t>të</a:t>
            </a:r>
            <a:r>
              <a:rPr lang="en-IN" sz="2200" b="1" dirty="0"/>
              <a:t> </a:t>
            </a:r>
            <a:r>
              <a:rPr lang="en-IN" sz="2200" b="1" dirty="0" err="1"/>
              <a:t>korrigjojë</a:t>
            </a:r>
            <a:r>
              <a:rPr lang="en-IN" sz="2200" b="1" dirty="0"/>
              <a:t> </a:t>
            </a:r>
            <a:r>
              <a:rPr lang="en-IN" sz="2200" b="1" dirty="0" err="1"/>
              <a:t>devijimet</a:t>
            </a:r>
            <a:r>
              <a:rPr lang="en-IN" sz="2200" b="1" dirty="0"/>
              <a:t> </a:t>
            </a:r>
            <a:r>
              <a:rPr lang="en-IN" sz="2200" b="1" dirty="0" err="1"/>
              <a:t>ose</a:t>
            </a:r>
            <a:r>
              <a:rPr lang="en-IN" sz="2200" b="1" dirty="0"/>
              <a:t> </a:t>
            </a:r>
            <a:r>
              <a:rPr lang="en-IN" sz="2200" b="1" dirty="0" err="1"/>
              <a:t>të</a:t>
            </a:r>
            <a:r>
              <a:rPr lang="en-IN" sz="2200" b="1" dirty="0"/>
              <a:t> </a:t>
            </a:r>
            <a:r>
              <a:rPr lang="en-IN" sz="2200" b="1" dirty="0" err="1"/>
              <a:t>modifikojë</a:t>
            </a:r>
            <a:r>
              <a:rPr lang="en-IN" sz="2200" b="1" dirty="0"/>
              <a:t> </a:t>
            </a:r>
            <a:r>
              <a:rPr lang="en-IN" sz="2200" b="1" dirty="0" err="1"/>
              <a:t>planin</a:t>
            </a:r>
            <a:r>
              <a:rPr lang="en-IN" sz="2200" b="1" dirty="0"/>
              <a:t>.</a:t>
            </a:r>
          </a:p>
        </p:txBody>
      </p:sp>
      <p:grpSp>
        <p:nvGrpSpPr>
          <p:cNvPr id="10" name="Group 14"/>
          <p:cNvGrpSpPr/>
          <p:nvPr/>
        </p:nvGrpSpPr>
        <p:grpSpPr>
          <a:xfrm>
            <a:off x="-6793432" y="908719"/>
            <a:ext cx="8893432" cy="648000"/>
            <a:chOff x="-8317432" y="3184705"/>
            <a:chExt cx="8893432" cy="734659"/>
          </a:xfrm>
          <a:solidFill>
            <a:srgbClr val="8FBECB"/>
          </a:solidFill>
        </p:grpSpPr>
        <p:sp>
          <p:nvSpPr>
            <p:cNvPr id="11" name="Flowchart: Delay 10"/>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a:t>
              </a:r>
              <a:endParaRPr lang="en-IN" sz="2200" b="1" dirty="0">
                <a:solidFill>
                  <a:schemeClr val="tx1"/>
                </a:solidFill>
              </a:endParaRPr>
            </a:p>
          </p:txBody>
        </p:sp>
        <p:sp>
          <p:nvSpPr>
            <p:cNvPr id="12" name="Rectangle 11"/>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Ndjekja</a:t>
              </a:r>
              <a:r>
                <a:rPr lang="en-IN" sz="2200" b="1" dirty="0">
                  <a:solidFill>
                    <a:schemeClr val="tx1"/>
                  </a:solidFill>
                </a:rPr>
                <a:t>/</a:t>
              </a:r>
              <a:r>
                <a:rPr lang="en-IN" sz="2200" b="1" dirty="0" err="1">
                  <a:solidFill>
                    <a:schemeClr val="tx1"/>
                  </a:solidFill>
                </a:rPr>
                <a:t>Vlerësimi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planeve</a:t>
              </a:r>
              <a:endParaRPr lang="en-IN" sz="2200" dirty="0">
                <a:solidFill>
                  <a:schemeClr val="tx1"/>
                </a:solidFill>
              </a:endParaRPr>
            </a:p>
          </p:txBody>
        </p:sp>
      </p:grpSp>
      <p:sp>
        <p:nvSpPr>
          <p:cNvPr id="2" name="Footer Placeholder 1">
            <a:extLst>
              <a:ext uri="{FF2B5EF4-FFF2-40B4-BE49-F238E27FC236}">
                <a16:creationId xmlns:a16="http://schemas.microsoft.com/office/drawing/2014/main" id="{20768E48-E8B5-1DE9-8C60-0C7154B74878}"/>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1469A902-8398-958D-7A77-C12129434865}"/>
              </a:ext>
            </a:extLst>
          </p:cNvPr>
          <p:cNvSpPr>
            <a:spLocks noGrp="1"/>
          </p:cNvSpPr>
          <p:nvPr>
            <p:ph type="sldNum" sz="quarter" idx="12"/>
          </p:nvPr>
        </p:nvSpPr>
        <p:spPr/>
        <p:txBody>
          <a:bodyPr/>
          <a:lstStyle/>
          <a:p>
            <a:fld id="{6D273D59-D904-459C-AC51-7F75104BC442}" type="slidenum">
              <a:rPr lang="en-IN" smtClean="0"/>
              <a:t>14</a:t>
            </a:fld>
            <a:endParaRPr lang="en-IN" dirty="0"/>
          </a:p>
        </p:txBody>
      </p:sp>
      <p:grpSp>
        <p:nvGrpSpPr>
          <p:cNvPr id="4" name="Group 3">
            <a:extLst>
              <a:ext uri="{FF2B5EF4-FFF2-40B4-BE49-F238E27FC236}">
                <a16:creationId xmlns:a16="http://schemas.microsoft.com/office/drawing/2014/main" id="{43D890E0-4BAF-8023-367F-963E9D40720B}"/>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8CAAD478-A87E-0E98-9A8B-EED36E8027F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A24FE6A3-A00E-28B3-3560-508C160E982F}"/>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4571494A-437A-275E-341A-271A404C132B}"/>
                </a:ext>
              </a:extLst>
            </p:cNvPr>
            <p:cNvSpPr txBox="1"/>
            <p:nvPr/>
          </p:nvSpPr>
          <p:spPr>
            <a:xfrm>
              <a:off x="683568" y="260648"/>
              <a:ext cx="7992888" cy="523220"/>
            </a:xfrm>
            <a:prstGeom prst="rect">
              <a:avLst/>
            </a:prstGeom>
            <a:solidFill>
              <a:srgbClr val="FFFFFF">
                <a:alpha val="69804"/>
              </a:srgbClr>
            </a:solidFill>
          </p:spPr>
          <p:txBody>
            <a:bodyPr wrap="square" rtlCol="0">
              <a:spAutoFit/>
            </a:bodyPr>
            <a:lstStyle/>
            <a:p>
              <a:pPr lvl="1" algn="ctr"/>
              <a:r>
                <a:rPr lang="en-US" sz="2800" b="1" dirty="0" err="1"/>
                <a:t>Ndjekja</a:t>
              </a:r>
              <a:r>
                <a:rPr lang="en-US" sz="2800" b="1" dirty="0"/>
                <a:t>/</a:t>
              </a:r>
              <a:r>
                <a:rPr lang="en-US" sz="2800" b="1" dirty="0" err="1"/>
                <a:t>Vlerësimi</a:t>
              </a:r>
              <a:r>
                <a:rPr lang="en-US" sz="2800" b="1" dirty="0"/>
                <a:t> </a:t>
              </a:r>
              <a:r>
                <a:rPr lang="en-US" sz="2800" b="1" dirty="0" err="1"/>
                <a:t>i</a:t>
              </a:r>
              <a:r>
                <a:rPr lang="en-US" sz="2800" b="1" dirty="0"/>
                <a:t> </a:t>
              </a:r>
              <a:r>
                <a:rPr lang="en-US" sz="2800" b="1" dirty="0" err="1"/>
                <a:t>planeve</a:t>
              </a:r>
              <a:endParaRPr lang="en-US" sz="2800" b="1" dirty="0"/>
            </a:p>
          </p:txBody>
        </p:sp>
      </p:grpSp>
      <p:pic>
        <p:nvPicPr>
          <p:cNvPr id="14" name="Picture 13">
            <a:extLst>
              <a:ext uri="{FF2B5EF4-FFF2-40B4-BE49-F238E27FC236}">
                <a16:creationId xmlns:a16="http://schemas.microsoft.com/office/drawing/2014/main" id="{B825ACAC-6CFF-DACF-4E3B-3F350EC7E2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8096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3.7037E-7 L 0.88385 -0.00509 " pathEditMode="relative" rAng="0" ptsTypes="AA">
                                      <p:cBhvr>
                                        <p:cTn id="6" dur="500" fill="hold"/>
                                        <p:tgtEl>
                                          <p:spTgt spid="10"/>
                                        </p:tgtEl>
                                        <p:attrNameLst>
                                          <p:attrName>ppt_x</p:attrName>
                                          <p:attrName>ppt_y</p:attrName>
                                        </p:attrNameLst>
                                      </p:cBhvr>
                                      <p:rCtr x="44200" y="-30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2"/>
            </p:custDataLst>
          </p:nvPr>
        </p:nvPicPr>
        <p:blipFill>
          <a:blip r:embed="rId4" cstate="email">
            <a:extLst>
              <a:ext uri="{28A0092B-C50C-407E-A947-70E740481C1C}">
                <a14:useLocalDpi xmlns:a14="http://schemas.microsoft.com/office/drawing/2010/main"/>
              </a:ext>
            </a:extLst>
          </a:blip>
          <a:stretch>
            <a:fillRect/>
          </a:stretch>
        </p:blipFill>
        <p:spPr>
          <a:xfrm>
            <a:off x="4367809" y="908721"/>
            <a:ext cx="6300192" cy="5999529"/>
          </a:xfrm>
          <a:prstGeom prst="rect">
            <a:avLst/>
          </a:prstGeom>
        </p:spPr>
      </p:pic>
      <p:sp>
        <p:nvSpPr>
          <p:cNvPr id="7" name="Rectangle 6"/>
          <p:cNvSpPr/>
          <p:nvPr/>
        </p:nvSpPr>
        <p:spPr>
          <a:xfrm>
            <a:off x="1524000" y="836712"/>
            <a:ext cx="3995936" cy="6048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lgn="ctr">
              <a:defRPr/>
            </a:pPr>
            <a:r>
              <a:rPr lang="en-IN" sz="2200" dirty="0" err="1">
                <a:solidFill>
                  <a:srgbClr val="FFFFFF"/>
                </a:solidFill>
                <a:latin typeface="Calibri" pitchFamily="-109" charset="0"/>
              </a:rPr>
              <a:t>Funksioni</a:t>
            </a:r>
            <a:r>
              <a:rPr lang="en-IN" sz="2200" dirty="0">
                <a:solidFill>
                  <a:srgbClr val="FFFFFF"/>
                </a:solidFill>
                <a:latin typeface="Calibri" pitchFamily="-109" charset="0"/>
              </a:rPr>
              <a:t> </a:t>
            </a:r>
            <a:r>
              <a:rPr lang="en-IN" sz="2200" dirty="0" err="1">
                <a:solidFill>
                  <a:srgbClr val="FFFFFF"/>
                </a:solidFill>
                <a:latin typeface="Calibri" pitchFamily="-109" charset="0"/>
              </a:rPr>
              <a:t>menaxherial</a:t>
            </a:r>
            <a:r>
              <a:rPr lang="en-IN" sz="2200" dirty="0">
                <a:solidFill>
                  <a:srgbClr val="FFFFFF"/>
                </a:solidFill>
                <a:latin typeface="Calibri" pitchFamily="-109" charset="0"/>
              </a:rPr>
              <a:t> </a:t>
            </a:r>
            <a:r>
              <a:rPr lang="en-IN" sz="2200" dirty="0" err="1">
                <a:solidFill>
                  <a:srgbClr val="FFFFFF"/>
                </a:solidFill>
                <a:latin typeface="Calibri" pitchFamily="-109" charset="0"/>
              </a:rPr>
              <a:t>i</a:t>
            </a:r>
            <a:r>
              <a:rPr lang="en-IN" sz="2200" dirty="0">
                <a:solidFill>
                  <a:srgbClr val="FFFFFF"/>
                </a:solidFill>
                <a:latin typeface="Calibri" pitchFamily="-109" charset="0"/>
              </a:rPr>
              <a:t> </a:t>
            </a:r>
            <a:r>
              <a:rPr lang="en-IN" sz="2200" dirty="0" err="1">
                <a:solidFill>
                  <a:srgbClr val="FFFFFF"/>
                </a:solidFill>
                <a:latin typeface="Calibri" pitchFamily="-109" charset="0"/>
              </a:rPr>
              <a:t>Personelit</a:t>
            </a:r>
            <a:r>
              <a:rPr lang="en-IN" sz="2200" dirty="0">
                <a:solidFill>
                  <a:srgbClr val="FFFFFF"/>
                </a:solidFill>
                <a:latin typeface="Calibri" pitchFamily="-109" charset="0"/>
              </a:rPr>
              <a:t> </a:t>
            </a:r>
            <a:r>
              <a:rPr lang="en-IN" sz="2200" dirty="0" err="1">
                <a:solidFill>
                  <a:srgbClr val="FFFFFF"/>
                </a:solidFill>
                <a:latin typeface="Calibri" pitchFamily="-109" charset="0"/>
              </a:rPr>
              <a:t>përfshin</a:t>
            </a:r>
            <a:r>
              <a:rPr lang="en-IN" sz="2200" dirty="0">
                <a:solidFill>
                  <a:srgbClr val="FFFFFF"/>
                </a:solidFill>
                <a:latin typeface="Calibri" pitchFamily="-109" charset="0"/>
              </a:rPr>
              <a:t> </a:t>
            </a:r>
            <a:r>
              <a:rPr lang="en-IN" sz="2200" dirty="0" err="1">
                <a:solidFill>
                  <a:srgbClr val="FFFFFF"/>
                </a:solidFill>
                <a:latin typeface="Calibri" pitchFamily="-109" charset="0"/>
              </a:rPr>
              <a:t>menaxhimin</a:t>
            </a:r>
            <a:r>
              <a:rPr lang="en-IN" sz="2200" dirty="0">
                <a:solidFill>
                  <a:srgbClr val="FFFFFF"/>
                </a:solidFill>
                <a:latin typeface="Calibri" pitchFamily="-109" charset="0"/>
              </a:rPr>
              <a:t> e </a:t>
            </a:r>
            <a:r>
              <a:rPr lang="en-IN" sz="2200" dirty="0" err="1">
                <a:solidFill>
                  <a:srgbClr val="FFFFFF"/>
                </a:solidFill>
                <a:latin typeface="Calibri" pitchFamily="-109" charset="0"/>
              </a:rPr>
              <a:t>strukturës</a:t>
            </a:r>
            <a:r>
              <a:rPr lang="en-IN" sz="2200" dirty="0">
                <a:solidFill>
                  <a:srgbClr val="FFFFFF"/>
                </a:solidFill>
                <a:latin typeface="Calibri" pitchFamily="-109" charset="0"/>
              </a:rPr>
              <a:t> </a:t>
            </a:r>
            <a:r>
              <a:rPr lang="en-IN" sz="2200" dirty="0" err="1">
                <a:solidFill>
                  <a:srgbClr val="FFFFFF"/>
                </a:solidFill>
                <a:latin typeface="Calibri" pitchFamily="-109" charset="0"/>
              </a:rPr>
              <a:t>organizative</a:t>
            </a:r>
            <a:r>
              <a:rPr lang="en-IN" sz="2200" dirty="0">
                <a:solidFill>
                  <a:srgbClr val="FFFFFF"/>
                </a:solidFill>
                <a:latin typeface="Calibri" pitchFamily="-109" charset="0"/>
              </a:rPr>
              <a:t> </a:t>
            </a:r>
            <a:r>
              <a:rPr lang="en-IN" sz="2200" dirty="0" err="1">
                <a:solidFill>
                  <a:srgbClr val="FFFFFF"/>
                </a:solidFill>
                <a:latin typeface="Calibri" pitchFamily="-109" charset="0"/>
              </a:rPr>
              <a:t>përmes</a:t>
            </a:r>
            <a:r>
              <a:rPr lang="en-IN" sz="2200" dirty="0">
                <a:solidFill>
                  <a:srgbClr val="FFFFFF"/>
                </a:solidFill>
                <a:latin typeface="Calibri" pitchFamily="-109" charset="0"/>
              </a:rPr>
              <a:t> </a:t>
            </a:r>
            <a:r>
              <a:rPr lang="en-IN" sz="2200" dirty="0" err="1">
                <a:solidFill>
                  <a:srgbClr val="FFFFFF"/>
                </a:solidFill>
                <a:latin typeface="Calibri" pitchFamily="-109" charset="0"/>
              </a:rPr>
              <a:t>përzgjedhjes</a:t>
            </a:r>
            <a:r>
              <a:rPr lang="en-IN" sz="2200" dirty="0">
                <a:solidFill>
                  <a:srgbClr val="FFFFFF"/>
                </a:solidFill>
                <a:latin typeface="Calibri" pitchFamily="-109" charset="0"/>
              </a:rPr>
              <a:t>, </a:t>
            </a:r>
            <a:r>
              <a:rPr lang="en-IN" sz="2200" dirty="0" err="1">
                <a:solidFill>
                  <a:srgbClr val="FFFFFF"/>
                </a:solidFill>
                <a:latin typeface="Calibri" pitchFamily="-109" charset="0"/>
              </a:rPr>
              <a:t>vlerësimit</a:t>
            </a:r>
            <a:r>
              <a:rPr lang="en-IN" sz="2200" dirty="0">
                <a:solidFill>
                  <a:srgbClr val="FFFFFF"/>
                </a:solidFill>
                <a:latin typeface="Calibri" pitchFamily="-109" charset="0"/>
              </a:rPr>
              <a:t> </a:t>
            </a:r>
            <a:r>
              <a:rPr lang="en-IN" sz="2200" dirty="0" err="1">
                <a:solidFill>
                  <a:srgbClr val="FFFFFF"/>
                </a:solidFill>
                <a:latin typeface="Calibri" pitchFamily="-109" charset="0"/>
              </a:rPr>
              <a:t>dhe</a:t>
            </a:r>
            <a:r>
              <a:rPr lang="en-IN" sz="2200" dirty="0">
                <a:solidFill>
                  <a:srgbClr val="FFFFFF"/>
                </a:solidFill>
                <a:latin typeface="Calibri" pitchFamily="-109" charset="0"/>
              </a:rPr>
              <a:t> </a:t>
            </a:r>
            <a:r>
              <a:rPr lang="en-IN" sz="2200" dirty="0" err="1">
                <a:solidFill>
                  <a:srgbClr val="FFFFFF"/>
                </a:solidFill>
                <a:latin typeface="Calibri" pitchFamily="-109" charset="0"/>
              </a:rPr>
              <a:t>zhvillimit</a:t>
            </a:r>
            <a:r>
              <a:rPr lang="en-IN" sz="2200" dirty="0">
                <a:solidFill>
                  <a:srgbClr val="FFFFFF"/>
                </a:solidFill>
                <a:latin typeface="Calibri" pitchFamily="-109" charset="0"/>
              </a:rPr>
              <a:t> </a:t>
            </a:r>
            <a:r>
              <a:rPr lang="en-IN" sz="2200" dirty="0" err="1">
                <a:solidFill>
                  <a:srgbClr val="FFFFFF"/>
                </a:solidFill>
                <a:latin typeface="Calibri" pitchFamily="-109" charset="0"/>
              </a:rPr>
              <a:t>të</a:t>
            </a:r>
            <a:r>
              <a:rPr lang="en-IN" sz="2200" dirty="0">
                <a:solidFill>
                  <a:srgbClr val="FFFFFF"/>
                </a:solidFill>
                <a:latin typeface="Calibri" pitchFamily="-109" charset="0"/>
              </a:rPr>
              <a:t> </a:t>
            </a:r>
            <a:r>
              <a:rPr lang="en-IN" sz="2200" dirty="0" err="1">
                <a:solidFill>
                  <a:srgbClr val="FFFFFF"/>
                </a:solidFill>
                <a:latin typeface="Calibri" pitchFamily="-109" charset="0"/>
              </a:rPr>
              <a:t>duhur</a:t>
            </a:r>
            <a:r>
              <a:rPr lang="en-IN" sz="2200" dirty="0">
                <a:solidFill>
                  <a:srgbClr val="FFFFFF"/>
                </a:solidFill>
                <a:latin typeface="Calibri" pitchFamily="-109" charset="0"/>
              </a:rPr>
              <a:t> </a:t>
            </a:r>
            <a:r>
              <a:rPr lang="en-IN" sz="2200" dirty="0" err="1">
                <a:solidFill>
                  <a:srgbClr val="FFFFFF"/>
                </a:solidFill>
                <a:latin typeface="Calibri" pitchFamily="-109" charset="0"/>
              </a:rPr>
              <a:t>dhe</a:t>
            </a:r>
            <a:r>
              <a:rPr lang="en-IN" sz="2200" dirty="0">
                <a:solidFill>
                  <a:srgbClr val="FFFFFF"/>
                </a:solidFill>
                <a:latin typeface="Calibri" pitchFamily="-109" charset="0"/>
              </a:rPr>
              <a:t> </a:t>
            </a:r>
            <a:r>
              <a:rPr lang="en-IN" sz="2200" dirty="0" err="1">
                <a:solidFill>
                  <a:srgbClr val="FFFFFF"/>
                </a:solidFill>
                <a:latin typeface="Calibri" pitchFamily="-109" charset="0"/>
              </a:rPr>
              <a:t>efektiv</a:t>
            </a:r>
            <a:r>
              <a:rPr lang="en-IN" sz="2200" dirty="0">
                <a:solidFill>
                  <a:srgbClr val="FFFFFF"/>
                </a:solidFill>
                <a:latin typeface="Calibri" pitchFamily="-109" charset="0"/>
              </a:rPr>
              <a:t> </a:t>
            </a:r>
            <a:r>
              <a:rPr lang="en-IN" sz="2200" dirty="0" err="1">
                <a:solidFill>
                  <a:srgbClr val="FFFFFF"/>
                </a:solidFill>
                <a:latin typeface="Calibri" pitchFamily="-109" charset="0"/>
              </a:rPr>
              <a:t>të</a:t>
            </a:r>
            <a:r>
              <a:rPr lang="en-IN" sz="2200" dirty="0">
                <a:solidFill>
                  <a:srgbClr val="FFFFFF"/>
                </a:solidFill>
                <a:latin typeface="Calibri" pitchFamily="-109" charset="0"/>
              </a:rPr>
              <a:t> </a:t>
            </a:r>
            <a:r>
              <a:rPr lang="en-IN" sz="2200" dirty="0" err="1">
                <a:solidFill>
                  <a:srgbClr val="FFFFFF"/>
                </a:solidFill>
                <a:latin typeface="Calibri" pitchFamily="-109" charset="0"/>
              </a:rPr>
              <a:t>personelit</a:t>
            </a:r>
            <a:r>
              <a:rPr lang="en-IN" sz="2200" dirty="0">
                <a:solidFill>
                  <a:srgbClr val="FFFFFF"/>
                </a:solidFill>
                <a:latin typeface="Calibri" pitchFamily="-109" charset="0"/>
              </a:rPr>
              <a:t>, </a:t>
            </a:r>
            <a:r>
              <a:rPr lang="en-IN" sz="2200" dirty="0" err="1">
                <a:solidFill>
                  <a:srgbClr val="FFFFFF"/>
                </a:solidFill>
                <a:latin typeface="Calibri" pitchFamily="-109" charset="0"/>
              </a:rPr>
              <a:t>për</a:t>
            </a:r>
            <a:r>
              <a:rPr lang="en-IN" sz="2200" dirty="0">
                <a:solidFill>
                  <a:srgbClr val="FFFFFF"/>
                </a:solidFill>
                <a:latin typeface="Calibri" pitchFamily="-109" charset="0"/>
              </a:rPr>
              <a:t> </a:t>
            </a:r>
            <a:r>
              <a:rPr lang="en-IN" sz="2200" dirty="0" err="1">
                <a:solidFill>
                  <a:srgbClr val="FFFFFF"/>
                </a:solidFill>
                <a:latin typeface="Calibri" pitchFamily="-109" charset="0"/>
              </a:rPr>
              <a:t>të</a:t>
            </a:r>
            <a:r>
              <a:rPr lang="en-IN" sz="2200" dirty="0">
                <a:solidFill>
                  <a:srgbClr val="FFFFFF"/>
                </a:solidFill>
                <a:latin typeface="Calibri" pitchFamily="-109" charset="0"/>
              </a:rPr>
              <a:t> </a:t>
            </a:r>
            <a:r>
              <a:rPr lang="en-IN" sz="2200" dirty="0" err="1">
                <a:solidFill>
                  <a:srgbClr val="FFFFFF"/>
                </a:solidFill>
                <a:latin typeface="Calibri" pitchFamily="-109" charset="0"/>
              </a:rPr>
              <a:t>përmbushur</a:t>
            </a:r>
            <a:r>
              <a:rPr lang="en-IN" sz="2200" dirty="0">
                <a:solidFill>
                  <a:srgbClr val="FFFFFF"/>
                </a:solidFill>
                <a:latin typeface="Calibri" pitchFamily="-109" charset="0"/>
              </a:rPr>
              <a:t> </a:t>
            </a:r>
            <a:r>
              <a:rPr lang="en-IN" sz="2200" dirty="0" err="1">
                <a:solidFill>
                  <a:srgbClr val="FFFFFF"/>
                </a:solidFill>
                <a:latin typeface="Calibri" pitchFamily="-109" charset="0"/>
              </a:rPr>
              <a:t>detyrat</a:t>
            </a:r>
            <a:r>
              <a:rPr lang="en-IN" sz="2200" dirty="0">
                <a:solidFill>
                  <a:srgbClr val="FFFFFF"/>
                </a:solidFill>
                <a:latin typeface="Calibri" pitchFamily="-109" charset="0"/>
              </a:rPr>
              <a:t> </a:t>
            </a:r>
            <a:r>
              <a:rPr lang="en-IN" sz="2200" dirty="0" err="1">
                <a:solidFill>
                  <a:srgbClr val="FFFFFF"/>
                </a:solidFill>
                <a:latin typeface="Calibri" pitchFamily="-109" charset="0"/>
              </a:rPr>
              <a:t>në</a:t>
            </a:r>
            <a:r>
              <a:rPr lang="en-IN" sz="2200" dirty="0">
                <a:solidFill>
                  <a:srgbClr val="FFFFFF"/>
                </a:solidFill>
                <a:latin typeface="Calibri" pitchFamily="-109" charset="0"/>
              </a:rPr>
              <a:t> </a:t>
            </a:r>
            <a:r>
              <a:rPr lang="en-IN" sz="2200" dirty="0" err="1">
                <a:solidFill>
                  <a:srgbClr val="FFFFFF"/>
                </a:solidFill>
                <a:latin typeface="Calibri" pitchFamily="-109" charset="0"/>
              </a:rPr>
              <a:t>rolet</a:t>
            </a:r>
            <a:r>
              <a:rPr lang="en-IN" sz="2200" dirty="0">
                <a:solidFill>
                  <a:srgbClr val="FFFFFF"/>
                </a:solidFill>
                <a:latin typeface="Calibri" pitchFamily="-109" charset="0"/>
              </a:rPr>
              <a:t> e </a:t>
            </a:r>
            <a:r>
              <a:rPr lang="en-IN" sz="2200" dirty="0" err="1">
                <a:solidFill>
                  <a:srgbClr val="FFFFFF"/>
                </a:solidFill>
                <a:latin typeface="Calibri" pitchFamily="-109" charset="0"/>
              </a:rPr>
              <a:t>caktuara</a:t>
            </a:r>
            <a:r>
              <a:rPr lang="en-IN" sz="2200" dirty="0">
                <a:solidFill>
                  <a:srgbClr val="FFFFFF"/>
                </a:solidFill>
                <a:latin typeface="Calibri" pitchFamily="-109" charset="0"/>
              </a:rPr>
              <a:t>.</a:t>
            </a:r>
          </a:p>
          <a:p>
            <a:pPr algn="ctr">
              <a:defRPr/>
            </a:pPr>
            <a:endParaRPr lang="en-IN" sz="2200" dirty="0">
              <a:solidFill>
                <a:srgbClr val="FFFFFF"/>
              </a:solidFill>
              <a:latin typeface="Calibri" pitchFamily="-109" charset="0"/>
            </a:endParaRPr>
          </a:p>
          <a:p>
            <a:pPr algn="ctr">
              <a:defRPr/>
            </a:pPr>
            <a:endParaRPr lang="en-IN" sz="2200" dirty="0">
              <a:solidFill>
                <a:srgbClr val="FFFFFF"/>
              </a:solidFill>
              <a:latin typeface="Calibri" pitchFamily="-109" charset="0"/>
            </a:endParaRPr>
          </a:p>
          <a:p>
            <a:pPr algn="ctr">
              <a:defRPr/>
            </a:pPr>
            <a:r>
              <a:rPr lang="en-IN" sz="2200" dirty="0" err="1">
                <a:solidFill>
                  <a:srgbClr val="FFFFFF"/>
                </a:solidFill>
                <a:latin typeface="Calibri" pitchFamily="-109" charset="0"/>
              </a:rPr>
              <a:t>Sipas</a:t>
            </a:r>
            <a:r>
              <a:rPr lang="en-IN" sz="2200" dirty="0">
                <a:solidFill>
                  <a:srgbClr val="FFFFFF"/>
                </a:solidFill>
                <a:latin typeface="Calibri" pitchFamily="-109" charset="0"/>
              </a:rPr>
              <a:t> Theo </a:t>
            </a:r>
            <a:r>
              <a:rPr lang="en-IN" sz="2200" dirty="0" err="1">
                <a:solidFill>
                  <a:srgbClr val="FFFFFF"/>
                </a:solidFill>
                <a:latin typeface="Calibri" pitchFamily="-109" charset="0"/>
              </a:rPr>
              <a:t>Haimann</a:t>
            </a:r>
            <a:r>
              <a:rPr lang="en-IN" sz="2200" dirty="0">
                <a:solidFill>
                  <a:srgbClr val="FFFFFF"/>
                </a:solidFill>
                <a:latin typeface="Calibri" pitchFamily="-109" charset="0"/>
              </a:rPr>
              <a:t>:</a:t>
            </a:r>
          </a:p>
          <a:p>
            <a:pPr algn="ctr">
              <a:defRPr/>
            </a:pPr>
            <a:r>
              <a:rPr lang="en-IN" sz="2200" b="1" dirty="0">
                <a:solidFill>
                  <a:srgbClr val="FFFFFF"/>
                </a:solidFill>
                <a:latin typeface="Calibri" pitchFamily="-109" charset="0"/>
              </a:rPr>
              <a:t>“</a:t>
            </a:r>
            <a:r>
              <a:rPr lang="en-IN" sz="2200" b="1" dirty="0" err="1">
                <a:solidFill>
                  <a:srgbClr val="FFFFFF"/>
                </a:solidFill>
                <a:latin typeface="Calibri" pitchFamily="-109" charset="0"/>
              </a:rPr>
              <a:t>Funksioni</a:t>
            </a:r>
            <a:r>
              <a:rPr lang="en-IN" sz="2200" b="1" dirty="0">
                <a:solidFill>
                  <a:srgbClr val="FFFFFF"/>
                </a:solidFill>
                <a:latin typeface="Calibri" pitchFamily="-109" charset="0"/>
              </a:rPr>
              <a:t> </a:t>
            </a:r>
            <a:r>
              <a:rPr lang="en-IN" sz="2200" b="1" dirty="0" err="1">
                <a:solidFill>
                  <a:srgbClr val="FFFFFF"/>
                </a:solidFill>
                <a:latin typeface="Calibri" pitchFamily="-109" charset="0"/>
              </a:rPr>
              <a:t>i</a:t>
            </a:r>
            <a:r>
              <a:rPr lang="en-IN" sz="2200" b="1" dirty="0">
                <a:solidFill>
                  <a:srgbClr val="FFFFFF"/>
                </a:solidFill>
                <a:latin typeface="Calibri" pitchFamily="-109" charset="0"/>
              </a:rPr>
              <a:t> </a:t>
            </a:r>
            <a:r>
              <a:rPr lang="en-IN" sz="2200" b="1" dirty="0" err="1">
                <a:solidFill>
                  <a:srgbClr val="FFFFFF"/>
                </a:solidFill>
                <a:latin typeface="Calibri" pitchFamily="-109" charset="0"/>
              </a:rPr>
              <a:t>Personelit</a:t>
            </a:r>
            <a:r>
              <a:rPr lang="en-IN" sz="2200" b="1" dirty="0">
                <a:solidFill>
                  <a:srgbClr val="FFFFFF"/>
                </a:solidFill>
                <a:latin typeface="Calibri" pitchFamily="-109" charset="0"/>
              </a:rPr>
              <a:t> ka </a:t>
            </a:r>
            <a:r>
              <a:rPr lang="en-IN" sz="2200" b="1" dirty="0" err="1">
                <a:solidFill>
                  <a:srgbClr val="FFFFFF"/>
                </a:solidFill>
                <a:latin typeface="Calibri" pitchFamily="-109" charset="0"/>
              </a:rPr>
              <a:t>të</a:t>
            </a:r>
            <a:r>
              <a:rPr lang="en-IN" sz="2200" b="1" dirty="0">
                <a:solidFill>
                  <a:srgbClr val="FFFFFF"/>
                </a:solidFill>
                <a:latin typeface="Calibri" pitchFamily="-109" charset="0"/>
              </a:rPr>
              <a:t> </a:t>
            </a:r>
            <a:r>
              <a:rPr lang="en-IN" sz="2200" b="1" dirty="0" err="1">
                <a:solidFill>
                  <a:srgbClr val="FFFFFF"/>
                </a:solidFill>
                <a:latin typeface="Calibri" pitchFamily="-109" charset="0"/>
              </a:rPr>
              <a:t>bëjë</a:t>
            </a:r>
            <a:r>
              <a:rPr lang="en-IN" sz="2200" b="1" dirty="0">
                <a:solidFill>
                  <a:srgbClr val="FFFFFF"/>
                </a:solidFill>
                <a:latin typeface="Calibri" pitchFamily="-109" charset="0"/>
              </a:rPr>
              <a:t> me </a:t>
            </a:r>
            <a:r>
              <a:rPr lang="en-IN" sz="2200" b="1" dirty="0" err="1">
                <a:solidFill>
                  <a:srgbClr val="FFFFFF"/>
                </a:solidFill>
                <a:latin typeface="Calibri" pitchFamily="-109" charset="0"/>
              </a:rPr>
              <a:t>rekrutimin</a:t>
            </a:r>
            <a:r>
              <a:rPr lang="en-IN" sz="2200" b="1" dirty="0">
                <a:solidFill>
                  <a:srgbClr val="FFFFFF"/>
                </a:solidFill>
                <a:latin typeface="Calibri" pitchFamily="-109" charset="0"/>
              </a:rPr>
              <a:t>, </a:t>
            </a:r>
            <a:r>
              <a:rPr lang="en-IN" sz="2200" b="1" dirty="0" err="1">
                <a:solidFill>
                  <a:srgbClr val="FFFFFF"/>
                </a:solidFill>
                <a:latin typeface="Calibri" pitchFamily="-109" charset="0"/>
              </a:rPr>
              <a:t>përzgjedhjen</a:t>
            </a:r>
            <a:r>
              <a:rPr lang="en-IN" sz="2200" b="1" dirty="0">
                <a:solidFill>
                  <a:srgbClr val="FFFFFF"/>
                </a:solidFill>
                <a:latin typeface="Calibri" pitchFamily="-109" charset="0"/>
              </a:rPr>
              <a:t>, </a:t>
            </a:r>
            <a:r>
              <a:rPr lang="en-IN" sz="2200" b="1" dirty="0" err="1">
                <a:solidFill>
                  <a:srgbClr val="FFFFFF"/>
                </a:solidFill>
                <a:latin typeface="Calibri" pitchFamily="-109" charset="0"/>
              </a:rPr>
              <a:t>zhvillimin</a:t>
            </a:r>
            <a:r>
              <a:rPr lang="en-IN" sz="2200" b="1" dirty="0">
                <a:solidFill>
                  <a:srgbClr val="FFFFFF"/>
                </a:solidFill>
                <a:latin typeface="Calibri" pitchFamily="-109" charset="0"/>
              </a:rPr>
              <a:t> </a:t>
            </a:r>
            <a:r>
              <a:rPr lang="en-IN" sz="2200" b="1" dirty="0" err="1">
                <a:solidFill>
                  <a:srgbClr val="FFFFFF"/>
                </a:solidFill>
                <a:latin typeface="Calibri" pitchFamily="-109" charset="0"/>
              </a:rPr>
              <a:t>dhe</a:t>
            </a:r>
            <a:r>
              <a:rPr lang="en-IN" sz="2200" b="1" dirty="0">
                <a:solidFill>
                  <a:srgbClr val="FFFFFF"/>
                </a:solidFill>
                <a:latin typeface="Calibri" pitchFamily="-109" charset="0"/>
              </a:rPr>
              <a:t> </a:t>
            </a:r>
            <a:r>
              <a:rPr lang="en-IN" sz="2200" b="1" dirty="0" err="1">
                <a:solidFill>
                  <a:srgbClr val="FFFFFF"/>
                </a:solidFill>
                <a:latin typeface="Calibri" pitchFamily="-109" charset="0"/>
              </a:rPr>
              <a:t>kompensimin</a:t>
            </a:r>
            <a:r>
              <a:rPr lang="en-IN" sz="2200" b="1" dirty="0">
                <a:solidFill>
                  <a:srgbClr val="FFFFFF"/>
                </a:solidFill>
                <a:latin typeface="Calibri" pitchFamily="-109" charset="0"/>
              </a:rPr>
              <a:t> e </a:t>
            </a:r>
            <a:r>
              <a:rPr lang="en-IN" sz="2200" b="1" dirty="0" err="1">
                <a:solidFill>
                  <a:srgbClr val="FFFFFF"/>
                </a:solidFill>
                <a:latin typeface="Calibri" pitchFamily="-109" charset="0"/>
              </a:rPr>
              <a:t>vartësve</a:t>
            </a:r>
            <a:r>
              <a:rPr lang="en-IN" sz="2200" b="1" dirty="0">
                <a:solidFill>
                  <a:srgbClr val="FFFFFF"/>
                </a:solidFill>
                <a:latin typeface="Calibri" pitchFamily="-109" charset="0"/>
              </a:rPr>
              <a:t>".</a:t>
            </a:r>
          </a:p>
        </p:txBody>
      </p:sp>
      <p:sp>
        <p:nvSpPr>
          <p:cNvPr id="3" name="Footer Placeholder 2">
            <a:extLst>
              <a:ext uri="{FF2B5EF4-FFF2-40B4-BE49-F238E27FC236}">
                <a16:creationId xmlns:a16="http://schemas.microsoft.com/office/drawing/2014/main" id="{AB543D7C-8D6C-7AD6-6520-13D469FB35E8}"/>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AD0D857E-68F5-B996-0194-053527AC7295}"/>
              </a:ext>
            </a:extLst>
          </p:cNvPr>
          <p:cNvSpPr>
            <a:spLocks noGrp="1"/>
          </p:cNvSpPr>
          <p:nvPr>
            <p:ph type="sldNum" sz="quarter" idx="12"/>
          </p:nvPr>
        </p:nvSpPr>
        <p:spPr/>
        <p:txBody>
          <a:bodyPr/>
          <a:lstStyle/>
          <a:p>
            <a:fld id="{6D273D59-D904-459C-AC51-7F75104BC442}" type="slidenum">
              <a:rPr lang="en-IN" smtClean="0"/>
              <a:t>15</a:t>
            </a:fld>
            <a:endParaRPr lang="en-IN" dirty="0"/>
          </a:p>
        </p:txBody>
      </p:sp>
      <p:grpSp>
        <p:nvGrpSpPr>
          <p:cNvPr id="5" name="Group 4">
            <a:extLst>
              <a:ext uri="{FF2B5EF4-FFF2-40B4-BE49-F238E27FC236}">
                <a16:creationId xmlns:a16="http://schemas.microsoft.com/office/drawing/2014/main" id="{A87376DE-F216-0747-8C7F-5100F20619E2}"/>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F315CB8D-EE45-6E07-A7F6-7CD2A18693A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D64ED7D-AE22-D7EE-671B-F00C10DEE269}"/>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3148DE42-81C8-3402-1FEE-CF7B63D61A39}"/>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2. </a:t>
              </a:r>
              <a:r>
                <a:rPr lang="en-IN" sz="3200" b="1" dirty="0" err="1"/>
                <a:t>Personeli</a:t>
              </a:r>
              <a:r>
                <a:rPr lang="en-IN" sz="3200" b="1" dirty="0"/>
                <a:t> </a:t>
              </a:r>
              <a:r>
                <a:rPr lang="en-IN" sz="3200" b="1" dirty="0" err="1"/>
                <a:t>në</a:t>
              </a:r>
              <a:r>
                <a:rPr lang="en-IN" sz="3200" b="1" dirty="0"/>
                <a:t> </a:t>
              </a:r>
              <a:r>
                <a:rPr lang="en-IN" sz="3200" b="1" dirty="0" err="1"/>
                <a:t>Menaxhim</a:t>
              </a:r>
              <a:endParaRPr lang="en-IN" sz="3200" b="1" dirty="0"/>
            </a:p>
          </p:txBody>
        </p:sp>
      </p:grpSp>
      <p:pic>
        <p:nvPicPr>
          <p:cNvPr id="10" name="Picture 9">
            <a:extLst>
              <a:ext uri="{FF2B5EF4-FFF2-40B4-BE49-F238E27FC236}">
                <a16:creationId xmlns:a16="http://schemas.microsoft.com/office/drawing/2014/main" id="{DD0FE88F-D27C-68D9-EEDA-CD3AAEC480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9801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544176" y="908722"/>
            <a:ext cx="9123824" cy="5949278"/>
          </a:xfrm>
          <a:prstGeom prst="rect">
            <a:avLst/>
          </a:prstGeom>
        </p:spPr>
      </p:pic>
      <p:sp>
        <p:nvSpPr>
          <p:cNvPr id="8" name="Rectangle 7"/>
          <p:cNvSpPr/>
          <p:nvPr/>
        </p:nvSpPr>
        <p:spPr>
          <a:xfrm rot="5400000">
            <a:off x="5286492" y="-2061028"/>
            <a:ext cx="1656041" cy="9180000"/>
          </a:xfrm>
          <a:prstGeom prst="rect">
            <a:avLst/>
          </a:prstGeom>
          <a:solidFill>
            <a:schemeClr val="accent1">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00100" lvl="1" indent="-342900">
              <a:buFont typeface="Arial" pitchFamily="34" charset="0"/>
              <a:buChar char="•"/>
            </a:pPr>
            <a:r>
              <a:rPr lang="en-IN" sz="2400" b="1" dirty="0" err="1">
                <a:solidFill>
                  <a:schemeClr val="tx1"/>
                </a:solidFill>
                <a:effectLst>
                  <a:glow rad="228600">
                    <a:schemeClr val="bg1">
                      <a:alpha val="40000"/>
                    </a:schemeClr>
                  </a:glow>
                </a:effectLst>
              </a:rPr>
              <a:t>Personeli</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është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një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funksion</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i</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rëndësishëm</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menaxherial</a:t>
            </a:r>
            <a:r>
              <a:rPr lang="en-IN" sz="2400" b="1"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Realizimi</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i</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planeve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varet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nga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fuqia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punëtore</a:t>
            </a:r>
            <a:r>
              <a:rPr lang="en-IN" sz="2400" dirty="0">
                <a:solidFill>
                  <a:schemeClr val="tx1"/>
                </a:solidFill>
                <a:effectLst>
                  <a:glow rad="228600">
                    <a:schemeClr val="bg1">
                      <a:alpha val="40000"/>
                    </a:schemeClr>
                  </a:glow>
                </a:effectLst>
              </a:rPr>
              <a:t>.</a:t>
            </a:r>
          </a:p>
        </p:txBody>
      </p:sp>
      <p:sp>
        <p:nvSpPr>
          <p:cNvPr id="9" name="Rectangle 8"/>
          <p:cNvSpPr/>
          <p:nvPr/>
        </p:nvSpPr>
        <p:spPr>
          <a:xfrm rot="5400000">
            <a:off x="5394432" y="-512928"/>
            <a:ext cx="1440160" cy="9180000"/>
          </a:xfrm>
          <a:prstGeom prst="rect">
            <a:avLst/>
          </a:prstGeom>
          <a:solidFill>
            <a:schemeClr val="accent1">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00100" lvl="1" indent="-342900">
              <a:buFont typeface="Arial" pitchFamily="34" charset="0"/>
              <a:buChar char="•"/>
            </a:pPr>
            <a:r>
              <a:rPr lang="en-IN" sz="2400" b="1" dirty="0" err="1">
                <a:solidFill>
                  <a:schemeClr val="tx1"/>
                </a:solidFill>
                <a:effectLst>
                  <a:glow rad="228600">
                    <a:schemeClr val="bg1">
                      <a:alpha val="40000"/>
                    </a:schemeClr>
                  </a:glow>
                </a:effectLst>
              </a:rPr>
              <a:t>Personeli</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është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një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aktivitet</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i</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gjerë</a:t>
            </a:r>
            <a:r>
              <a:rPr lang="en-IN" sz="2400" b="1" dirty="0">
                <a:solidFill>
                  <a:schemeClr val="tx1"/>
                </a:solidFill>
                <a:effectLst>
                  <a:glow rad="228600">
                    <a:schemeClr val="bg1">
                      <a:alpha val="40000"/>
                    </a:schemeClr>
                  </a:glow>
                </a:effectLst>
              </a:rPr>
              <a:t>: </a:t>
            </a:r>
            <a:r>
              <a:rPr lang="en-IN" sz="2400" dirty="0">
                <a:solidFill>
                  <a:schemeClr val="tx1"/>
                </a:solidFill>
                <a:effectLst>
                  <a:glow rad="228600">
                    <a:schemeClr val="bg1">
                      <a:alpha val="40000"/>
                    </a:schemeClr>
                  </a:glow>
                </a:effectLst>
              </a:rPr>
              <a:t>Ky </a:t>
            </a:r>
            <a:r>
              <a:rPr lang="en-IN" sz="2400" dirty="0" err="1">
                <a:solidFill>
                  <a:schemeClr val="tx1"/>
                </a:solidFill>
                <a:effectLst>
                  <a:glow rad="228600">
                    <a:schemeClr val="bg1">
                      <a:alpha val="40000"/>
                    </a:schemeClr>
                  </a:glow>
                </a:effectLst>
              </a:rPr>
              <a:t>funksion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kryhet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nga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gjithë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menaxherët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dhe</a:t>
            </a:r>
            <a:r>
              <a:rPr lang="en-IN" sz="2400" dirty="0">
                <a:solidFill>
                  <a:schemeClr val="tx1"/>
                </a:solidFill>
                <a:effectLst>
                  <a:glow rad="228600">
                    <a:schemeClr val="bg1">
                      <a:alpha val="40000"/>
                    </a:schemeClr>
                  </a:glow>
                </a:effectLst>
              </a:rPr>
              <a:t> kudo </a:t>
            </a:r>
            <a:r>
              <a:rPr lang="en-IN" sz="2400" dirty="0" err="1">
                <a:solidFill>
                  <a:schemeClr val="tx1"/>
                </a:solidFill>
                <a:effectLst>
                  <a:glow rad="228600">
                    <a:schemeClr val="bg1">
                      <a:alpha val="40000"/>
                    </a:schemeClr>
                  </a:glow>
                </a:effectLst>
              </a:rPr>
              <a:t>ku</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kryhen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aktivitete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biznesit</a:t>
            </a:r>
            <a:r>
              <a:rPr lang="en-IN" sz="2400" dirty="0">
                <a:solidFill>
                  <a:schemeClr val="tx1"/>
                </a:solidFill>
                <a:effectLst>
                  <a:glow rad="228600">
                    <a:schemeClr val="bg1">
                      <a:alpha val="40000"/>
                    </a:schemeClr>
                  </a:glow>
                </a:effectLst>
              </a:rPr>
              <a:t>.</a:t>
            </a:r>
          </a:p>
        </p:txBody>
      </p:sp>
      <p:sp>
        <p:nvSpPr>
          <p:cNvPr id="10" name="Rectangle 9"/>
          <p:cNvSpPr/>
          <p:nvPr/>
        </p:nvSpPr>
        <p:spPr>
          <a:xfrm rot="5400000">
            <a:off x="5340512" y="981152"/>
            <a:ext cx="1548000" cy="9180000"/>
          </a:xfrm>
          <a:prstGeom prst="rect">
            <a:avLst/>
          </a:prstGeom>
          <a:solidFill>
            <a:schemeClr val="accent1">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00100" lvl="1" indent="-342900">
              <a:buFont typeface="Arial" pitchFamily="34" charset="0"/>
              <a:buChar char="•"/>
            </a:pPr>
            <a:r>
              <a:rPr lang="en-IN" sz="2400" b="1" dirty="0" err="1">
                <a:solidFill>
                  <a:schemeClr val="tx1"/>
                </a:solidFill>
                <a:effectLst>
                  <a:glow rad="228600">
                    <a:schemeClr val="bg1">
                      <a:alpha val="40000"/>
                    </a:schemeClr>
                  </a:glow>
                </a:effectLst>
              </a:rPr>
              <a:t>Personeli</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është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një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aktivitet</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i</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vazhdueshëm</a:t>
            </a:r>
            <a:r>
              <a:rPr lang="en-IN" sz="2400" b="1"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Sepse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organizata</a:t>
            </a:r>
            <a:r>
              <a:rPr lang="en-IN" sz="2400" dirty="0">
                <a:solidFill>
                  <a:schemeClr val="tx1"/>
                </a:solidFill>
                <a:effectLst>
                  <a:glow rad="228600">
                    <a:schemeClr val="bg1">
                      <a:alpha val="40000"/>
                    </a:schemeClr>
                  </a:glow>
                </a:effectLst>
              </a:rPr>
              <a:t> ka </a:t>
            </a:r>
            <a:r>
              <a:rPr lang="en-IN" sz="2400" dirty="0" err="1">
                <a:solidFill>
                  <a:schemeClr val="tx1"/>
                </a:solidFill>
                <a:effectLst>
                  <a:glow rad="228600">
                    <a:schemeClr val="bg1">
                      <a:alpha val="40000"/>
                    </a:schemeClr>
                  </a:glow>
                </a:effectLst>
              </a:rPr>
              <a:t>nevojë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vazhdueshme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për</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personel</a:t>
            </a:r>
            <a:r>
              <a:rPr lang="en-IN" sz="2400" dirty="0">
                <a:solidFill>
                  <a:schemeClr val="tx1"/>
                </a:solidFill>
                <a:effectLst>
                  <a:glow rad="228600">
                    <a:schemeClr val="bg1">
                      <a:alpha val="40000"/>
                    </a:schemeClr>
                  </a:glow>
                </a:effectLst>
              </a:rPr>
              <a:t>.</a:t>
            </a:r>
          </a:p>
        </p:txBody>
      </p:sp>
      <p:sp>
        <p:nvSpPr>
          <p:cNvPr id="2" name="Footer Placeholder 1">
            <a:extLst>
              <a:ext uri="{FF2B5EF4-FFF2-40B4-BE49-F238E27FC236}">
                <a16:creationId xmlns:a16="http://schemas.microsoft.com/office/drawing/2014/main" id="{5D286B80-10C0-F04E-F02E-7848A9BE57E2}"/>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69F65CA-3217-233E-7DE7-87B0CB2C6983}"/>
              </a:ext>
            </a:extLst>
          </p:cNvPr>
          <p:cNvSpPr>
            <a:spLocks noGrp="1"/>
          </p:cNvSpPr>
          <p:nvPr>
            <p:ph type="sldNum" sz="quarter" idx="12"/>
          </p:nvPr>
        </p:nvSpPr>
        <p:spPr/>
        <p:txBody>
          <a:bodyPr/>
          <a:lstStyle/>
          <a:p>
            <a:fld id="{6D273D59-D904-459C-AC51-7F75104BC442}" type="slidenum">
              <a:rPr lang="en-IN" smtClean="0"/>
              <a:t>16</a:t>
            </a:fld>
            <a:endParaRPr lang="en-IN" dirty="0"/>
          </a:p>
        </p:txBody>
      </p:sp>
      <p:grpSp>
        <p:nvGrpSpPr>
          <p:cNvPr id="4" name="Group 3">
            <a:extLst>
              <a:ext uri="{FF2B5EF4-FFF2-40B4-BE49-F238E27FC236}">
                <a16:creationId xmlns:a16="http://schemas.microsoft.com/office/drawing/2014/main" id="{AE6BFCF6-A450-23B0-8073-A9F2F66197E4}"/>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0E70AAB2-3141-B404-0D5B-D6E528749FD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B1F7599-1956-9C34-CD1E-E0FAC70C97A8}"/>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68300B93-7BE2-FFD2-1FE4-B6F18F3A4100}"/>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2. </a:t>
              </a:r>
              <a:r>
                <a:rPr lang="en-IN" sz="3200" b="1" dirty="0" err="1"/>
                <a:t>Personeli</a:t>
              </a:r>
              <a:r>
                <a:rPr lang="en-IN" sz="3200" b="1" dirty="0"/>
                <a:t> </a:t>
              </a:r>
              <a:r>
                <a:rPr lang="en-IN" sz="3200" b="1" dirty="0" err="1"/>
                <a:t>në</a:t>
              </a:r>
              <a:r>
                <a:rPr lang="en-IN" sz="3200" b="1" dirty="0"/>
                <a:t> </a:t>
              </a:r>
              <a:r>
                <a:rPr lang="en-IN" sz="3200" b="1" dirty="0" err="1"/>
                <a:t>Menaxhim</a:t>
              </a:r>
              <a:endParaRPr lang="en-IN" sz="3200" b="1" dirty="0"/>
            </a:p>
          </p:txBody>
        </p:sp>
      </p:grpSp>
      <p:pic>
        <p:nvPicPr>
          <p:cNvPr id="13" name="Picture 12">
            <a:extLst>
              <a:ext uri="{FF2B5EF4-FFF2-40B4-BE49-F238E27FC236}">
                <a16:creationId xmlns:a16="http://schemas.microsoft.com/office/drawing/2014/main" id="{3C80069D-FD2B-557E-3403-9516E461AD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7718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5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7500"/>
                            </p:stCondLst>
                            <p:childTnLst>
                              <p:par>
                                <p:cTn id="19" presetID="2" presetClass="entr" presetSubtype="8" fill="hold" grpId="0" nodeType="afterEffect">
                                  <p:stCondLst>
                                    <p:cond delay="3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544176" y="908722"/>
            <a:ext cx="9123824" cy="5949278"/>
          </a:xfrm>
          <a:prstGeom prst="rect">
            <a:avLst/>
          </a:prstGeom>
        </p:spPr>
      </p:pic>
      <p:sp>
        <p:nvSpPr>
          <p:cNvPr id="8" name="Rectangle 7"/>
          <p:cNvSpPr/>
          <p:nvPr/>
        </p:nvSpPr>
        <p:spPr>
          <a:xfrm rot="5400000">
            <a:off x="5204680" y="-2133208"/>
            <a:ext cx="1800000" cy="9180000"/>
          </a:xfrm>
          <a:prstGeom prst="rect">
            <a:avLst/>
          </a:prstGeom>
          <a:solidFill>
            <a:schemeClr val="accent2">
              <a:lumMod val="20000"/>
              <a:lumOff val="8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00100" lvl="1" indent="-342900">
              <a:buFont typeface="Arial" pitchFamily="34" charset="0"/>
              <a:buChar char="•"/>
            </a:pPr>
            <a:r>
              <a:rPr lang="en-IN" sz="2400" b="1" dirty="0" err="1">
                <a:solidFill>
                  <a:schemeClr val="tx1"/>
                </a:solidFill>
                <a:effectLst>
                  <a:glow rad="228600">
                    <a:schemeClr val="bg1">
                      <a:alpha val="40000"/>
                    </a:schemeClr>
                  </a:glow>
                </a:effectLst>
              </a:rPr>
              <a:t>Kryhet</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nga</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të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gjithë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menaxherët</a:t>
            </a:r>
            <a:r>
              <a:rPr lang="en-IN" sz="2400" b="1"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Pasi</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gjithë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ata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kanë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varësi</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punonjës</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kompanitë</a:t>
            </a:r>
            <a:r>
              <a:rPr lang="en-IN" sz="2400" dirty="0">
                <a:solidFill>
                  <a:schemeClr val="tx1"/>
                </a:solidFill>
                <a:effectLst>
                  <a:glow rad="228600">
                    <a:schemeClr val="bg1">
                      <a:alpha val="40000"/>
                    </a:schemeClr>
                  </a:glow>
                </a:effectLst>
              </a:rPr>
              <a:t> e </a:t>
            </a:r>
            <a:r>
              <a:rPr lang="en-IN" sz="2400" dirty="0" err="1">
                <a:solidFill>
                  <a:schemeClr val="tx1"/>
                </a:solidFill>
                <a:effectLst>
                  <a:glow rad="228600">
                    <a:schemeClr val="bg1">
                      <a:alpha val="40000"/>
                    </a:schemeClr>
                  </a:glow>
                </a:effectLst>
              </a:rPr>
              <a:t>organizuara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ky</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proces</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udhëhiqet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nga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departamenti</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i</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Burimeve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Njerëzore</a:t>
            </a:r>
            <a:r>
              <a:rPr lang="en-IN" sz="2400" dirty="0">
                <a:solidFill>
                  <a:schemeClr val="tx1"/>
                </a:solidFill>
                <a:effectLst>
                  <a:glow rad="228600">
                    <a:schemeClr val="bg1">
                      <a:alpha val="40000"/>
                    </a:schemeClr>
                  </a:glow>
                </a:effectLst>
              </a:rPr>
              <a:t>.</a:t>
            </a:r>
          </a:p>
        </p:txBody>
      </p:sp>
      <p:sp>
        <p:nvSpPr>
          <p:cNvPr id="9" name="Rectangle 8"/>
          <p:cNvSpPr/>
          <p:nvPr/>
        </p:nvSpPr>
        <p:spPr>
          <a:xfrm rot="5400000">
            <a:off x="5330680" y="-459151"/>
            <a:ext cx="1548000" cy="9180000"/>
          </a:xfrm>
          <a:prstGeom prst="rect">
            <a:avLst/>
          </a:prstGeom>
          <a:solidFill>
            <a:schemeClr val="accent2">
              <a:lumMod val="40000"/>
              <a:lumOff val="6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00100" lvl="1" indent="-342900">
              <a:buFont typeface="Arial" pitchFamily="34" charset="0"/>
              <a:buChar char="•"/>
            </a:pPr>
            <a:r>
              <a:rPr lang="en-IN" sz="2400" b="1" dirty="0" err="1">
                <a:solidFill>
                  <a:schemeClr val="tx1"/>
                </a:solidFill>
                <a:effectLst>
                  <a:glow rad="228600">
                    <a:schemeClr val="bg1">
                      <a:alpha val="40000"/>
                    </a:schemeClr>
                  </a:glow>
                </a:effectLst>
              </a:rPr>
              <a:t>Siguron</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menaxhim</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efikas</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të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personelit</a:t>
            </a:r>
            <a:r>
              <a:rPr lang="en-IN" sz="2400" b="1"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Nëpërmjet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sistemeve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dhe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procedurave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duhura</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lidhur</a:t>
            </a:r>
            <a:r>
              <a:rPr lang="en-IN" sz="2400" dirty="0">
                <a:solidFill>
                  <a:schemeClr val="tx1"/>
                </a:solidFill>
                <a:effectLst>
                  <a:glow rad="228600">
                    <a:schemeClr val="bg1">
                      <a:alpha val="40000"/>
                    </a:schemeClr>
                  </a:glow>
                </a:effectLst>
              </a:rPr>
              <a:t> me </a:t>
            </a:r>
            <a:r>
              <a:rPr lang="en-IN" sz="2400" dirty="0" err="1">
                <a:solidFill>
                  <a:schemeClr val="tx1"/>
                </a:solidFill>
                <a:effectLst>
                  <a:glow rad="228600">
                    <a:schemeClr val="bg1">
                      <a:alpha val="40000"/>
                    </a:schemeClr>
                  </a:glow>
                </a:effectLst>
              </a:rPr>
              <a:t>rekrutimin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përzgjedhjen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vendosjen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trajnimin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zhvillimin</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shpërblimit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etj</a:t>
            </a:r>
            <a:r>
              <a:rPr lang="en-IN" sz="2400" dirty="0">
                <a:solidFill>
                  <a:schemeClr val="tx1"/>
                </a:solidFill>
                <a:effectLst>
                  <a:glow rad="228600">
                    <a:schemeClr val="bg1">
                      <a:alpha val="40000"/>
                    </a:schemeClr>
                  </a:glow>
                </a:effectLst>
              </a:rPr>
              <a:t>.</a:t>
            </a:r>
          </a:p>
        </p:txBody>
      </p:sp>
      <p:sp>
        <p:nvSpPr>
          <p:cNvPr id="10" name="Rectangle 9"/>
          <p:cNvSpPr/>
          <p:nvPr/>
        </p:nvSpPr>
        <p:spPr>
          <a:xfrm rot="5400000">
            <a:off x="5330680" y="1089240"/>
            <a:ext cx="1548000" cy="9180000"/>
          </a:xfrm>
          <a:prstGeom prst="rect">
            <a:avLst/>
          </a:prstGeom>
          <a:solidFill>
            <a:schemeClr val="accent2">
              <a:lumMod val="60000"/>
              <a:lumOff val="4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800100" lvl="1" indent="-342900">
              <a:buFont typeface="Arial" pitchFamily="34" charset="0"/>
              <a:buChar char="•"/>
            </a:pPr>
            <a:r>
              <a:rPr lang="en-IN" sz="2400" b="1" dirty="0" err="1">
                <a:solidFill>
                  <a:schemeClr val="tx1"/>
                </a:solidFill>
                <a:effectLst>
                  <a:glow rad="228600">
                    <a:schemeClr val="bg1">
                      <a:alpha val="40000"/>
                    </a:schemeClr>
                  </a:glow>
                </a:effectLst>
              </a:rPr>
              <a:t>Ndihmon</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në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përputhjen</a:t>
            </a:r>
            <a:r>
              <a:rPr lang="en-IN" sz="2400" b="1" dirty="0">
                <a:solidFill>
                  <a:schemeClr val="tx1"/>
                </a:solidFill>
                <a:effectLst>
                  <a:glow rad="228600">
                    <a:schemeClr val="bg1">
                      <a:alpha val="40000"/>
                    </a:schemeClr>
                  </a:glow>
                </a:effectLst>
              </a:rPr>
              <a:t> e </a:t>
            </a:r>
            <a:r>
              <a:rPr lang="en-IN" sz="2400" b="1" dirty="0" err="1">
                <a:solidFill>
                  <a:schemeClr val="tx1"/>
                </a:solidFill>
                <a:effectLst>
                  <a:glow rad="228600">
                    <a:schemeClr val="bg1">
                      <a:alpha val="40000"/>
                    </a:schemeClr>
                  </a:glow>
                </a:effectLst>
              </a:rPr>
              <a:t>njeriut</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të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duhur</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në</a:t>
            </a:r>
            <a:r>
              <a:rPr lang="en-IN" sz="2400" b="1" dirty="0">
                <a:solidFill>
                  <a:schemeClr val="tx1"/>
                </a:solidFill>
                <a:effectLst>
                  <a:glow rad="228600">
                    <a:schemeClr val="bg1">
                      <a:alpha val="40000"/>
                    </a:schemeClr>
                  </a:glow>
                </a:effectLst>
              </a:rPr>
              <a:t> </a:t>
            </a:r>
            <a:r>
              <a:rPr lang="en-IN" sz="2400" b="1" dirty="0" err="1">
                <a:solidFill>
                  <a:schemeClr val="tx1"/>
                </a:solidFill>
                <a:effectLst>
                  <a:glow rad="228600">
                    <a:schemeClr val="bg1">
                      <a:alpha val="40000"/>
                    </a:schemeClr>
                  </a:glow>
                </a:effectLst>
              </a:rPr>
              <a:t>punën</a:t>
            </a:r>
            <a:r>
              <a:rPr lang="en-IN" sz="2400" b="1" dirty="0">
                <a:solidFill>
                  <a:schemeClr val="tx1"/>
                </a:solidFill>
                <a:effectLst>
                  <a:glow rad="228600">
                    <a:schemeClr val="bg1">
                      <a:alpha val="40000"/>
                    </a:schemeClr>
                  </a:glow>
                </a:effectLst>
              </a:rPr>
              <a:t> e </a:t>
            </a:r>
            <a:r>
              <a:rPr lang="en-IN" sz="2400" b="1" dirty="0" err="1">
                <a:solidFill>
                  <a:schemeClr val="tx1"/>
                </a:solidFill>
                <a:effectLst>
                  <a:glow rad="228600">
                    <a:schemeClr val="bg1">
                      <a:alpha val="40000"/>
                    </a:schemeClr>
                  </a:glow>
                </a:effectLst>
              </a:rPr>
              <a:t>duhur</a:t>
            </a:r>
            <a:r>
              <a:rPr lang="en-IN" sz="2400" b="1"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Nëpërmjet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përzgjedhjes</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dhe</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trajtimit</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të</a:t>
            </a:r>
            <a:r>
              <a:rPr lang="en-IN" sz="2400" dirty="0">
                <a:solidFill>
                  <a:schemeClr val="tx1"/>
                </a:solidFill>
                <a:effectLst>
                  <a:glow rad="228600">
                    <a:schemeClr val="bg1">
                      <a:alpha val="40000"/>
                    </a:schemeClr>
                  </a:glow>
                </a:effectLst>
              </a:rPr>
              <a:t> </a:t>
            </a:r>
            <a:r>
              <a:rPr lang="en-IN" sz="2400" dirty="0" err="1">
                <a:solidFill>
                  <a:schemeClr val="tx1"/>
                </a:solidFill>
                <a:effectLst>
                  <a:glow rad="228600">
                    <a:schemeClr val="bg1">
                      <a:alpha val="40000"/>
                    </a:schemeClr>
                  </a:glow>
                </a:effectLst>
              </a:rPr>
              <a:t>talenteve</a:t>
            </a:r>
            <a:r>
              <a:rPr lang="en-IN" sz="2400" dirty="0">
                <a:solidFill>
                  <a:schemeClr val="tx1"/>
                </a:solidFill>
                <a:effectLst>
                  <a:glow rad="228600">
                    <a:schemeClr val="bg1">
                      <a:alpha val="40000"/>
                    </a:schemeClr>
                  </a:glow>
                </a:effectLst>
              </a:rPr>
              <a:t>.</a:t>
            </a:r>
          </a:p>
        </p:txBody>
      </p:sp>
      <p:sp>
        <p:nvSpPr>
          <p:cNvPr id="2" name="Footer Placeholder 1">
            <a:extLst>
              <a:ext uri="{FF2B5EF4-FFF2-40B4-BE49-F238E27FC236}">
                <a16:creationId xmlns:a16="http://schemas.microsoft.com/office/drawing/2014/main" id="{3C076D9C-F647-77D0-F258-B8743B2DD2DC}"/>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B3CEE90-981E-EC2C-7A09-0EB5D09F45CB}"/>
              </a:ext>
            </a:extLst>
          </p:cNvPr>
          <p:cNvSpPr>
            <a:spLocks noGrp="1"/>
          </p:cNvSpPr>
          <p:nvPr>
            <p:ph type="sldNum" sz="quarter" idx="12"/>
          </p:nvPr>
        </p:nvSpPr>
        <p:spPr/>
        <p:txBody>
          <a:bodyPr/>
          <a:lstStyle/>
          <a:p>
            <a:fld id="{6D273D59-D904-459C-AC51-7F75104BC442}" type="slidenum">
              <a:rPr lang="en-IN" smtClean="0"/>
              <a:t>17</a:t>
            </a:fld>
            <a:endParaRPr lang="en-IN" dirty="0"/>
          </a:p>
        </p:txBody>
      </p:sp>
      <p:grpSp>
        <p:nvGrpSpPr>
          <p:cNvPr id="6" name="Group 5">
            <a:extLst>
              <a:ext uri="{FF2B5EF4-FFF2-40B4-BE49-F238E27FC236}">
                <a16:creationId xmlns:a16="http://schemas.microsoft.com/office/drawing/2014/main" id="{25874696-0A47-C781-777F-78614BE07B2C}"/>
              </a:ext>
            </a:extLst>
          </p:cNvPr>
          <p:cNvGrpSpPr/>
          <p:nvPr/>
        </p:nvGrpSpPr>
        <p:grpSpPr>
          <a:xfrm>
            <a:off x="3743322" y="1"/>
            <a:ext cx="6944854" cy="908721"/>
            <a:chOff x="0" y="0"/>
            <a:chExt cx="9164176" cy="908721"/>
          </a:xfrm>
        </p:grpSpPr>
        <p:pic>
          <p:nvPicPr>
            <p:cNvPr id="12" name="Picture 2">
              <a:extLst>
                <a:ext uri="{FF2B5EF4-FFF2-40B4-BE49-F238E27FC236}">
                  <a16:creationId xmlns:a16="http://schemas.microsoft.com/office/drawing/2014/main" id="{6D7EF837-A46C-461C-7AF8-085B6C94540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40061CAF-D7B2-5A41-93AE-09B84FFCF02F}"/>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AF1B618B-E2DC-0633-6D87-3B7470EC49BE}"/>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2. </a:t>
              </a:r>
              <a:r>
                <a:rPr lang="en-IN" sz="3200" b="1" dirty="0" err="1"/>
                <a:t>Personeli</a:t>
              </a:r>
              <a:r>
                <a:rPr lang="en-IN" sz="3200" b="1" dirty="0"/>
                <a:t> </a:t>
              </a:r>
              <a:r>
                <a:rPr lang="en-IN" sz="3200" b="1" dirty="0" err="1"/>
                <a:t>në</a:t>
              </a:r>
              <a:r>
                <a:rPr lang="en-IN" sz="3200" b="1" dirty="0"/>
                <a:t> </a:t>
              </a:r>
              <a:r>
                <a:rPr lang="en-IN" sz="3200" b="1" dirty="0" err="1"/>
                <a:t>Menaxhim</a:t>
              </a:r>
              <a:endParaRPr lang="en-IN" sz="3200" b="1" dirty="0"/>
            </a:p>
          </p:txBody>
        </p:sp>
      </p:grpSp>
      <p:pic>
        <p:nvPicPr>
          <p:cNvPr id="15" name="Picture 14">
            <a:extLst>
              <a:ext uri="{FF2B5EF4-FFF2-40B4-BE49-F238E27FC236}">
                <a16:creationId xmlns:a16="http://schemas.microsoft.com/office/drawing/2014/main" id="{3857F882-5BDA-574A-F40A-39A6E2A477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93143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6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2" presetClass="entr" presetSubtype="8" fill="hold" grpId="0" nodeType="afterEffect">
                                  <p:stCondLst>
                                    <p:cond delay="5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sp>
        <p:nvSpPr>
          <p:cNvPr id="8" name="TextBox 7"/>
          <p:cNvSpPr txBox="1"/>
          <p:nvPr/>
        </p:nvSpPr>
        <p:spPr>
          <a:xfrm>
            <a:off x="2207568" y="980728"/>
            <a:ext cx="8136904" cy="400110"/>
          </a:xfrm>
          <a:prstGeom prst="rect">
            <a:avLst/>
          </a:prstGeom>
          <a:noFill/>
        </p:spPr>
        <p:txBody>
          <a:bodyPr wrap="square" rtlCol="0">
            <a:spAutoFit/>
          </a:bodyPr>
          <a:lstStyle/>
          <a:p>
            <a:r>
              <a:rPr lang="en-IN" sz="2000" b="1" dirty="0" err="1"/>
              <a:t>Hapat</a:t>
            </a:r>
            <a:r>
              <a:rPr lang="en-IN" sz="2000" b="1" dirty="0"/>
              <a:t> e </a:t>
            </a:r>
            <a:r>
              <a:rPr lang="en-IN" sz="2000" b="1" dirty="0" err="1"/>
              <a:t>përfshirë</a:t>
            </a:r>
            <a:r>
              <a:rPr lang="en-IN" sz="2000" b="1" dirty="0"/>
              <a:t> </a:t>
            </a:r>
            <a:r>
              <a:rPr lang="en-IN" sz="2000" b="1" dirty="0" err="1"/>
              <a:t>në</a:t>
            </a:r>
            <a:r>
              <a:rPr lang="en-IN" sz="2000" b="1" dirty="0"/>
              <a:t> </a:t>
            </a:r>
            <a:r>
              <a:rPr lang="en-IN" sz="2000" b="1" dirty="0" err="1"/>
              <a:t>procesin</a:t>
            </a:r>
            <a:r>
              <a:rPr lang="en-IN" sz="2000" b="1" dirty="0"/>
              <a:t> e </a:t>
            </a:r>
            <a:r>
              <a:rPr lang="en-IN" sz="2000" b="1" dirty="0" err="1"/>
              <a:t>punësimit</a:t>
            </a:r>
            <a:r>
              <a:rPr lang="en-IN" sz="2000" b="1" dirty="0"/>
              <a:t> </a:t>
            </a:r>
            <a:r>
              <a:rPr lang="en-IN" sz="2000" b="1" dirty="0" err="1"/>
              <a:t>dhe</a:t>
            </a:r>
            <a:r>
              <a:rPr lang="en-IN" sz="2000" b="1" dirty="0"/>
              <a:t> </a:t>
            </a:r>
            <a:r>
              <a:rPr lang="en-IN" sz="2000" b="1" dirty="0" err="1"/>
              <a:t>trajtimit</a:t>
            </a:r>
            <a:r>
              <a:rPr lang="en-IN" sz="2000" b="1" dirty="0"/>
              <a:t> </a:t>
            </a:r>
            <a:r>
              <a:rPr lang="en-IN" sz="2000" b="1" dirty="0" err="1"/>
              <a:t>të</a:t>
            </a:r>
            <a:r>
              <a:rPr lang="en-IN" sz="2000" b="1" dirty="0"/>
              <a:t> </a:t>
            </a:r>
            <a:r>
              <a:rPr lang="en-IN" sz="2000" b="1" dirty="0" err="1"/>
              <a:t>personelit</a:t>
            </a:r>
            <a:r>
              <a:rPr lang="en-IN" sz="2000" b="1" dirty="0"/>
              <a:t>:</a:t>
            </a:r>
          </a:p>
        </p:txBody>
      </p:sp>
      <p:grpSp>
        <p:nvGrpSpPr>
          <p:cNvPr id="10" name="Group 98"/>
          <p:cNvGrpSpPr/>
          <p:nvPr/>
        </p:nvGrpSpPr>
        <p:grpSpPr>
          <a:xfrm>
            <a:off x="2279576" y="1700809"/>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331640" y="1730816"/>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231352"/>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22" name="Group 100"/>
          <p:cNvGrpSpPr/>
          <p:nvPr/>
        </p:nvGrpSpPr>
        <p:grpSpPr>
          <a:xfrm>
            <a:off x="2279576" y="2778998"/>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326645"/>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3874292"/>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421939"/>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4952671"/>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sp>
        <p:nvSpPr>
          <p:cNvPr id="2" name="Footer Placeholder 1">
            <a:extLst>
              <a:ext uri="{FF2B5EF4-FFF2-40B4-BE49-F238E27FC236}">
                <a16:creationId xmlns:a16="http://schemas.microsoft.com/office/drawing/2014/main" id="{B7AFAFAC-033F-CA16-A91A-4A37BDC735E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2E19D476-AC31-F180-3581-A42F79E14B4B}"/>
              </a:ext>
            </a:extLst>
          </p:cNvPr>
          <p:cNvSpPr>
            <a:spLocks noGrp="1"/>
          </p:cNvSpPr>
          <p:nvPr>
            <p:ph type="sldNum" sz="quarter" idx="12"/>
          </p:nvPr>
        </p:nvSpPr>
        <p:spPr/>
        <p:txBody>
          <a:bodyPr/>
          <a:lstStyle/>
          <a:p>
            <a:fld id="{6D273D59-D904-459C-AC51-7F75104BC442}" type="slidenum">
              <a:rPr lang="en-IN" smtClean="0"/>
              <a:t>18</a:t>
            </a:fld>
            <a:endParaRPr lang="en-IN" dirty="0"/>
          </a:p>
        </p:txBody>
      </p:sp>
      <p:grpSp>
        <p:nvGrpSpPr>
          <p:cNvPr id="5" name="Group 103">
            <a:extLst>
              <a:ext uri="{FF2B5EF4-FFF2-40B4-BE49-F238E27FC236}">
                <a16:creationId xmlns:a16="http://schemas.microsoft.com/office/drawing/2014/main" id="{656C8585-1B1C-330C-0028-4983990A189C}"/>
              </a:ext>
            </a:extLst>
          </p:cNvPr>
          <p:cNvGrpSpPr/>
          <p:nvPr/>
        </p:nvGrpSpPr>
        <p:grpSpPr>
          <a:xfrm>
            <a:off x="2287682" y="5499550"/>
            <a:ext cx="4176464" cy="547647"/>
            <a:chOff x="827584" y="4378347"/>
            <a:chExt cx="4176464" cy="547647"/>
          </a:xfrm>
        </p:grpSpPr>
        <p:sp>
          <p:nvSpPr>
            <p:cNvPr id="6" name="Rectangle 5">
              <a:extLst>
                <a:ext uri="{FF2B5EF4-FFF2-40B4-BE49-F238E27FC236}">
                  <a16:creationId xmlns:a16="http://schemas.microsoft.com/office/drawing/2014/main" id="{4BA2BED6-D858-4748-D16C-FD2728F16784}"/>
                </a:ext>
              </a:extLst>
            </p:cNvPr>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1" name="Group 85">
              <a:extLst>
                <a:ext uri="{FF2B5EF4-FFF2-40B4-BE49-F238E27FC236}">
                  <a16:creationId xmlns:a16="http://schemas.microsoft.com/office/drawing/2014/main" id="{99F31D14-D236-2C28-188E-8618066E61A1}"/>
                </a:ext>
              </a:extLst>
            </p:cNvPr>
            <p:cNvGrpSpPr/>
            <p:nvPr/>
          </p:nvGrpSpPr>
          <p:grpSpPr>
            <a:xfrm>
              <a:off x="934993" y="4437112"/>
              <a:ext cx="361626" cy="472117"/>
              <a:chOff x="934993" y="1660739"/>
              <a:chExt cx="361626" cy="472117"/>
            </a:xfrm>
          </p:grpSpPr>
          <p:sp>
            <p:nvSpPr>
              <p:cNvPr id="63" name="TextBox 26">
                <a:extLst>
                  <a:ext uri="{FF2B5EF4-FFF2-40B4-BE49-F238E27FC236}">
                    <a16:creationId xmlns:a16="http://schemas.microsoft.com/office/drawing/2014/main" id="{6E5C3D84-0083-D5F3-AD21-D9F78CE5BAF5}"/>
                  </a:ext>
                </a:extLst>
              </p:cNvPr>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2048" name="Freeform 59">
                <a:extLst>
                  <a:ext uri="{FF2B5EF4-FFF2-40B4-BE49-F238E27FC236}">
                    <a16:creationId xmlns:a16="http://schemas.microsoft.com/office/drawing/2014/main" id="{37E5AA7D-D8E0-1C40-F74B-453DCEBBEB03}"/>
                  </a:ext>
                </a:extLst>
              </p:cNvPr>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2" name="TextBox 61">
              <a:extLst>
                <a:ext uri="{FF2B5EF4-FFF2-40B4-BE49-F238E27FC236}">
                  <a16:creationId xmlns:a16="http://schemas.microsoft.com/office/drawing/2014/main" id="{1CC83EE4-21BF-5331-8134-EBDC34642852}"/>
                </a:ext>
              </a:extLst>
            </p:cNvPr>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9" name="Group 8">
            <a:extLst>
              <a:ext uri="{FF2B5EF4-FFF2-40B4-BE49-F238E27FC236}">
                <a16:creationId xmlns:a16="http://schemas.microsoft.com/office/drawing/2014/main" id="{4FA3C48E-821B-046A-5E60-33713210886B}"/>
              </a:ext>
            </a:extLst>
          </p:cNvPr>
          <p:cNvGrpSpPr/>
          <p:nvPr/>
        </p:nvGrpSpPr>
        <p:grpSpPr>
          <a:xfrm>
            <a:off x="3743322" y="1"/>
            <a:ext cx="6944854" cy="908721"/>
            <a:chOff x="0" y="0"/>
            <a:chExt cx="9164176" cy="908721"/>
          </a:xfrm>
        </p:grpSpPr>
        <p:pic>
          <p:nvPicPr>
            <p:cNvPr id="2049" name="Picture 2">
              <a:extLst>
                <a:ext uri="{FF2B5EF4-FFF2-40B4-BE49-F238E27FC236}">
                  <a16:creationId xmlns:a16="http://schemas.microsoft.com/office/drawing/2014/main" id="{D8C34F2C-79B0-2F4E-5E0C-64CB205FC1D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Rectangle 2050">
              <a:extLst>
                <a:ext uri="{FF2B5EF4-FFF2-40B4-BE49-F238E27FC236}">
                  <a16:creationId xmlns:a16="http://schemas.microsoft.com/office/drawing/2014/main" id="{C9DACA13-CECC-C948-2469-968AB6CB54C1}"/>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52" name="TextBox 2051">
              <a:extLst>
                <a:ext uri="{FF2B5EF4-FFF2-40B4-BE49-F238E27FC236}">
                  <a16:creationId xmlns:a16="http://schemas.microsoft.com/office/drawing/2014/main" id="{E4246CA6-69A4-00F6-73BD-A6A6ABBF9088}"/>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2053" name="Picture 2052">
            <a:extLst>
              <a:ext uri="{FF2B5EF4-FFF2-40B4-BE49-F238E27FC236}">
                <a16:creationId xmlns:a16="http://schemas.microsoft.com/office/drawing/2014/main" id="{8505EF4A-DCBC-8B4E-78CF-E2F71DA01B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5249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9500"/>
                            </p:stCondLst>
                            <p:childTnLst>
                              <p:par>
                                <p:cTn id="33" presetID="10" presetClass="entr" presetSubtype="0" fill="hold" nodeType="afterEffect">
                                  <p:stCondLst>
                                    <p:cond delay="10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11000"/>
                            </p:stCondLst>
                            <p:childTnLst>
                              <p:par>
                                <p:cTn id="37" presetID="10" presetClass="entr" presetSubtype="0" fill="hold" nodeType="afterEffect">
                                  <p:stCondLst>
                                    <p:cond delay="1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1" name="Group 98"/>
          <p:cNvGrpSpPr/>
          <p:nvPr/>
        </p:nvGrpSpPr>
        <p:grpSpPr>
          <a:xfrm>
            <a:off x="2279576" y="1834422"/>
            <a:ext cx="4608512" cy="547647"/>
            <a:chOff x="827584" y="1657217"/>
            <a:chExt cx="4176464" cy="547647"/>
          </a:xfrm>
        </p:grpSpPr>
        <p:sp>
          <p:nvSpPr>
            <p:cNvPr id="62" name="Pentagon 61"/>
            <p:cNvSpPr/>
            <p:nvPr/>
          </p:nvSpPr>
          <p:spPr bwMode="auto">
            <a:xfrm>
              <a:off x="827584" y="1657217"/>
              <a:ext cx="4176464" cy="547647"/>
            </a:xfrm>
            <a:prstGeom prst="homePlate">
              <a:avLst/>
            </a:prstGeom>
            <a:solidFill>
              <a:srgbClr val="FFB1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72117"/>
              <a:chOff x="934993" y="1660739"/>
              <a:chExt cx="361626" cy="472117"/>
            </a:xfrm>
          </p:grpSpPr>
          <p:sp>
            <p:nvSpPr>
              <p:cNvPr id="6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en-IN" sz="2000" b="1" dirty="0">
                <a:ea typeface="ＭＳ Ｐゴシック" pitchFamily="-109" charset="-128"/>
              </a:endParaRPr>
            </a:p>
          </p:txBody>
        </p:sp>
      </p:grpSp>
      <p:sp>
        <p:nvSpPr>
          <p:cNvPr id="67" name="Rounded Rectangle 66"/>
          <p:cNvSpPr/>
          <p:nvPr/>
        </p:nvSpPr>
        <p:spPr>
          <a:xfrm>
            <a:off x="6960096" y="1701360"/>
            <a:ext cx="3728080" cy="4968000"/>
          </a:xfrm>
          <a:prstGeom prst="roundRect">
            <a:avLst>
              <a:gd name="adj" fmla="val 3111"/>
            </a:avLst>
          </a:prstGeom>
          <a:solidFill>
            <a:srgbClr val="FFCC66">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err="1">
                <a:solidFill>
                  <a:schemeClr val="tx1"/>
                </a:solidFill>
              </a:rPr>
              <a:t>Kërkesa</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fuqi</a:t>
            </a:r>
            <a:r>
              <a:rPr lang="en-IN" sz="2200" b="1" dirty="0">
                <a:solidFill>
                  <a:schemeClr val="tx1"/>
                </a:solidFill>
              </a:rPr>
              <a:t> </a:t>
            </a:r>
            <a:r>
              <a:rPr lang="en-IN" sz="2200" b="1" dirty="0" err="1">
                <a:solidFill>
                  <a:schemeClr val="tx1"/>
                </a:solidFill>
              </a:rPr>
              <a:t>punëtore</a:t>
            </a:r>
            <a:r>
              <a:rPr lang="en-IN" sz="2200" b="1" dirty="0">
                <a:solidFill>
                  <a:schemeClr val="tx1"/>
                </a:solidFill>
              </a:rPr>
              <a:t>:</a:t>
            </a:r>
          </a:p>
          <a:p>
            <a:endParaRPr lang="en-IN" sz="2200" b="1" dirty="0">
              <a:solidFill>
                <a:schemeClr val="tx1"/>
              </a:solidFill>
            </a:endParaRPr>
          </a:p>
          <a:p>
            <a:r>
              <a:rPr lang="en-IN" sz="2200" b="1" dirty="0" err="1">
                <a:solidFill>
                  <a:schemeClr val="tx1"/>
                </a:solidFill>
              </a:rPr>
              <a:t>Hapi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parë</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plotësimin</a:t>
            </a:r>
            <a:r>
              <a:rPr lang="en-IN" sz="2200" b="1" dirty="0">
                <a:solidFill>
                  <a:schemeClr val="tx1"/>
                </a:solidFill>
              </a:rPr>
              <a:t> e </a:t>
            </a:r>
            <a:r>
              <a:rPr lang="en-IN" sz="2200" b="1" dirty="0" err="1">
                <a:solidFill>
                  <a:schemeClr val="tx1"/>
                </a:solidFill>
              </a:rPr>
              <a:t>personelit</a:t>
            </a:r>
            <a:r>
              <a:rPr lang="en-IN" sz="2200" b="1" dirty="0">
                <a:solidFill>
                  <a:schemeClr val="tx1"/>
                </a:solidFill>
              </a:rPr>
              <a:t> </a:t>
            </a:r>
            <a:r>
              <a:rPr lang="en-IN" sz="2200" b="1" dirty="0" err="1">
                <a:solidFill>
                  <a:schemeClr val="tx1"/>
                </a:solidFill>
              </a:rPr>
              <a:t>është</a:t>
            </a:r>
            <a:r>
              <a:rPr lang="en-IN" sz="2200" b="1" dirty="0">
                <a:solidFill>
                  <a:schemeClr val="tx1"/>
                </a:solidFill>
              </a:rPr>
              <a:t> </a:t>
            </a:r>
            <a:r>
              <a:rPr lang="en-IN" sz="2200" b="1" dirty="0" err="1">
                <a:solidFill>
                  <a:schemeClr val="tx1"/>
                </a:solidFill>
              </a:rPr>
              <a:t>planifikimi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nevojave</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fuqi</a:t>
            </a:r>
            <a:r>
              <a:rPr lang="en-IN" sz="2200" b="1" dirty="0">
                <a:solidFill>
                  <a:schemeClr val="tx1"/>
                </a:solidFill>
              </a:rPr>
              <a:t> </a:t>
            </a:r>
            <a:r>
              <a:rPr lang="en-IN" sz="2200" b="1" dirty="0" err="1">
                <a:solidFill>
                  <a:schemeClr val="tx1"/>
                </a:solidFill>
              </a:rPr>
              <a:t>punëtore</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organizatë</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mënyrë</a:t>
            </a:r>
            <a:r>
              <a:rPr lang="en-IN" sz="2200" b="1" dirty="0">
                <a:solidFill>
                  <a:schemeClr val="tx1"/>
                </a:solidFill>
              </a:rPr>
              <a:t> </a:t>
            </a:r>
            <a:r>
              <a:rPr lang="en-IN" sz="2200" b="1" dirty="0" err="1">
                <a:solidFill>
                  <a:schemeClr val="tx1"/>
                </a:solidFill>
              </a:rPr>
              <a:t>që</a:t>
            </a:r>
            <a:r>
              <a:rPr lang="en-IN" sz="2200" b="1" dirty="0">
                <a:solidFill>
                  <a:schemeClr val="tx1"/>
                </a:solidFill>
              </a:rPr>
              <a:t> </a:t>
            </a:r>
            <a:r>
              <a:rPr lang="en-IN" sz="2200" b="1" dirty="0" err="1">
                <a:solidFill>
                  <a:schemeClr val="tx1"/>
                </a:solidFill>
              </a:rPr>
              <a:t>ato</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përputhen</a:t>
            </a:r>
            <a:r>
              <a:rPr lang="en-IN" sz="2200" b="1" dirty="0">
                <a:solidFill>
                  <a:schemeClr val="tx1"/>
                </a:solidFill>
              </a:rPr>
              <a:t> me </a:t>
            </a:r>
            <a:r>
              <a:rPr lang="en-IN" sz="2200" b="1" dirty="0" err="1">
                <a:solidFill>
                  <a:schemeClr val="tx1"/>
                </a:solidFill>
              </a:rPr>
              <a:t>kërkesat</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kushtet</a:t>
            </a:r>
            <a:r>
              <a:rPr lang="en-IN" sz="2200" b="1" dirty="0">
                <a:solidFill>
                  <a:schemeClr val="tx1"/>
                </a:solidFill>
              </a:rPr>
              <a:t> e </a:t>
            </a:r>
            <a:r>
              <a:rPr lang="en-IN" sz="2200" b="1" dirty="0" err="1">
                <a:solidFill>
                  <a:schemeClr val="tx1"/>
                </a:solidFill>
              </a:rPr>
              <a:t>punës</a:t>
            </a:r>
            <a:r>
              <a:rPr lang="en-IN" sz="2200" b="1" dirty="0">
                <a:solidFill>
                  <a:schemeClr val="tx1"/>
                </a:solidFill>
              </a:rPr>
              <a:t>. </a:t>
            </a:r>
            <a:r>
              <a:rPr lang="en-IN" sz="2200" b="1" dirty="0" err="1">
                <a:solidFill>
                  <a:schemeClr val="tx1"/>
                </a:solidFill>
              </a:rPr>
              <a:t>Prandaj</a:t>
            </a:r>
            <a:r>
              <a:rPr lang="en-IN" sz="2200" b="1" dirty="0">
                <a:solidFill>
                  <a:schemeClr val="tx1"/>
                </a:solidFill>
              </a:rPr>
              <a:t>, </a:t>
            </a:r>
            <a:r>
              <a:rPr lang="en-IN" sz="2200" b="1" dirty="0" err="1">
                <a:solidFill>
                  <a:schemeClr val="tx1"/>
                </a:solidFill>
              </a:rPr>
              <a:t>këtu</a:t>
            </a:r>
            <a:r>
              <a:rPr lang="en-IN" sz="2200" b="1" dirty="0">
                <a:solidFill>
                  <a:schemeClr val="tx1"/>
                </a:solidFill>
              </a:rPr>
              <a:t> </a:t>
            </a:r>
            <a:r>
              <a:rPr lang="en-IN" sz="2200" b="1" dirty="0" err="1">
                <a:solidFill>
                  <a:schemeClr val="tx1"/>
                </a:solidFill>
              </a:rPr>
              <a:t>përfshihet</a:t>
            </a:r>
            <a:r>
              <a:rPr lang="en-IN" sz="2200" b="1" dirty="0">
                <a:solidFill>
                  <a:schemeClr val="tx1"/>
                </a:solidFill>
              </a:rPr>
              <a:t> </a:t>
            </a:r>
            <a:r>
              <a:rPr lang="en-IN" sz="2200" b="1" dirty="0" err="1">
                <a:solidFill>
                  <a:schemeClr val="tx1"/>
                </a:solidFill>
              </a:rPr>
              <a:t>parashikimi</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përcaktimi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nevojave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ardhshme</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fuqi</a:t>
            </a:r>
            <a:r>
              <a:rPr lang="en-IN" sz="2200" b="1" dirty="0">
                <a:solidFill>
                  <a:schemeClr val="tx1"/>
                </a:solidFill>
              </a:rPr>
              <a:t> </a:t>
            </a:r>
            <a:r>
              <a:rPr lang="en-IN" sz="2200" b="1" dirty="0" err="1">
                <a:solidFill>
                  <a:schemeClr val="tx1"/>
                </a:solidFill>
              </a:rPr>
              <a:t>punëtore</a:t>
            </a:r>
            <a:r>
              <a:rPr lang="en-IN" sz="2200" b="1" dirty="0">
                <a:solidFill>
                  <a:schemeClr val="tx1"/>
                </a:solidFill>
              </a:rPr>
              <a:t>.</a:t>
            </a:r>
          </a:p>
        </p:txBody>
      </p:sp>
      <p:sp>
        <p:nvSpPr>
          <p:cNvPr id="2" name="Footer Placeholder 1">
            <a:extLst>
              <a:ext uri="{FF2B5EF4-FFF2-40B4-BE49-F238E27FC236}">
                <a16:creationId xmlns:a16="http://schemas.microsoft.com/office/drawing/2014/main" id="{4705EE97-07C2-5682-9D3C-A9FD0923CC2F}"/>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7EA4996E-269A-0FCC-AD01-05AB94894AD9}"/>
              </a:ext>
            </a:extLst>
          </p:cNvPr>
          <p:cNvSpPr>
            <a:spLocks noGrp="1"/>
          </p:cNvSpPr>
          <p:nvPr>
            <p:ph type="sldNum" sz="quarter" idx="12"/>
          </p:nvPr>
        </p:nvSpPr>
        <p:spPr/>
        <p:txBody>
          <a:bodyPr/>
          <a:lstStyle/>
          <a:p>
            <a:fld id="{6D273D59-D904-459C-AC51-7F75104BC442}" type="slidenum">
              <a:rPr lang="en-IN" smtClean="0"/>
              <a:t>19</a:t>
            </a:fld>
            <a:endParaRPr lang="en-IN" dirty="0"/>
          </a:p>
        </p:txBody>
      </p:sp>
      <p:grpSp>
        <p:nvGrpSpPr>
          <p:cNvPr id="4" name="Group 3">
            <a:extLst>
              <a:ext uri="{FF2B5EF4-FFF2-40B4-BE49-F238E27FC236}">
                <a16:creationId xmlns:a16="http://schemas.microsoft.com/office/drawing/2014/main" id="{AC83F00B-DE8A-6EA9-7150-B57FAE3FEC67}"/>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211E9CF5-280B-55C2-F4F8-3B99815D7B0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762D0198-FFCE-163C-15C3-888D90518197}"/>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5D32418E-A791-6965-232C-4F3B356D9BD9}"/>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289E1789-5304-6309-32A0-EA6988B569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833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511824" y="4077072"/>
            <a:ext cx="6048672" cy="2376264"/>
          </a:xfrm>
          <a:prstGeom prst="roundRect">
            <a:avLst>
              <a:gd name="adj" fmla="val 920"/>
            </a:avLst>
          </a:prstGeom>
          <a:solidFill>
            <a:srgbClr val="FFD243">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Pesë</a:t>
            </a:r>
            <a:r>
              <a:rPr lang="en-IN" sz="2200" b="1" dirty="0">
                <a:solidFill>
                  <a:schemeClr val="tx1"/>
                </a:solidFill>
              </a:rPr>
              <a:t> </a:t>
            </a:r>
            <a:r>
              <a:rPr lang="en-IN" sz="2200" b="1" dirty="0" err="1">
                <a:solidFill>
                  <a:schemeClr val="tx1"/>
                </a:solidFill>
              </a:rPr>
              <a:t>funksionet</a:t>
            </a:r>
            <a:r>
              <a:rPr lang="en-IN" sz="2200" b="1" dirty="0">
                <a:solidFill>
                  <a:schemeClr val="tx1"/>
                </a:solidFill>
              </a:rPr>
              <a:t> </a:t>
            </a:r>
            <a:r>
              <a:rPr lang="en-IN" sz="2200" b="1" dirty="0" err="1">
                <a:solidFill>
                  <a:schemeClr val="tx1"/>
                </a:solidFill>
              </a:rPr>
              <a:t>kryesore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menaxhimit</a:t>
            </a:r>
            <a:r>
              <a:rPr lang="en-IN" sz="2200" b="1" dirty="0">
                <a:solidFill>
                  <a:schemeClr val="tx1"/>
                </a:solidFill>
              </a:rPr>
              <a:t> </a:t>
            </a:r>
            <a:r>
              <a:rPr lang="en-IN" sz="2200" b="1" dirty="0" err="1">
                <a:solidFill>
                  <a:schemeClr val="tx1"/>
                </a:solidFill>
              </a:rPr>
              <a:t>janë</a:t>
            </a:r>
            <a:r>
              <a:rPr lang="en-IN" sz="2200" b="1" dirty="0">
                <a:solidFill>
                  <a:schemeClr val="tx1"/>
                </a:solidFill>
              </a:rPr>
              <a:t>: </a:t>
            </a:r>
            <a:r>
              <a:rPr lang="en-IN" sz="2200" b="1" dirty="0" err="1">
                <a:solidFill>
                  <a:schemeClr val="tx1"/>
                </a:solidFill>
              </a:rPr>
              <a:t>Planifikimi</a:t>
            </a:r>
            <a:r>
              <a:rPr lang="en-IN" sz="2200" b="1" dirty="0">
                <a:solidFill>
                  <a:schemeClr val="tx1"/>
                </a:solidFill>
              </a:rPr>
              <a:t>, </a:t>
            </a:r>
            <a:r>
              <a:rPr lang="en-IN" sz="2200" b="1" dirty="0" err="1">
                <a:solidFill>
                  <a:schemeClr val="tx1"/>
                </a:solidFill>
              </a:rPr>
              <a:t>Personeli</a:t>
            </a:r>
            <a:r>
              <a:rPr lang="en-IN" sz="2200" b="1" dirty="0">
                <a:solidFill>
                  <a:schemeClr val="tx1"/>
                </a:solidFill>
              </a:rPr>
              <a:t>, </a:t>
            </a:r>
            <a:r>
              <a:rPr lang="en-IN" sz="2200" b="1" dirty="0" err="1">
                <a:solidFill>
                  <a:schemeClr val="tx1"/>
                </a:solidFill>
              </a:rPr>
              <a:t>Organizimi</a:t>
            </a:r>
            <a:r>
              <a:rPr lang="en-IN" sz="2200" b="1" dirty="0">
                <a:solidFill>
                  <a:schemeClr val="tx1"/>
                </a:solidFill>
              </a:rPr>
              <a:t>, </a:t>
            </a:r>
            <a:r>
              <a:rPr lang="en-IN" sz="2200" b="1" dirty="0" err="1">
                <a:solidFill>
                  <a:schemeClr val="tx1"/>
                </a:solidFill>
              </a:rPr>
              <a:t>Kontrolli</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Drejtimi</a:t>
            </a:r>
            <a:r>
              <a:rPr lang="en-IN" sz="2200" b="1" dirty="0">
                <a:solidFill>
                  <a:schemeClr val="tx1"/>
                </a:solidFill>
              </a:rPr>
              <a:t>.</a:t>
            </a:r>
            <a:endParaRPr lang="en-IN" sz="2200" dirty="0">
              <a:solidFill>
                <a:schemeClr val="tx1"/>
              </a:solidFill>
            </a:endParaRPr>
          </a:p>
        </p:txBody>
      </p:sp>
      <p:sp>
        <p:nvSpPr>
          <p:cNvPr id="18" name="Rounded Rectangle 17"/>
          <p:cNvSpPr/>
          <p:nvPr/>
        </p:nvSpPr>
        <p:spPr>
          <a:xfrm>
            <a:off x="4511824" y="1085865"/>
            <a:ext cx="6048672" cy="2592288"/>
          </a:xfrm>
          <a:prstGeom prst="roundRect">
            <a:avLst>
              <a:gd name="adj" fmla="val 920"/>
            </a:avLst>
          </a:prstGeom>
          <a:solidFill>
            <a:srgbClr val="A79C65">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Termi</a:t>
            </a:r>
            <a:r>
              <a:rPr lang="en-IN" sz="2200" b="1" dirty="0">
                <a:solidFill>
                  <a:schemeClr val="tx1"/>
                </a:solidFill>
              </a:rPr>
              <a:t> "</a:t>
            </a:r>
            <a:r>
              <a:rPr lang="en-IN" sz="2200" b="1" dirty="0" err="1">
                <a:solidFill>
                  <a:schemeClr val="tx1"/>
                </a:solidFill>
              </a:rPr>
              <a:t>Funksionet</a:t>
            </a:r>
            <a:r>
              <a:rPr lang="en-IN" sz="2200" b="1" dirty="0">
                <a:solidFill>
                  <a:schemeClr val="tx1"/>
                </a:solidFill>
              </a:rPr>
              <a:t> e </a:t>
            </a:r>
            <a:r>
              <a:rPr lang="en-IN" sz="2200" b="1" dirty="0" err="1">
                <a:solidFill>
                  <a:schemeClr val="tx1"/>
                </a:solidFill>
              </a:rPr>
              <a:t>Menaxhimit</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referohet</a:t>
            </a:r>
            <a:r>
              <a:rPr lang="en-IN" sz="2200" b="1" dirty="0">
                <a:solidFill>
                  <a:schemeClr val="tx1"/>
                </a:solidFill>
              </a:rPr>
              <a:t> </a:t>
            </a:r>
            <a:r>
              <a:rPr lang="en-IN" sz="2200" b="1" dirty="0" err="1">
                <a:solidFill>
                  <a:schemeClr val="tx1"/>
                </a:solidFill>
              </a:rPr>
              <a:t>një</a:t>
            </a:r>
            <a:r>
              <a:rPr lang="en-IN" sz="2200" b="1" dirty="0">
                <a:solidFill>
                  <a:schemeClr val="tx1"/>
                </a:solidFill>
              </a:rPr>
              <a:t> </a:t>
            </a:r>
            <a:r>
              <a:rPr lang="en-IN" sz="2200" b="1" dirty="0" err="1">
                <a:solidFill>
                  <a:schemeClr val="tx1"/>
                </a:solidFill>
              </a:rPr>
              <a:t>ndarje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rreptë</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funksioneve</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llojeve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punës</a:t>
            </a:r>
            <a:r>
              <a:rPr lang="en-IN" sz="2200" b="1" dirty="0">
                <a:solidFill>
                  <a:schemeClr val="tx1"/>
                </a:solidFill>
              </a:rPr>
              <a:t> </a:t>
            </a:r>
            <a:r>
              <a:rPr lang="en-IN" sz="2200" b="1" dirty="0" err="1">
                <a:solidFill>
                  <a:schemeClr val="tx1"/>
                </a:solidFill>
              </a:rPr>
              <a:t>së</a:t>
            </a:r>
            <a:r>
              <a:rPr lang="en-IN" sz="2200" b="1" dirty="0">
                <a:solidFill>
                  <a:schemeClr val="tx1"/>
                </a:solidFill>
              </a:rPr>
              <a:t> </a:t>
            </a:r>
            <a:r>
              <a:rPr lang="en-IN" sz="2200" b="1" dirty="0" err="1">
                <a:solidFill>
                  <a:schemeClr val="tx1"/>
                </a:solidFill>
              </a:rPr>
              <a:t>kryer</a:t>
            </a:r>
            <a:r>
              <a:rPr lang="en-IN" sz="2200" b="1" dirty="0">
                <a:solidFill>
                  <a:schemeClr val="tx1"/>
                </a:solidFill>
              </a:rPr>
              <a:t> </a:t>
            </a:r>
            <a:r>
              <a:rPr lang="en-IN" sz="2200" b="1" dirty="0" err="1">
                <a:solidFill>
                  <a:schemeClr val="tx1"/>
                </a:solidFill>
              </a:rPr>
              <a:t>nga</a:t>
            </a:r>
            <a:r>
              <a:rPr lang="en-IN" sz="2200" b="1" dirty="0">
                <a:solidFill>
                  <a:schemeClr val="tx1"/>
                </a:solidFill>
              </a:rPr>
              <a:t> </a:t>
            </a:r>
            <a:r>
              <a:rPr lang="en-IN" sz="2200" b="1" dirty="0" err="1">
                <a:solidFill>
                  <a:schemeClr val="tx1"/>
                </a:solidFill>
              </a:rPr>
              <a:t>pozicione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ndryshme</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një</a:t>
            </a:r>
            <a:r>
              <a:rPr lang="en-IN" sz="2200" b="1" dirty="0">
                <a:solidFill>
                  <a:schemeClr val="tx1"/>
                </a:solidFill>
              </a:rPr>
              <a:t> </a:t>
            </a:r>
            <a:r>
              <a:rPr lang="en-IN" sz="2200" b="1" dirty="0" err="1">
                <a:solidFill>
                  <a:schemeClr val="tx1"/>
                </a:solidFill>
              </a:rPr>
              <a:t>organizatë</a:t>
            </a:r>
            <a:r>
              <a:rPr lang="en-IN" sz="2200" b="1" dirty="0">
                <a:solidFill>
                  <a:schemeClr val="tx1"/>
                </a:solidFill>
              </a:rPr>
              <a:t>.</a:t>
            </a:r>
            <a:endParaRPr lang="en-IN" sz="2200" dirty="0">
              <a:solidFill>
                <a:schemeClr val="tx1"/>
              </a:solidFill>
            </a:endParaRPr>
          </a:p>
        </p:txBody>
      </p:sp>
      <p:grpSp>
        <p:nvGrpSpPr>
          <p:cNvPr id="26" name="Group 25"/>
          <p:cNvGrpSpPr/>
          <p:nvPr/>
        </p:nvGrpSpPr>
        <p:grpSpPr>
          <a:xfrm>
            <a:off x="3743322" y="1"/>
            <a:ext cx="6944854" cy="908721"/>
            <a:chOff x="0" y="0"/>
            <a:chExt cx="9164176" cy="908721"/>
          </a:xfrm>
        </p:grpSpPr>
        <p:pic>
          <p:nvPicPr>
            <p:cNvPr id="205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TextBox 24"/>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Funksionet</a:t>
              </a:r>
              <a:r>
                <a:rPr lang="en-IN" sz="3200" b="1" dirty="0"/>
                <a:t> e </a:t>
              </a:r>
              <a:r>
                <a:rPr lang="en-IN" sz="3200" b="1" dirty="0" err="1"/>
                <a:t>Menaxhimit</a:t>
              </a:r>
              <a:endParaRPr lang="en-IN" sz="3200" dirty="0"/>
            </a:p>
          </p:txBody>
        </p:sp>
      </p:grpSp>
      <p:sp>
        <p:nvSpPr>
          <p:cNvPr id="12" name="Rectangle 2"/>
          <p:cNvSpPr/>
          <p:nvPr/>
        </p:nvSpPr>
        <p:spPr>
          <a:xfrm>
            <a:off x="1559496" y="908721"/>
            <a:ext cx="3096344" cy="2946579"/>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1703512" y="1085865"/>
            <a:ext cx="2808312" cy="2592288"/>
          </a:xfrm>
          <a:prstGeom prst="rect">
            <a:avLst/>
          </a:prstGeom>
        </p:spPr>
      </p:pic>
      <p:sp>
        <p:nvSpPr>
          <p:cNvPr id="11" name="Rectangle 2"/>
          <p:cNvSpPr/>
          <p:nvPr/>
        </p:nvSpPr>
        <p:spPr>
          <a:xfrm>
            <a:off x="1559496" y="3866798"/>
            <a:ext cx="3096344" cy="2946579"/>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Grp="1" noSelect="1" noRot="1" noMove="1" noResize="1" noEditPoints="1" noAdjustHandles="1" noChangeArrowheads="1" noChangeShapeType="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703512" y="4043942"/>
            <a:ext cx="2808312" cy="2592288"/>
          </a:xfrm>
          <a:prstGeom prst="rect">
            <a:avLst/>
          </a:prstGeom>
        </p:spPr>
      </p:pic>
      <p:sp>
        <p:nvSpPr>
          <p:cNvPr id="3" name="Footer Placeholder 2">
            <a:extLst>
              <a:ext uri="{FF2B5EF4-FFF2-40B4-BE49-F238E27FC236}">
                <a16:creationId xmlns:a16="http://schemas.microsoft.com/office/drawing/2014/main" id="{0A06A088-D9B6-33DA-B261-F589F7F5F023}"/>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DB782CE9-E671-5FB6-CACE-843F3DB1C471}"/>
              </a:ext>
            </a:extLst>
          </p:cNvPr>
          <p:cNvSpPr>
            <a:spLocks noGrp="1"/>
          </p:cNvSpPr>
          <p:nvPr>
            <p:ph type="sldNum" sz="quarter" idx="12"/>
          </p:nvPr>
        </p:nvSpPr>
        <p:spPr/>
        <p:txBody>
          <a:bodyPr/>
          <a:lstStyle/>
          <a:p>
            <a:fld id="{6D273D59-D904-459C-AC51-7F75104BC442}" type="slidenum">
              <a:rPr lang="en-IN" smtClean="0"/>
              <a:t>2</a:t>
            </a:fld>
            <a:endParaRPr lang="en-IN" dirty="0"/>
          </a:p>
        </p:txBody>
      </p:sp>
      <p:pic>
        <p:nvPicPr>
          <p:cNvPr id="10" name="Picture 9">
            <a:extLst>
              <a:ext uri="{FF2B5EF4-FFF2-40B4-BE49-F238E27FC236}">
                <a16:creationId xmlns:a16="http://schemas.microsoft.com/office/drawing/2014/main" id="{11B6D715-B26D-E5F1-F4FE-C6FB1D53C9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64238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lide(fromLeft)">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4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4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6000"/>
                            </p:stCondLst>
                            <p:childTnLst>
                              <p:par>
                                <p:cTn id="23" presetID="1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lide(from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2"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8" name="Group 98"/>
          <p:cNvGrpSpPr/>
          <p:nvPr/>
        </p:nvGrpSpPr>
        <p:grpSpPr>
          <a:xfrm>
            <a:off x="2279576" y="2376276"/>
            <a:ext cx="4608512" cy="547647"/>
            <a:chOff x="827584" y="1657217"/>
            <a:chExt cx="4176464" cy="547647"/>
          </a:xfrm>
        </p:grpSpPr>
        <p:sp>
          <p:nvSpPr>
            <p:cNvPr id="69" name="Pentagon 68"/>
            <p:cNvSpPr/>
            <p:nvPr/>
          </p:nvSpPr>
          <p:spPr bwMode="auto">
            <a:xfrm>
              <a:off x="827584" y="1657217"/>
              <a:ext cx="4176464" cy="547647"/>
            </a:xfrm>
            <a:prstGeom prst="homePlate">
              <a:avLst/>
            </a:prstGeom>
            <a:solidFill>
              <a:srgbClr val="FF7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70" name="Group 68"/>
            <p:cNvGrpSpPr/>
            <p:nvPr/>
          </p:nvGrpSpPr>
          <p:grpSpPr>
            <a:xfrm>
              <a:off x="934993" y="1660739"/>
              <a:ext cx="361626" cy="472117"/>
              <a:chOff x="934993" y="1660739"/>
              <a:chExt cx="361626" cy="472117"/>
            </a:xfrm>
          </p:grpSpPr>
          <p:sp>
            <p:nvSpPr>
              <p:cNvPr id="72"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73" name="Freeform 72"/>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71"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sp>
        <p:nvSpPr>
          <p:cNvPr id="74" name="Rounded Rectangle 73"/>
          <p:cNvSpPr/>
          <p:nvPr/>
        </p:nvSpPr>
        <p:spPr>
          <a:xfrm>
            <a:off x="6960096" y="1701360"/>
            <a:ext cx="3707904" cy="4968000"/>
          </a:xfrm>
          <a:prstGeom prst="roundRect">
            <a:avLst>
              <a:gd name="adj" fmla="val 3111"/>
            </a:avLst>
          </a:prstGeom>
          <a:solidFill>
            <a:srgbClr val="FF9B5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err="1">
                <a:solidFill>
                  <a:schemeClr val="tx1"/>
                </a:solidFill>
              </a:rPr>
              <a:t>Rekrutimi</a:t>
            </a:r>
            <a:r>
              <a:rPr lang="en-IN" sz="2200" b="1" dirty="0">
                <a:solidFill>
                  <a:schemeClr val="tx1"/>
                </a:solidFill>
              </a:rPr>
              <a:t>:</a:t>
            </a:r>
          </a:p>
          <a:p>
            <a:endParaRPr lang="en-IN" sz="2200" b="1" dirty="0">
              <a:solidFill>
                <a:schemeClr val="tx1"/>
              </a:solidFill>
            </a:endParaRPr>
          </a:p>
          <a:p>
            <a:r>
              <a:rPr lang="en-IN" sz="2200" b="1" dirty="0" err="1">
                <a:solidFill>
                  <a:schemeClr val="tx1"/>
                </a:solidFill>
              </a:rPr>
              <a:t>Pasi</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jenë</a:t>
            </a:r>
            <a:r>
              <a:rPr lang="en-IN" sz="2200" b="1" dirty="0">
                <a:solidFill>
                  <a:schemeClr val="tx1"/>
                </a:solidFill>
              </a:rPr>
              <a:t> </a:t>
            </a:r>
            <a:r>
              <a:rPr lang="en-IN" sz="2200" b="1" dirty="0" err="1">
                <a:solidFill>
                  <a:schemeClr val="tx1"/>
                </a:solidFill>
              </a:rPr>
              <a:t>përcaktuar</a:t>
            </a:r>
            <a:r>
              <a:rPr lang="en-IN" sz="2200" b="1" dirty="0">
                <a:solidFill>
                  <a:schemeClr val="tx1"/>
                </a:solidFill>
              </a:rPr>
              <a:t> </a:t>
            </a:r>
            <a:r>
              <a:rPr lang="en-IN" sz="2200" b="1" dirty="0" err="1">
                <a:solidFill>
                  <a:schemeClr val="tx1"/>
                </a:solidFill>
              </a:rPr>
              <a:t>kërkesat</a:t>
            </a:r>
            <a:r>
              <a:rPr lang="en-IN" sz="2200" b="1" dirty="0">
                <a:solidFill>
                  <a:schemeClr val="tx1"/>
                </a:solidFill>
              </a:rPr>
              <a:t>, </a:t>
            </a:r>
            <a:r>
              <a:rPr lang="en-IN" sz="2200" b="1" dirty="0" err="1">
                <a:solidFill>
                  <a:schemeClr val="tx1"/>
                </a:solidFill>
              </a:rPr>
              <a:t>organizata</a:t>
            </a:r>
            <a:r>
              <a:rPr lang="en-IN" sz="2200" b="1" dirty="0">
                <a:solidFill>
                  <a:schemeClr val="tx1"/>
                </a:solidFill>
              </a:rPr>
              <a:t> </a:t>
            </a:r>
            <a:r>
              <a:rPr lang="en-IN" sz="2200" b="1" dirty="0" err="1">
                <a:solidFill>
                  <a:schemeClr val="tx1"/>
                </a:solidFill>
              </a:rPr>
              <a:t>njofton</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kërkon</a:t>
            </a:r>
            <a:r>
              <a:rPr lang="en-IN" sz="2200" b="1" dirty="0">
                <a:solidFill>
                  <a:schemeClr val="tx1"/>
                </a:solidFill>
              </a:rPr>
              <a:t> </a:t>
            </a:r>
            <a:r>
              <a:rPr lang="en-IN" sz="2200" b="1" dirty="0" err="1">
                <a:solidFill>
                  <a:schemeClr val="tx1"/>
                </a:solidFill>
              </a:rPr>
              <a:t>aplikime</a:t>
            </a:r>
            <a:r>
              <a:rPr lang="en-IN" sz="2200" b="1" dirty="0">
                <a:solidFill>
                  <a:schemeClr val="tx1"/>
                </a:solidFill>
              </a:rPr>
              <a:t> </a:t>
            </a:r>
            <a:r>
              <a:rPr lang="en-IN" sz="2200" b="1" dirty="0" err="1">
                <a:solidFill>
                  <a:schemeClr val="tx1"/>
                </a:solidFill>
              </a:rPr>
              <a:t>sipas</a:t>
            </a:r>
            <a:r>
              <a:rPr lang="en-IN" sz="2200" b="1" dirty="0">
                <a:solidFill>
                  <a:schemeClr val="tx1"/>
                </a:solidFill>
              </a:rPr>
              <a:t> </a:t>
            </a:r>
            <a:r>
              <a:rPr lang="en-IN" sz="2200" b="1" dirty="0" err="1">
                <a:solidFill>
                  <a:schemeClr val="tx1"/>
                </a:solidFill>
              </a:rPr>
              <a:t>pozicioneve</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kandidatët</a:t>
            </a:r>
            <a:r>
              <a:rPr lang="en-IN" sz="2200" b="1" dirty="0">
                <a:solidFill>
                  <a:schemeClr val="tx1"/>
                </a:solidFill>
              </a:rPr>
              <a:t> e </a:t>
            </a:r>
            <a:r>
              <a:rPr lang="en-IN" sz="2200" b="1" dirty="0" err="1">
                <a:solidFill>
                  <a:schemeClr val="tx1"/>
                </a:solidFill>
              </a:rPr>
              <a:t>dëshiruar</a:t>
            </a:r>
            <a:r>
              <a:rPr lang="en-IN" sz="2200" b="1" dirty="0">
                <a:solidFill>
                  <a:schemeClr val="tx1"/>
                </a:solidFill>
              </a:rPr>
              <a:t>.</a:t>
            </a:r>
          </a:p>
        </p:txBody>
      </p:sp>
      <p:sp>
        <p:nvSpPr>
          <p:cNvPr id="2" name="Footer Placeholder 1">
            <a:extLst>
              <a:ext uri="{FF2B5EF4-FFF2-40B4-BE49-F238E27FC236}">
                <a16:creationId xmlns:a16="http://schemas.microsoft.com/office/drawing/2014/main" id="{42181F21-8332-A790-A559-63C4EE001E0C}"/>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62923F4A-898C-A683-675E-8210CF8900B2}"/>
              </a:ext>
            </a:extLst>
          </p:cNvPr>
          <p:cNvSpPr>
            <a:spLocks noGrp="1"/>
          </p:cNvSpPr>
          <p:nvPr>
            <p:ph type="sldNum" sz="quarter" idx="12"/>
          </p:nvPr>
        </p:nvSpPr>
        <p:spPr/>
        <p:txBody>
          <a:bodyPr/>
          <a:lstStyle/>
          <a:p>
            <a:fld id="{6D273D59-D904-459C-AC51-7F75104BC442}" type="slidenum">
              <a:rPr lang="en-IN" smtClean="0"/>
              <a:t>20</a:t>
            </a:fld>
            <a:endParaRPr lang="en-IN" dirty="0"/>
          </a:p>
        </p:txBody>
      </p:sp>
      <p:grpSp>
        <p:nvGrpSpPr>
          <p:cNvPr id="4" name="Group 3">
            <a:extLst>
              <a:ext uri="{FF2B5EF4-FFF2-40B4-BE49-F238E27FC236}">
                <a16:creationId xmlns:a16="http://schemas.microsoft.com/office/drawing/2014/main" id="{5B3580F8-CEED-4CA1-B2C3-C2FEBC3B0DC6}"/>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3C048915-AF56-0C6C-DC31-041DD2D9762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DCDDCCB6-402B-A270-D9C3-F5465DAE7CE2}"/>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74F551C0-42E2-A35F-E973-AA287049C412}"/>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1" name="Picture 60">
            <a:extLst>
              <a:ext uri="{FF2B5EF4-FFF2-40B4-BE49-F238E27FC236}">
                <a16:creationId xmlns:a16="http://schemas.microsoft.com/office/drawing/2014/main" id="{9A2CE1ED-9CEA-1FFD-802D-063DDD28A0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09151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slide(fromLeft)">
                                      <p:cBhvr>
                                        <p:cTn id="1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1" name="Group 98"/>
          <p:cNvGrpSpPr/>
          <p:nvPr/>
        </p:nvGrpSpPr>
        <p:grpSpPr>
          <a:xfrm>
            <a:off x="2279576" y="2924941"/>
            <a:ext cx="4608512" cy="547647"/>
            <a:chOff x="827584" y="1657217"/>
            <a:chExt cx="4176464" cy="547647"/>
          </a:xfrm>
        </p:grpSpPr>
        <p:sp>
          <p:nvSpPr>
            <p:cNvPr id="62" name="Pentagon 61"/>
            <p:cNvSpPr/>
            <p:nvPr/>
          </p:nvSpPr>
          <p:spPr bwMode="auto">
            <a:xfrm>
              <a:off x="827584" y="1657217"/>
              <a:ext cx="4176464" cy="547647"/>
            </a:xfrm>
            <a:prstGeom prst="homePlate">
              <a:avLst/>
            </a:prstGeom>
            <a:solidFill>
              <a:srgbClr val="FF53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72117"/>
              <a:chOff x="934993" y="1660739"/>
              <a:chExt cx="361626" cy="472117"/>
            </a:xfrm>
          </p:grpSpPr>
          <p:sp>
            <p:nvSpPr>
              <p:cNvPr id="6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sp>
        <p:nvSpPr>
          <p:cNvPr id="67" name="Rounded Rectangle 66"/>
          <p:cNvSpPr/>
          <p:nvPr/>
        </p:nvSpPr>
        <p:spPr>
          <a:xfrm>
            <a:off x="6960096" y="1701360"/>
            <a:ext cx="3707904" cy="4968000"/>
          </a:xfrm>
          <a:prstGeom prst="roundRect">
            <a:avLst>
              <a:gd name="adj" fmla="val 3111"/>
            </a:avLst>
          </a:prstGeom>
          <a:solidFill>
            <a:srgbClr val="FF7C80">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err="1">
                <a:solidFill>
                  <a:schemeClr val="tx1"/>
                </a:solidFill>
              </a:rPr>
              <a:t>Përzgjedhja</a:t>
            </a:r>
            <a:r>
              <a:rPr lang="en-IN" sz="2200" b="1" dirty="0">
                <a:solidFill>
                  <a:schemeClr val="tx1"/>
                </a:solidFill>
              </a:rPr>
              <a:t>:</a:t>
            </a:r>
          </a:p>
          <a:p>
            <a:endParaRPr lang="en-IN" sz="2200" b="1" dirty="0">
              <a:solidFill>
                <a:schemeClr val="tx1"/>
              </a:solidFill>
            </a:endParaRPr>
          </a:p>
          <a:p>
            <a:r>
              <a:rPr lang="en-IN" sz="2200" b="1" dirty="0" err="1">
                <a:solidFill>
                  <a:schemeClr val="tx1"/>
                </a:solidFill>
              </a:rPr>
              <a:t>Përzgjedhja</a:t>
            </a:r>
            <a:r>
              <a:rPr lang="en-IN" sz="2200" b="1" dirty="0">
                <a:solidFill>
                  <a:schemeClr val="tx1"/>
                </a:solidFill>
              </a:rPr>
              <a:t> </a:t>
            </a:r>
            <a:r>
              <a:rPr lang="en-IN" sz="2200" b="1" dirty="0" err="1">
                <a:solidFill>
                  <a:schemeClr val="tx1"/>
                </a:solidFill>
              </a:rPr>
              <a:t>është</a:t>
            </a:r>
            <a:r>
              <a:rPr lang="en-IN" sz="2200" b="1" dirty="0">
                <a:solidFill>
                  <a:schemeClr val="tx1"/>
                </a:solidFill>
              </a:rPr>
              <a:t> </a:t>
            </a:r>
            <a:r>
              <a:rPr lang="en-IN" sz="2200" b="1" dirty="0" err="1">
                <a:solidFill>
                  <a:schemeClr val="tx1"/>
                </a:solidFill>
              </a:rPr>
              <a:t>hapi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shqyrtimit</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aplikimeve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mbrritura</a:t>
            </a:r>
            <a:r>
              <a:rPr lang="en-IN" sz="2200" b="1" dirty="0">
                <a:solidFill>
                  <a:schemeClr val="tx1"/>
                </a:solidFill>
              </a:rPr>
              <a:t> </a:t>
            </a:r>
            <a:r>
              <a:rPr lang="en-IN" sz="2200" b="1" dirty="0" err="1">
                <a:solidFill>
                  <a:schemeClr val="tx1"/>
                </a:solidFill>
              </a:rPr>
              <a:t>sipas</a:t>
            </a:r>
            <a:r>
              <a:rPr lang="en-IN" sz="2200" b="1" dirty="0">
                <a:solidFill>
                  <a:schemeClr val="tx1"/>
                </a:solidFill>
              </a:rPr>
              <a:t> </a:t>
            </a:r>
            <a:r>
              <a:rPr lang="en-IN" sz="2200" b="1" dirty="0" err="1">
                <a:solidFill>
                  <a:schemeClr val="tx1"/>
                </a:solidFill>
              </a:rPr>
              <a:t>kërkesave</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gjetja</a:t>
            </a:r>
            <a:r>
              <a:rPr lang="en-IN" sz="2200" b="1" dirty="0">
                <a:solidFill>
                  <a:schemeClr val="tx1"/>
                </a:solidFill>
              </a:rPr>
              <a:t> e </a:t>
            </a:r>
            <a:r>
              <a:rPr lang="en-IN" sz="2200" b="1" dirty="0" err="1">
                <a:solidFill>
                  <a:schemeClr val="tx1"/>
                </a:solidFill>
              </a:rPr>
              <a:t>kandidatëve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përshtatshëm</a:t>
            </a:r>
            <a:r>
              <a:rPr lang="en-IN" sz="2200" b="1" dirty="0">
                <a:solidFill>
                  <a:schemeClr val="tx1"/>
                </a:solidFill>
              </a:rPr>
              <a:t> </a:t>
            </a:r>
            <a:r>
              <a:rPr lang="en-IN" sz="2200" b="1" dirty="0" err="1">
                <a:solidFill>
                  <a:schemeClr val="tx1"/>
                </a:solidFill>
              </a:rPr>
              <a:t>sipas</a:t>
            </a:r>
            <a:r>
              <a:rPr lang="en-IN" sz="2200" b="1" dirty="0">
                <a:solidFill>
                  <a:schemeClr val="tx1"/>
                </a:solidFill>
              </a:rPr>
              <a:t> </a:t>
            </a:r>
            <a:r>
              <a:rPr lang="en-IN" sz="2200" b="1" dirty="0" err="1">
                <a:solidFill>
                  <a:schemeClr val="tx1"/>
                </a:solidFill>
              </a:rPr>
              <a:t>roleve</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pozicioneve</a:t>
            </a:r>
            <a:r>
              <a:rPr lang="en-IN" sz="2200" b="1" dirty="0">
                <a:solidFill>
                  <a:schemeClr val="tx1"/>
                </a:solidFill>
              </a:rPr>
              <a:t>.</a:t>
            </a:r>
          </a:p>
        </p:txBody>
      </p:sp>
      <p:sp>
        <p:nvSpPr>
          <p:cNvPr id="2" name="Footer Placeholder 1">
            <a:extLst>
              <a:ext uri="{FF2B5EF4-FFF2-40B4-BE49-F238E27FC236}">
                <a16:creationId xmlns:a16="http://schemas.microsoft.com/office/drawing/2014/main" id="{F17982DB-6CEE-BA9D-1D04-660E7B1575E9}"/>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82597F8C-9C20-FC35-F05E-8D1AA0705117}"/>
              </a:ext>
            </a:extLst>
          </p:cNvPr>
          <p:cNvSpPr>
            <a:spLocks noGrp="1"/>
          </p:cNvSpPr>
          <p:nvPr>
            <p:ph type="sldNum" sz="quarter" idx="12"/>
          </p:nvPr>
        </p:nvSpPr>
        <p:spPr/>
        <p:txBody>
          <a:bodyPr/>
          <a:lstStyle/>
          <a:p>
            <a:fld id="{6D273D59-D904-459C-AC51-7F75104BC442}" type="slidenum">
              <a:rPr lang="en-IN" smtClean="0"/>
              <a:t>21</a:t>
            </a:fld>
            <a:endParaRPr lang="en-IN" dirty="0"/>
          </a:p>
        </p:txBody>
      </p:sp>
      <p:grpSp>
        <p:nvGrpSpPr>
          <p:cNvPr id="4" name="Group 3">
            <a:extLst>
              <a:ext uri="{FF2B5EF4-FFF2-40B4-BE49-F238E27FC236}">
                <a16:creationId xmlns:a16="http://schemas.microsoft.com/office/drawing/2014/main" id="{3F2731A6-F3DC-F81D-1567-FF33B930AE7E}"/>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2869A8BA-C8CE-D1DD-9A02-A172593B23F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7FF4A2F5-7D32-9C75-D292-F945C38DB76A}"/>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17B20B5A-9A76-829A-EC62-FB2D81F8A2ED}"/>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4C8E9BB7-F922-094C-7C94-229B2CFC83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20257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en-IN"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1" name="Group 98"/>
          <p:cNvGrpSpPr/>
          <p:nvPr/>
        </p:nvGrpSpPr>
        <p:grpSpPr>
          <a:xfrm>
            <a:off x="2279576" y="3467247"/>
            <a:ext cx="4608512" cy="636651"/>
            <a:chOff x="827584" y="1657217"/>
            <a:chExt cx="4176464" cy="547647"/>
          </a:xfrm>
        </p:grpSpPr>
        <p:sp>
          <p:nvSpPr>
            <p:cNvPr id="62" name="Pentagon 61"/>
            <p:cNvSpPr/>
            <p:nvPr/>
          </p:nvSpPr>
          <p:spPr bwMode="auto">
            <a:xfrm>
              <a:off x="827584" y="1657217"/>
              <a:ext cx="4176464" cy="547647"/>
            </a:xfrm>
            <a:prstGeom prst="homePlate">
              <a:avLst/>
            </a:prstGeom>
            <a:solidFill>
              <a:srgbClr val="893A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60177"/>
              <a:chOff x="934993" y="1660739"/>
              <a:chExt cx="361626" cy="460177"/>
            </a:xfrm>
          </p:grpSpPr>
          <p:sp>
            <p:nvSpPr>
              <p:cNvPr id="65" name="TextBox 26"/>
              <p:cNvSpPr txBox="1">
                <a:spLocks noChangeArrowheads="1"/>
              </p:cNvSpPr>
              <p:nvPr/>
            </p:nvSpPr>
            <p:spPr bwMode="auto">
              <a:xfrm>
                <a:off x="971600" y="1732746"/>
                <a:ext cx="301355" cy="34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34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sp>
        <p:nvSpPr>
          <p:cNvPr id="67" name="Rounded Rectangle 66"/>
          <p:cNvSpPr/>
          <p:nvPr/>
        </p:nvSpPr>
        <p:spPr>
          <a:xfrm>
            <a:off x="6960096" y="1701360"/>
            <a:ext cx="3691528" cy="4968000"/>
          </a:xfrm>
          <a:prstGeom prst="roundRect">
            <a:avLst>
              <a:gd name="adj" fmla="val 3111"/>
            </a:avLst>
          </a:prstGeom>
          <a:solidFill>
            <a:srgbClr val="A365D1">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err="1">
                <a:solidFill>
                  <a:schemeClr val="tx1"/>
                </a:solidFill>
              </a:rPr>
              <a:t>Orientimi</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Vendosja</a:t>
            </a:r>
            <a:r>
              <a:rPr lang="en-IN" sz="2200" b="1" dirty="0">
                <a:solidFill>
                  <a:schemeClr val="tx1"/>
                </a:solidFill>
              </a:rPr>
              <a:t>:</a:t>
            </a:r>
          </a:p>
          <a:p>
            <a:endParaRPr lang="en-IN" sz="2200" b="1" dirty="0">
              <a:solidFill>
                <a:schemeClr val="tx1"/>
              </a:solidFill>
            </a:endParaRPr>
          </a:p>
          <a:p>
            <a:r>
              <a:rPr lang="en-IN" sz="2200" b="1" dirty="0" err="1">
                <a:solidFill>
                  <a:schemeClr val="tx1"/>
                </a:solidFill>
              </a:rPr>
              <a:t>Pasi</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bëhet</a:t>
            </a:r>
            <a:r>
              <a:rPr lang="en-IN" sz="2200" b="1" dirty="0">
                <a:solidFill>
                  <a:schemeClr val="tx1"/>
                </a:solidFill>
              </a:rPr>
              <a:t> </a:t>
            </a:r>
            <a:r>
              <a:rPr lang="en-IN" sz="2200" b="1" dirty="0" err="1">
                <a:solidFill>
                  <a:schemeClr val="tx1"/>
                </a:solidFill>
              </a:rPr>
              <a:t>përzgjedhja</a:t>
            </a:r>
            <a:r>
              <a:rPr lang="en-IN" sz="2200" b="1" dirty="0">
                <a:solidFill>
                  <a:schemeClr val="tx1"/>
                </a:solidFill>
              </a:rPr>
              <a:t>, </a:t>
            </a:r>
            <a:r>
              <a:rPr lang="en-IN" sz="2200" b="1" dirty="0" err="1">
                <a:solidFill>
                  <a:schemeClr val="tx1"/>
                </a:solidFill>
              </a:rPr>
              <a:t>kandidatët</a:t>
            </a:r>
            <a:r>
              <a:rPr lang="en-IN" sz="2200" b="1" dirty="0">
                <a:solidFill>
                  <a:schemeClr val="tx1"/>
                </a:solidFill>
              </a:rPr>
              <a:t> e </a:t>
            </a:r>
            <a:r>
              <a:rPr lang="en-IN" sz="2200" b="1" dirty="0" err="1">
                <a:solidFill>
                  <a:schemeClr val="tx1"/>
                </a:solidFill>
              </a:rPr>
              <a:t>emëruar</a:t>
            </a:r>
            <a:r>
              <a:rPr lang="en-IN" sz="2200" b="1" dirty="0">
                <a:solidFill>
                  <a:schemeClr val="tx1"/>
                </a:solidFill>
              </a:rPr>
              <a:t> </a:t>
            </a:r>
            <a:r>
              <a:rPr lang="en-IN" sz="2200" b="1" dirty="0" err="1">
                <a:solidFill>
                  <a:schemeClr val="tx1"/>
                </a:solidFill>
              </a:rPr>
              <a:t>prezantohen</a:t>
            </a:r>
            <a:r>
              <a:rPr lang="en-IN" sz="2200" b="1" dirty="0">
                <a:solidFill>
                  <a:schemeClr val="tx1"/>
                </a:solidFill>
              </a:rPr>
              <a:t> me </a:t>
            </a:r>
            <a:r>
              <a:rPr lang="en-IN" sz="2200" b="1" dirty="0" err="1">
                <a:solidFill>
                  <a:schemeClr val="tx1"/>
                </a:solidFill>
              </a:rPr>
              <a:t>pozicionin</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mjedisin</a:t>
            </a:r>
            <a:r>
              <a:rPr lang="en-IN" sz="2200" b="1" dirty="0">
                <a:solidFill>
                  <a:schemeClr val="tx1"/>
                </a:solidFill>
              </a:rPr>
              <a:t> e </a:t>
            </a:r>
            <a:r>
              <a:rPr lang="en-IN" sz="2200" b="1" dirty="0" err="1">
                <a:solidFill>
                  <a:schemeClr val="tx1"/>
                </a:solidFill>
              </a:rPr>
              <a:t>punës</a:t>
            </a:r>
            <a:r>
              <a:rPr lang="en-IN" sz="2200" b="1" dirty="0">
                <a:solidFill>
                  <a:schemeClr val="tx1"/>
                </a:solidFill>
              </a:rPr>
              <a:t> </a:t>
            </a:r>
            <a:r>
              <a:rPr lang="en-IN" sz="2200" b="1" dirty="0" err="1">
                <a:solidFill>
                  <a:schemeClr val="tx1"/>
                </a:solidFill>
              </a:rPr>
              <a:t>nëpërmjet</a:t>
            </a:r>
            <a:r>
              <a:rPr lang="en-IN" sz="2200" b="1" dirty="0">
                <a:solidFill>
                  <a:schemeClr val="tx1"/>
                </a:solidFill>
              </a:rPr>
              <a:t> </a:t>
            </a:r>
            <a:r>
              <a:rPr lang="en-IN" sz="2200" b="1" dirty="0" err="1">
                <a:solidFill>
                  <a:schemeClr val="tx1"/>
                </a:solidFill>
              </a:rPr>
              <a:t>programeve</a:t>
            </a:r>
            <a:r>
              <a:rPr lang="en-IN" sz="2200" b="1" dirty="0">
                <a:solidFill>
                  <a:schemeClr val="tx1"/>
                </a:solidFill>
              </a:rPr>
              <a:t> </a:t>
            </a:r>
            <a:r>
              <a:rPr lang="en-IN" sz="2200" b="1" dirty="0" err="1">
                <a:solidFill>
                  <a:schemeClr val="tx1"/>
                </a:solidFill>
              </a:rPr>
              <a:t>orientuese</a:t>
            </a:r>
            <a:r>
              <a:rPr lang="en-IN" sz="2200" b="1" dirty="0">
                <a:solidFill>
                  <a:schemeClr val="tx1"/>
                </a:solidFill>
              </a:rPr>
              <a:t>. </a:t>
            </a:r>
            <a:r>
              <a:rPr lang="en-IN" sz="2200" b="1" dirty="0" err="1">
                <a:solidFill>
                  <a:schemeClr val="tx1"/>
                </a:solidFill>
              </a:rPr>
              <a:t>Vendosja</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pozicion</a:t>
            </a:r>
            <a:r>
              <a:rPr lang="en-IN" sz="2200" b="1" dirty="0">
                <a:solidFill>
                  <a:schemeClr val="tx1"/>
                </a:solidFill>
              </a:rPr>
              <a:t> </a:t>
            </a:r>
            <a:r>
              <a:rPr lang="en-IN" sz="2200" b="1" dirty="0" err="1">
                <a:solidFill>
                  <a:schemeClr val="tx1"/>
                </a:solidFill>
              </a:rPr>
              <a:t>bëhet</a:t>
            </a:r>
            <a:r>
              <a:rPr lang="en-IN" sz="2200" b="1" dirty="0">
                <a:solidFill>
                  <a:schemeClr val="tx1"/>
                </a:solidFill>
              </a:rPr>
              <a:t> duke </a:t>
            </a:r>
            <a:r>
              <a:rPr lang="en-IN" sz="2200" b="1" dirty="0" err="1">
                <a:solidFill>
                  <a:schemeClr val="tx1"/>
                </a:solidFill>
              </a:rPr>
              <a:t>vënë</a:t>
            </a:r>
            <a:r>
              <a:rPr lang="en-IN" sz="2200" b="1" dirty="0">
                <a:solidFill>
                  <a:schemeClr val="tx1"/>
                </a:solidFill>
              </a:rPr>
              <a:t> </a:t>
            </a:r>
            <a:r>
              <a:rPr lang="en-IN" sz="2200" b="1" dirty="0" err="1">
                <a:solidFill>
                  <a:schemeClr val="tx1"/>
                </a:solidFill>
              </a:rPr>
              <a:t>njeriun</a:t>
            </a:r>
            <a:r>
              <a:rPr lang="en-IN" sz="2200" b="1" dirty="0">
                <a:solidFill>
                  <a:schemeClr val="tx1"/>
                </a:solidFill>
              </a:rPr>
              <a:t> e </a:t>
            </a:r>
            <a:r>
              <a:rPr lang="en-IN" sz="2200" b="1" dirty="0" err="1">
                <a:solidFill>
                  <a:schemeClr val="tx1"/>
                </a:solidFill>
              </a:rPr>
              <a:t>duhur</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punën</a:t>
            </a:r>
            <a:r>
              <a:rPr lang="en-IN" sz="2200" b="1" dirty="0">
                <a:solidFill>
                  <a:schemeClr val="tx1"/>
                </a:solidFill>
              </a:rPr>
              <a:t> e </a:t>
            </a:r>
            <a:r>
              <a:rPr lang="en-IN" sz="2200" b="1" dirty="0" err="1">
                <a:solidFill>
                  <a:schemeClr val="tx1"/>
                </a:solidFill>
              </a:rPr>
              <a:t>duhur</a:t>
            </a:r>
            <a:r>
              <a:rPr lang="en-IN" sz="2200" b="1" dirty="0">
                <a:solidFill>
                  <a:schemeClr val="tx1"/>
                </a:solidFill>
              </a:rPr>
              <a:t>.</a:t>
            </a:r>
          </a:p>
        </p:txBody>
      </p:sp>
      <p:sp>
        <p:nvSpPr>
          <p:cNvPr id="2" name="Footer Placeholder 1">
            <a:extLst>
              <a:ext uri="{FF2B5EF4-FFF2-40B4-BE49-F238E27FC236}">
                <a16:creationId xmlns:a16="http://schemas.microsoft.com/office/drawing/2014/main" id="{CAB63C7C-59FC-2176-3207-851FBEE0AA8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5D2232A6-CE33-8F28-92F2-AC3A30C7CA87}"/>
              </a:ext>
            </a:extLst>
          </p:cNvPr>
          <p:cNvSpPr>
            <a:spLocks noGrp="1"/>
          </p:cNvSpPr>
          <p:nvPr>
            <p:ph type="sldNum" sz="quarter" idx="12"/>
          </p:nvPr>
        </p:nvSpPr>
        <p:spPr/>
        <p:txBody>
          <a:bodyPr/>
          <a:lstStyle/>
          <a:p>
            <a:fld id="{6D273D59-D904-459C-AC51-7F75104BC442}" type="slidenum">
              <a:rPr lang="en-IN" smtClean="0"/>
              <a:t>22</a:t>
            </a:fld>
            <a:endParaRPr lang="en-IN" dirty="0"/>
          </a:p>
        </p:txBody>
      </p:sp>
      <p:grpSp>
        <p:nvGrpSpPr>
          <p:cNvPr id="4" name="Group 3">
            <a:extLst>
              <a:ext uri="{FF2B5EF4-FFF2-40B4-BE49-F238E27FC236}">
                <a16:creationId xmlns:a16="http://schemas.microsoft.com/office/drawing/2014/main" id="{FC84B213-47DD-73E6-DCDE-EE25841F1D5B}"/>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009B746D-F189-87CF-2EB3-3D4AAFC637E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AF642A5-BEAC-A9B7-BAD4-E44B2418DC78}"/>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B2A167A1-6B01-3DD2-F151-984DA45F79EE}"/>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06AA0D7A-0A2F-E258-B730-F399EC81A1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5446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1" name="Group 98"/>
          <p:cNvGrpSpPr/>
          <p:nvPr/>
        </p:nvGrpSpPr>
        <p:grpSpPr>
          <a:xfrm>
            <a:off x="2279576" y="4014892"/>
            <a:ext cx="4608512" cy="547647"/>
            <a:chOff x="827584" y="1657217"/>
            <a:chExt cx="4176464" cy="547647"/>
          </a:xfrm>
        </p:grpSpPr>
        <p:sp>
          <p:nvSpPr>
            <p:cNvPr id="62" name="Pentagon 61"/>
            <p:cNvSpPr/>
            <p:nvPr/>
          </p:nvSpPr>
          <p:spPr bwMode="auto">
            <a:xfrm>
              <a:off x="827584" y="1657217"/>
              <a:ext cx="4176464" cy="547647"/>
            </a:xfrm>
            <a:prstGeom prst="homePlate">
              <a:avLst/>
            </a:prstGeom>
            <a:solidFill>
              <a:srgbClr val="4470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72117"/>
              <a:chOff x="934993" y="1660739"/>
              <a:chExt cx="361626" cy="472117"/>
            </a:xfrm>
          </p:grpSpPr>
          <p:sp>
            <p:nvSpPr>
              <p:cNvPr id="6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sp>
        <p:nvSpPr>
          <p:cNvPr id="67" name="Rounded Rectangle 66"/>
          <p:cNvSpPr/>
          <p:nvPr/>
        </p:nvSpPr>
        <p:spPr>
          <a:xfrm>
            <a:off x="6960096" y="1484784"/>
            <a:ext cx="3728080" cy="5256584"/>
          </a:xfrm>
          <a:prstGeom prst="roundRect">
            <a:avLst>
              <a:gd name="adj" fmla="val 3111"/>
            </a:avLst>
          </a:prstGeom>
          <a:solidFill>
            <a:srgbClr val="5B86B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a:solidFill>
                  <a:schemeClr val="tx1"/>
                </a:solidFill>
              </a:rPr>
              <a:t>Trajnimi</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Zhvillimi</a:t>
            </a:r>
            <a:r>
              <a:rPr lang="en-IN" sz="2000" b="1" dirty="0">
                <a:solidFill>
                  <a:schemeClr val="tx1"/>
                </a:solidFill>
              </a:rPr>
              <a:t>:</a:t>
            </a:r>
          </a:p>
          <a:p>
            <a:endParaRPr lang="en-IN" sz="2000" b="1" dirty="0">
              <a:solidFill>
                <a:schemeClr val="tx1"/>
              </a:solidFill>
            </a:endParaRPr>
          </a:p>
          <a:p>
            <a:r>
              <a:rPr lang="en-IN" sz="2000" b="1" dirty="0" err="1">
                <a:solidFill>
                  <a:schemeClr val="tx1"/>
                </a:solidFill>
              </a:rPr>
              <a:t>Trajnimi</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një</a:t>
            </a:r>
            <a:r>
              <a:rPr lang="en-IN" sz="2000" b="1" dirty="0">
                <a:solidFill>
                  <a:schemeClr val="tx1"/>
                </a:solidFill>
              </a:rPr>
              <a:t> </a:t>
            </a:r>
            <a:r>
              <a:rPr lang="en-IN" sz="2000" b="1" dirty="0" err="1">
                <a:solidFill>
                  <a:schemeClr val="tx1"/>
                </a:solidFill>
              </a:rPr>
              <a:t>pjesë</a:t>
            </a:r>
            <a:r>
              <a:rPr lang="en-IN" sz="2000" b="1" dirty="0">
                <a:solidFill>
                  <a:schemeClr val="tx1"/>
                </a:solidFill>
              </a:rPr>
              <a:t> e </a:t>
            </a:r>
            <a:r>
              <a:rPr lang="en-IN" sz="2000" b="1" dirty="0" err="1">
                <a:solidFill>
                  <a:schemeClr val="tx1"/>
                </a:solidFill>
              </a:rPr>
              <a:t>stimujve</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punonjësit</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mënyrë</a:t>
            </a:r>
            <a:r>
              <a:rPr lang="en-IN" sz="2000" b="1" dirty="0">
                <a:solidFill>
                  <a:schemeClr val="tx1"/>
                </a:solidFill>
              </a:rPr>
              <a:t> </a:t>
            </a:r>
            <a:r>
              <a:rPr lang="en-IN" sz="2000" b="1" dirty="0" err="1">
                <a:solidFill>
                  <a:schemeClr val="tx1"/>
                </a:solidFill>
              </a:rPr>
              <a:t>që</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zhvillohen</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t'i</a:t>
            </a:r>
            <a:r>
              <a:rPr lang="en-IN" sz="2000" b="1" dirty="0">
                <a:solidFill>
                  <a:schemeClr val="tx1"/>
                </a:solidFill>
              </a:rPr>
              <a:t> </a:t>
            </a:r>
            <a:r>
              <a:rPr lang="en-IN" sz="2000" b="1" dirty="0" err="1">
                <a:solidFill>
                  <a:schemeClr val="tx1"/>
                </a:solidFill>
              </a:rPr>
              <a:t>ndihmojnë</a:t>
            </a:r>
            <a:r>
              <a:rPr lang="en-IN" sz="2000" b="1" dirty="0">
                <a:solidFill>
                  <a:schemeClr val="tx1"/>
                </a:solidFill>
              </a:rPr>
              <a:t> </a:t>
            </a:r>
            <a:r>
              <a:rPr lang="en-IN" sz="2000" b="1" dirty="0" err="1">
                <a:solidFill>
                  <a:schemeClr val="tx1"/>
                </a:solidFill>
              </a:rPr>
              <a:t>ata</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rriten</a:t>
            </a:r>
            <a:r>
              <a:rPr lang="en-IN" sz="2000" b="1" dirty="0">
                <a:solidFill>
                  <a:schemeClr val="tx1"/>
                </a:solidFill>
              </a:rPr>
              <a:t> </a:t>
            </a:r>
            <a:r>
              <a:rPr lang="en-IN" sz="2000" b="1" dirty="0" err="1">
                <a:solidFill>
                  <a:schemeClr val="tx1"/>
                </a:solidFill>
              </a:rPr>
              <a:t>brenda</a:t>
            </a:r>
            <a:r>
              <a:rPr lang="en-IN" sz="2000" b="1" dirty="0">
                <a:solidFill>
                  <a:schemeClr val="tx1"/>
                </a:solidFill>
              </a:rPr>
              <a:t> </a:t>
            </a:r>
            <a:r>
              <a:rPr lang="en-IN" sz="2000" b="1" dirty="0" err="1">
                <a:solidFill>
                  <a:schemeClr val="tx1"/>
                </a:solidFill>
              </a:rPr>
              <a:t>organizatës</a:t>
            </a:r>
            <a:r>
              <a:rPr lang="en-IN" sz="2000" b="1" dirty="0">
                <a:solidFill>
                  <a:schemeClr val="tx1"/>
                </a:solidFill>
              </a:rPr>
              <a:t>. </a:t>
            </a:r>
            <a:r>
              <a:rPr lang="en-IN" sz="2000" b="1" dirty="0" err="1">
                <a:solidFill>
                  <a:schemeClr val="tx1"/>
                </a:solidFill>
              </a:rPr>
              <a:t>Trajnimi</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përgjithësi</a:t>
            </a:r>
            <a:r>
              <a:rPr lang="en-IN" sz="2000" b="1" dirty="0">
                <a:solidFill>
                  <a:schemeClr val="tx1"/>
                </a:solidFill>
              </a:rPr>
              <a:t> </a:t>
            </a:r>
            <a:r>
              <a:rPr lang="en-IN" sz="2000" b="1" dirty="0" err="1">
                <a:solidFill>
                  <a:schemeClr val="tx1"/>
                </a:solidFill>
              </a:rPr>
              <a:t>jepet</a:t>
            </a:r>
            <a:r>
              <a:rPr lang="en-IN" sz="2000" b="1" dirty="0">
                <a:solidFill>
                  <a:schemeClr val="tx1"/>
                </a:solidFill>
              </a:rPr>
              <a:t> </a:t>
            </a:r>
            <a:r>
              <a:rPr lang="en-IN" sz="2000" b="1" dirty="0" err="1">
                <a:solidFill>
                  <a:schemeClr val="tx1"/>
                </a:solidFill>
              </a:rPr>
              <a:t>sipas</a:t>
            </a:r>
            <a:r>
              <a:rPr lang="en-IN" sz="2000" b="1" dirty="0">
                <a:solidFill>
                  <a:schemeClr val="tx1"/>
                </a:solidFill>
              </a:rPr>
              <a:t> </a:t>
            </a:r>
            <a:r>
              <a:rPr lang="en-IN" sz="2000" b="1" dirty="0" err="1">
                <a:solidFill>
                  <a:schemeClr val="tx1"/>
                </a:solidFill>
              </a:rPr>
              <a:t>natyrës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aktiviteteve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fushës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aktivitetit</a:t>
            </a:r>
            <a:r>
              <a:rPr lang="en-IN" sz="2000" b="1" dirty="0">
                <a:solidFill>
                  <a:schemeClr val="tx1"/>
                </a:solidFill>
              </a:rPr>
              <a:t>. </a:t>
            </a:r>
            <a:r>
              <a:rPr lang="en-IN" sz="2000" b="1" dirty="0" err="1">
                <a:solidFill>
                  <a:schemeClr val="tx1"/>
                </a:solidFill>
              </a:rPr>
              <a:t>Zhvillimi</a:t>
            </a:r>
            <a:r>
              <a:rPr lang="en-IN" sz="2000" b="1" dirty="0">
                <a:solidFill>
                  <a:schemeClr val="tx1"/>
                </a:solidFill>
              </a:rPr>
              <a:t> </a:t>
            </a:r>
            <a:r>
              <a:rPr lang="en-IN" sz="2000" b="1" dirty="0" err="1">
                <a:solidFill>
                  <a:schemeClr val="tx1"/>
                </a:solidFill>
              </a:rPr>
              <a:t>përfshin</a:t>
            </a:r>
            <a:r>
              <a:rPr lang="en-IN" sz="2000" b="1" dirty="0">
                <a:solidFill>
                  <a:schemeClr val="tx1"/>
                </a:solidFill>
              </a:rPr>
              <a:t> </a:t>
            </a:r>
            <a:r>
              <a:rPr lang="en-IN" sz="2000" b="1" dirty="0" err="1">
                <a:solidFill>
                  <a:schemeClr val="tx1"/>
                </a:solidFill>
              </a:rPr>
              <a:t>gjithashtu</a:t>
            </a:r>
            <a:r>
              <a:rPr lang="en-IN" sz="2000" b="1" dirty="0">
                <a:solidFill>
                  <a:schemeClr val="tx1"/>
                </a:solidFill>
              </a:rPr>
              <a:t> </a:t>
            </a:r>
            <a:r>
              <a:rPr lang="en-IN" sz="2000" b="1" dirty="0" err="1">
                <a:solidFill>
                  <a:schemeClr val="tx1"/>
                </a:solidFill>
              </a:rPr>
              <a:t>dhënien</a:t>
            </a:r>
            <a:r>
              <a:rPr lang="en-IN" sz="2000" b="1" dirty="0">
                <a:solidFill>
                  <a:schemeClr val="tx1"/>
                </a:solidFill>
              </a:rPr>
              <a:t> e </a:t>
            </a:r>
            <a:r>
              <a:rPr lang="en-IN" sz="2000" b="1" dirty="0" err="1">
                <a:solidFill>
                  <a:schemeClr val="tx1"/>
                </a:solidFill>
              </a:rPr>
              <a:t>detyrave</a:t>
            </a:r>
            <a:r>
              <a:rPr lang="en-IN" sz="2000" b="1" dirty="0">
                <a:solidFill>
                  <a:schemeClr val="tx1"/>
                </a:solidFill>
              </a:rPr>
              <a:t> </a:t>
            </a:r>
            <a:r>
              <a:rPr lang="en-IN" sz="2000" b="1" dirty="0" err="1">
                <a:solidFill>
                  <a:schemeClr val="tx1"/>
                </a:solidFill>
              </a:rPr>
              <a:t>kyçe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rëndësishme</a:t>
            </a:r>
            <a:r>
              <a:rPr lang="en-IN" sz="2000" b="1" dirty="0">
                <a:solidFill>
                  <a:schemeClr val="tx1"/>
                </a:solidFill>
              </a:rPr>
              <a:t> </a:t>
            </a:r>
            <a:r>
              <a:rPr lang="en-IN" sz="2000" b="1" dirty="0" err="1">
                <a:solidFill>
                  <a:schemeClr val="tx1"/>
                </a:solidFill>
              </a:rPr>
              <a:t>si</a:t>
            </a:r>
            <a:r>
              <a:rPr lang="en-IN" sz="2000" b="1" dirty="0">
                <a:solidFill>
                  <a:schemeClr val="tx1"/>
                </a:solidFill>
              </a:rPr>
              <a:t> test </a:t>
            </a:r>
            <a:r>
              <a:rPr lang="en-IN" sz="2000" b="1" dirty="0" err="1">
                <a:solidFill>
                  <a:schemeClr val="tx1"/>
                </a:solidFill>
              </a:rPr>
              <a:t>ose</a:t>
            </a:r>
            <a:r>
              <a:rPr lang="en-IN" sz="2000" b="1" dirty="0">
                <a:solidFill>
                  <a:schemeClr val="tx1"/>
                </a:solidFill>
              </a:rPr>
              <a:t> prove, </a:t>
            </a:r>
            <a:r>
              <a:rPr lang="en-IN" sz="2000" b="1" dirty="0" err="1">
                <a:solidFill>
                  <a:schemeClr val="tx1"/>
                </a:solidFill>
              </a:rPr>
              <a:t>për</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analizuar</a:t>
            </a:r>
            <a:r>
              <a:rPr lang="en-IN" sz="2000" b="1" dirty="0">
                <a:solidFill>
                  <a:schemeClr val="tx1"/>
                </a:solidFill>
              </a:rPr>
              <a:t> </a:t>
            </a:r>
            <a:r>
              <a:rPr lang="en-IN" sz="2000" b="1" dirty="0" err="1">
                <a:solidFill>
                  <a:schemeClr val="tx1"/>
                </a:solidFill>
              </a:rPr>
              <a:t>performancën</a:t>
            </a:r>
            <a:r>
              <a:rPr lang="en-IN" sz="2000" b="1" dirty="0">
                <a:solidFill>
                  <a:schemeClr val="tx1"/>
                </a:solidFill>
              </a:rPr>
              <a:t> e tyre.</a:t>
            </a:r>
          </a:p>
        </p:txBody>
      </p:sp>
      <p:sp>
        <p:nvSpPr>
          <p:cNvPr id="2" name="Footer Placeholder 1">
            <a:extLst>
              <a:ext uri="{FF2B5EF4-FFF2-40B4-BE49-F238E27FC236}">
                <a16:creationId xmlns:a16="http://schemas.microsoft.com/office/drawing/2014/main" id="{BF40529C-5457-CBFB-88E7-75C6818825AE}"/>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6721906E-22E2-3260-DCF8-1E0D585CF487}"/>
              </a:ext>
            </a:extLst>
          </p:cNvPr>
          <p:cNvSpPr>
            <a:spLocks noGrp="1"/>
          </p:cNvSpPr>
          <p:nvPr>
            <p:ph type="sldNum" sz="quarter" idx="12"/>
          </p:nvPr>
        </p:nvSpPr>
        <p:spPr/>
        <p:txBody>
          <a:bodyPr/>
          <a:lstStyle/>
          <a:p>
            <a:fld id="{6D273D59-D904-459C-AC51-7F75104BC442}" type="slidenum">
              <a:rPr lang="en-IN" smtClean="0"/>
              <a:t>23</a:t>
            </a:fld>
            <a:endParaRPr lang="en-IN" dirty="0"/>
          </a:p>
        </p:txBody>
      </p:sp>
      <p:grpSp>
        <p:nvGrpSpPr>
          <p:cNvPr id="4" name="Group 3">
            <a:extLst>
              <a:ext uri="{FF2B5EF4-FFF2-40B4-BE49-F238E27FC236}">
                <a16:creationId xmlns:a16="http://schemas.microsoft.com/office/drawing/2014/main" id="{EECE5320-95D2-B6D8-EA8E-2EA7ED5D0EEF}"/>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B4CED23F-994F-596D-413B-4CA2492C51F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8C2288E-045F-572F-A194-58E4EDE0D9DB}"/>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9B0F5F35-2799-22B0-B06D-9932210EDDBA}"/>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CBCE1A4B-7CBC-FAFD-0258-DC00D1C543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8479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1" name="Group 98"/>
          <p:cNvGrpSpPr/>
          <p:nvPr/>
        </p:nvGrpSpPr>
        <p:grpSpPr>
          <a:xfrm>
            <a:off x="2279576" y="4557202"/>
            <a:ext cx="4608512" cy="547647"/>
            <a:chOff x="827584" y="1657217"/>
            <a:chExt cx="4176464" cy="547647"/>
          </a:xfrm>
        </p:grpSpPr>
        <p:sp>
          <p:nvSpPr>
            <p:cNvPr id="62" name="Pentagon 61"/>
            <p:cNvSpPr/>
            <p:nvPr/>
          </p:nvSpPr>
          <p:spPr bwMode="auto">
            <a:xfrm>
              <a:off x="827584" y="1657217"/>
              <a:ext cx="4176464" cy="547647"/>
            </a:xfrm>
            <a:prstGeom prst="homePlate">
              <a:avLst/>
            </a:prstGeom>
            <a:solidFill>
              <a:srgbClr val="68A7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72117"/>
              <a:chOff x="934993" y="1660739"/>
              <a:chExt cx="361626" cy="472117"/>
            </a:xfrm>
          </p:grpSpPr>
          <p:sp>
            <p:nvSpPr>
              <p:cNvPr id="6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sp>
        <p:nvSpPr>
          <p:cNvPr id="67" name="Rounded Rectangle 66"/>
          <p:cNvSpPr/>
          <p:nvPr/>
        </p:nvSpPr>
        <p:spPr>
          <a:xfrm>
            <a:off x="6960096" y="1701360"/>
            <a:ext cx="3691528" cy="4968000"/>
          </a:xfrm>
          <a:prstGeom prst="roundRect">
            <a:avLst>
              <a:gd name="adj" fmla="val 3111"/>
            </a:avLst>
          </a:prstGeom>
          <a:solidFill>
            <a:srgbClr val="8FBEC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err="1">
                <a:solidFill>
                  <a:schemeClr val="tx1"/>
                </a:solidFill>
              </a:rPr>
              <a:t>Shpërblimi</a:t>
            </a:r>
            <a:r>
              <a:rPr lang="en-IN" sz="2200" b="1" dirty="0">
                <a:solidFill>
                  <a:schemeClr val="tx1"/>
                </a:solidFill>
              </a:rPr>
              <a:t>:</a:t>
            </a:r>
          </a:p>
          <a:p>
            <a:endParaRPr lang="en-IN" sz="2200" b="1" dirty="0">
              <a:solidFill>
                <a:schemeClr val="tx1"/>
              </a:solidFill>
            </a:endParaRPr>
          </a:p>
          <a:p>
            <a:r>
              <a:rPr lang="en-IN" sz="2200" b="1" dirty="0" err="1">
                <a:solidFill>
                  <a:schemeClr val="tx1"/>
                </a:solidFill>
              </a:rPr>
              <a:t>Shpërblimi</a:t>
            </a:r>
            <a:r>
              <a:rPr lang="en-IN" sz="2200" b="1" dirty="0">
                <a:solidFill>
                  <a:schemeClr val="tx1"/>
                </a:solidFill>
              </a:rPr>
              <a:t> </a:t>
            </a:r>
            <a:r>
              <a:rPr lang="en-IN" sz="2200" b="1" dirty="0" err="1">
                <a:solidFill>
                  <a:schemeClr val="tx1"/>
                </a:solidFill>
              </a:rPr>
              <a:t>është</a:t>
            </a:r>
            <a:r>
              <a:rPr lang="en-IN" sz="2200" b="1" dirty="0">
                <a:solidFill>
                  <a:schemeClr val="tx1"/>
                </a:solidFill>
              </a:rPr>
              <a:t> </a:t>
            </a:r>
            <a:r>
              <a:rPr lang="en-IN" sz="2200" b="1" dirty="0" err="1">
                <a:solidFill>
                  <a:schemeClr val="tx1"/>
                </a:solidFill>
              </a:rPr>
              <a:t>kompensimi</a:t>
            </a:r>
            <a:r>
              <a:rPr lang="en-IN" sz="2200" b="1" dirty="0">
                <a:solidFill>
                  <a:schemeClr val="tx1"/>
                </a:solidFill>
              </a:rPr>
              <a:t> </a:t>
            </a:r>
            <a:r>
              <a:rPr lang="en-IN" sz="2200" b="1" dirty="0" err="1">
                <a:solidFill>
                  <a:schemeClr val="tx1"/>
                </a:solidFill>
              </a:rPr>
              <a:t>që</a:t>
            </a:r>
            <a:r>
              <a:rPr lang="en-IN" sz="2200" b="1" dirty="0">
                <a:solidFill>
                  <a:schemeClr val="tx1"/>
                </a:solidFill>
              </a:rPr>
              <a:t> u </a:t>
            </a:r>
            <a:r>
              <a:rPr lang="en-IN" sz="2200" b="1" dirty="0" err="1">
                <a:solidFill>
                  <a:schemeClr val="tx1"/>
                </a:solidFill>
              </a:rPr>
              <a:t>jepet</a:t>
            </a:r>
            <a:r>
              <a:rPr lang="en-IN" sz="2200" b="1" dirty="0">
                <a:solidFill>
                  <a:schemeClr val="tx1"/>
                </a:solidFill>
              </a:rPr>
              <a:t> </a:t>
            </a:r>
            <a:r>
              <a:rPr lang="en-IN" sz="2200" b="1" dirty="0" err="1">
                <a:solidFill>
                  <a:schemeClr val="tx1"/>
                </a:solidFill>
              </a:rPr>
              <a:t>punonjësve</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formë</a:t>
            </a:r>
            <a:r>
              <a:rPr lang="en-IN" sz="2200" b="1" dirty="0">
                <a:solidFill>
                  <a:schemeClr val="tx1"/>
                </a:solidFill>
              </a:rPr>
              <a:t> </a:t>
            </a:r>
            <a:r>
              <a:rPr lang="en-IN" sz="2200" b="1" dirty="0" err="1">
                <a:solidFill>
                  <a:schemeClr val="tx1"/>
                </a:solidFill>
              </a:rPr>
              <a:t>monetare</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performancën</a:t>
            </a:r>
            <a:r>
              <a:rPr lang="en-IN" sz="2200" b="1" dirty="0">
                <a:solidFill>
                  <a:schemeClr val="tx1"/>
                </a:solidFill>
              </a:rPr>
              <a:t> e tyre </a:t>
            </a:r>
            <a:r>
              <a:rPr lang="en-IN" sz="2200" b="1" dirty="0" err="1">
                <a:solidFill>
                  <a:schemeClr val="tx1"/>
                </a:solidFill>
              </a:rPr>
              <a:t>në</a:t>
            </a:r>
            <a:r>
              <a:rPr lang="en-IN" sz="2200" b="1" dirty="0">
                <a:solidFill>
                  <a:schemeClr val="tx1"/>
                </a:solidFill>
              </a:rPr>
              <a:t> </a:t>
            </a:r>
            <a:r>
              <a:rPr lang="en-IN" sz="2200" b="1" dirty="0" err="1">
                <a:solidFill>
                  <a:schemeClr val="tx1"/>
                </a:solidFill>
              </a:rPr>
              <a:t>punë</a:t>
            </a:r>
            <a:r>
              <a:rPr lang="en-IN" sz="2200" b="1" dirty="0">
                <a:solidFill>
                  <a:schemeClr val="tx1"/>
                </a:solidFill>
              </a:rPr>
              <a:t>. </a:t>
            </a:r>
            <a:r>
              <a:rPr lang="en-IN" sz="2200" b="1" dirty="0" err="1">
                <a:solidFill>
                  <a:schemeClr val="tx1"/>
                </a:solidFill>
              </a:rPr>
              <a:t>Kjo</a:t>
            </a:r>
            <a:r>
              <a:rPr lang="en-IN" sz="2200" b="1" dirty="0">
                <a:solidFill>
                  <a:schemeClr val="tx1"/>
                </a:solidFill>
              </a:rPr>
              <a:t> </a:t>
            </a:r>
            <a:r>
              <a:rPr lang="en-IN" sz="2200" b="1" dirty="0" err="1">
                <a:solidFill>
                  <a:schemeClr val="tx1"/>
                </a:solidFill>
              </a:rPr>
              <a:t>jepet</a:t>
            </a:r>
            <a:r>
              <a:rPr lang="en-IN" sz="2200" b="1" dirty="0">
                <a:solidFill>
                  <a:schemeClr val="tx1"/>
                </a:solidFill>
              </a:rPr>
              <a:t> </a:t>
            </a:r>
            <a:r>
              <a:rPr lang="en-IN" sz="2200" b="1" dirty="0" err="1">
                <a:solidFill>
                  <a:schemeClr val="tx1"/>
                </a:solidFill>
              </a:rPr>
              <a:t>sipas</a:t>
            </a:r>
            <a:r>
              <a:rPr lang="en-IN" sz="2200" b="1" dirty="0">
                <a:solidFill>
                  <a:schemeClr val="tx1"/>
                </a:solidFill>
              </a:rPr>
              <a:t> </a:t>
            </a:r>
            <a:r>
              <a:rPr lang="en-IN" sz="2200" b="1" dirty="0" err="1">
                <a:solidFill>
                  <a:schemeClr val="tx1"/>
                </a:solidFill>
              </a:rPr>
              <a:t>natyrës</a:t>
            </a:r>
            <a:r>
              <a:rPr lang="en-IN" sz="2200" b="1" dirty="0">
                <a:solidFill>
                  <a:schemeClr val="tx1"/>
                </a:solidFill>
              </a:rPr>
              <a:t> </a:t>
            </a:r>
            <a:r>
              <a:rPr lang="en-IN" sz="2200" b="1" dirty="0" err="1">
                <a:solidFill>
                  <a:schemeClr val="tx1"/>
                </a:solidFill>
              </a:rPr>
              <a:t>së</a:t>
            </a:r>
            <a:r>
              <a:rPr lang="en-IN" sz="2200" b="1" dirty="0">
                <a:solidFill>
                  <a:schemeClr val="tx1"/>
                </a:solidFill>
              </a:rPr>
              <a:t> </a:t>
            </a:r>
            <a:r>
              <a:rPr lang="en-IN" sz="2200" b="1" dirty="0" err="1">
                <a:solidFill>
                  <a:schemeClr val="tx1"/>
                </a:solidFill>
              </a:rPr>
              <a:t>punës</a:t>
            </a:r>
            <a:r>
              <a:rPr lang="en-IN" sz="2200" b="1" dirty="0">
                <a:solidFill>
                  <a:schemeClr val="tx1"/>
                </a:solidFill>
              </a:rPr>
              <a:t> - </a:t>
            </a:r>
            <a:r>
              <a:rPr lang="en-IN" sz="2200" b="1" dirty="0" err="1">
                <a:solidFill>
                  <a:schemeClr val="tx1"/>
                </a:solidFill>
              </a:rPr>
              <a:t>aftësive</a:t>
            </a:r>
            <a:r>
              <a:rPr lang="en-IN" sz="2200" b="1" dirty="0">
                <a:solidFill>
                  <a:schemeClr val="tx1"/>
                </a:solidFill>
              </a:rPr>
              <a:t>, </a:t>
            </a:r>
            <a:r>
              <a:rPr lang="en-IN" sz="2200" b="1" dirty="0" err="1">
                <a:solidFill>
                  <a:schemeClr val="tx1"/>
                </a:solidFill>
              </a:rPr>
              <a:t>fizike</a:t>
            </a:r>
            <a:r>
              <a:rPr lang="en-IN" sz="2200" b="1" dirty="0">
                <a:solidFill>
                  <a:schemeClr val="tx1"/>
                </a:solidFill>
              </a:rPr>
              <a:t> </a:t>
            </a:r>
            <a:r>
              <a:rPr lang="en-IN" sz="2200" b="1" dirty="0" err="1">
                <a:solidFill>
                  <a:schemeClr val="tx1"/>
                </a:solidFill>
              </a:rPr>
              <a:t>ose</a:t>
            </a:r>
            <a:r>
              <a:rPr lang="en-IN" sz="2200" b="1" dirty="0">
                <a:solidFill>
                  <a:schemeClr val="tx1"/>
                </a:solidFill>
              </a:rPr>
              <a:t> </a:t>
            </a:r>
            <a:r>
              <a:rPr lang="en-IN" sz="2200" b="1" dirty="0" err="1">
                <a:solidFill>
                  <a:schemeClr val="tx1"/>
                </a:solidFill>
              </a:rPr>
              <a:t>mendore</a:t>
            </a:r>
            <a:r>
              <a:rPr lang="en-IN" sz="2200" b="1" dirty="0">
                <a:solidFill>
                  <a:schemeClr val="tx1"/>
                </a:solidFill>
              </a:rPr>
              <a:t>, </a:t>
            </a:r>
            <a:r>
              <a:rPr lang="en-IN" sz="2200" b="1" dirty="0" err="1">
                <a:solidFill>
                  <a:schemeClr val="tx1"/>
                </a:solidFill>
              </a:rPr>
              <a:t>etj</a:t>
            </a:r>
            <a:r>
              <a:rPr lang="en-IN" sz="2200" b="1" dirty="0">
                <a:solidFill>
                  <a:schemeClr val="tx1"/>
                </a:solidFill>
              </a:rPr>
              <a:t>. </a:t>
            </a:r>
            <a:r>
              <a:rPr lang="en-IN" sz="2200" b="1" dirty="0" err="1">
                <a:solidFill>
                  <a:schemeClr val="tx1"/>
                </a:solidFill>
              </a:rPr>
              <a:t>Shpërblimi</a:t>
            </a:r>
            <a:r>
              <a:rPr lang="en-IN" sz="2200" b="1" dirty="0">
                <a:solidFill>
                  <a:schemeClr val="tx1"/>
                </a:solidFill>
              </a:rPr>
              <a:t> </a:t>
            </a:r>
            <a:r>
              <a:rPr lang="en-IN" sz="2200" b="1" dirty="0" err="1">
                <a:solidFill>
                  <a:schemeClr val="tx1"/>
                </a:solidFill>
              </a:rPr>
              <a:t>përbën</a:t>
            </a:r>
            <a:r>
              <a:rPr lang="en-IN" sz="2200" b="1" dirty="0">
                <a:solidFill>
                  <a:schemeClr val="tx1"/>
                </a:solidFill>
              </a:rPr>
              <a:t> </a:t>
            </a:r>
            <a:r>
              <a:rPr lang="en-IN" sz="2200" b="1" dirty="0" err="1">
                <a:solidFill>
                  <a:schemeClr val="tx1"/>
                </a:solidFill>
              </a:rPr>
              <a:t>një</a:t>
            </a:r>
            <a:r>
              <a:rPr lang="en-IN" sz="2200" b="1" dirty="0">
                <a:solidFill>
                  <a:schemeClr val="tx1"/>
                </a:solidFill>
              </a:rPr>
              <a:t> </a:t>
            </a:r>
            <a:r>
              <a:rPr lang="en-IN" sz="2200" b="1" dirty="0" err="1">
                <a:solidFill>
                  <a:schemeClr val="tx1"/>
                </a:solidFill>
              </a:rPr>
              <a:t>nxitje</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rëndësishme</a:t>
            </a:r>
            <a:r>
              <a:rPr lang="en-IN" sz="2200" b="1" dirty="0">
                <a:solidFill>
                  <a:schemeClr val="tx1"/>
                </a:solidFill>
              </a:rPr>
              <a:t> </a:t>
            </a:r>
            <a:r>
              <a:rPr lang="en-IN" sz="2200" b="1" dirty="0" err="1">
                <a:solidFill>
                  <a:schemeClr val="tx1"/>
                </a:solidFill>
              </a:rPr>
              <a:t>monetare</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punonjësit</a:t>
            </a:r>
            <a:r>
              <a:rPr lang="en-IN" sz="2200" b="1" dirty="0">
                <a:solidFill>
                  <a:schemeClr val="tx1"/>
                </a:solidFill>
              </a:rPr>
              <a:t>.</a:t>
            </a:r>
          </a:p>
        </p:txBody>
      </p:sp>
      <p:sp>
        <p:nvSpPr>
          <p:cNvPr id="2" name="Footer Placeholder 1">
            <a:extLst>
              <a:ext uri="{FF2B5EF4-FFF2-40B4-BE49-F238E27FC236}">
                <a16:creationId xmlns:a16="http://schemas.microsoft.com/office/drawing/2014/main" id="{E15AF3B5-1BD2-9849-273B-93C76CB9D538}"/>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30253CE-071D-5C52-4A44-4BE38015EDCC}"/>
              </a:ext>
            </a:extLst>
          </p:cNvPr>
          <p:cNvSpPr>
            <a:spLocks noGrp="1"/>
          </p:cNvSpPr>
          <p:nvPr>
            <p:ph type="sldNum" sz="quarter" idx="12"/>
          </p:nvPr>
        </p:nvSpPr>
        <p:spPr/>
        <p:txBody>
          <a:bodyPr/>
          <a:lstStyle/>
          <a:p>
            <a:fld id="{6D273D59-D904-459C-AC51-7F75104BC442}" type="slidenum">
              <a:rPr lang="en-IN" smtClean="0"/>
              <a:t>24</a:t>
            </a:fld>
            <a:endParaRPr lang="en-IN" dirty="0"/>
          </a:p>
        </p:txBody>
      </p:sp>
      <p:grpSp>
        <p:nvGrpSpPr>
          <p:cNvPr id="4" name="Group 3">
            <a:extLst>
              <a:ext uri="{FF2B5EF4-FFF2-40B4-BE49-F238E27FC236}">
                <a16:creationId xmlns:a16="http://schemas.microsoft.com/office/drawing/2014/main" id="{1BBE8A40-4976-9AA3-AB6F-82EF4596E631}"/>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B9FD4296-EBB3-5E95-C812-E5AA155A747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F492790-77DA-D8E3-2DC9-539CB35BD470}"/>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4A0BA9FC-9FA6-538F-7681-FE90751C550D}"/>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3297DACA-AE2C-E892-1A4B-C1C606F5BC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97475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55" name="Group 103"/>
          <p:cNvGrpSpPr/>
          <p:nvPr/>
        </p:nvGrpSpPr>
        <p:grpSpPr>
          <a:xfrm>
            <a:off x="2279576" y="5644334"/>
            <a:ext cx="4176464" cy="547647"/>
            <a:chOff x="827584" y="4378347"/>
            <a:chExt cx="4176464" cy="547647"/>
          </a:xfrm>
        </p:grpSpPr>
        <p:sp>
          <p:nvSpPr>
            <p:cNvPr id="56" name="Rectangle 55"/>
            <p:cNvSpPr/>
            <p:nvPr/>
          </p:nvSpPr>
          <p:spPr bwMode="auto">
            <a:xfrm>
              <a:off x="827584" y="4378347"/>
              <a:ext cx="4176464" cy="547647"/>
            </a:xfrm>
            <a:prstGeom prst="rect">
              <a:avLst/>
            </a:prstGeom>
            <a:solidFill>
              <a:srgbClr val="B6AD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7" name="Group 85"/>
            <p:cNvGrpSpPr/>
            <p:nvPr/>
          </p:nvGrpSpPr>
          <p:grpSpPr>
            <a:xfrm>
              <a:off x="934993" y="4437112"/>
              <a:ext cx="361626" cy="472117"/>
              <a:chOff x="934993" y="1660739"/>
              <a:chExt cx="361626" cy="472117"/>
            </a:xfrm>
          </p:grpSpPr>
          <p:sp>
            <p:nvSpPr>
              <p:cNvPr id="5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0" name="Freeform 5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8" name="TextBox 57"/>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grpSp>
        <p:nvGrpSpPr>
          <p:cNvPr id="61" name="Group 98"/>
          <p:cNvGrpSpPr/>
          <p:nvPr/>
        </p:nvGrpSpPr>
        <p:grpSpPr>
          <a:xfrm>
            <a:off x="2279576" y="5095017"/>
            <a:ext cx="4608512" cy="547647"/>
            <a:chOff x="827584" y="1657217"/>
            <a:chExt cx="4176464" cy="547647"/>
          </a:xfrm>
        </p:grpSpPr>
        <p:sp>
          <p:nvSpPr>
            <p:cNvPr id="62" name="Pentagon 61"/>
            <p:cNvSpPr/>
            <p:nvPr/>
          </p:nvSpPr>
          <p:spPr bwMode="auto">
            <a:xfrm>
              <a:off x="827584" y="1657217"/>
              <a:ext cx="4176464" cy="547647"/>
            </a:xfrm>
            <a:prstGeom prst="homePlate">
              <a:avLst/>
            </a:prstGeom>
            <a:solidFill>
              <a:srgbClr val="679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72117"/>
              <a:chOff x="934993" y="1660739"/>
              <a:chExt cx="361626" cy="472117"/>
            </a:xfrm>
          </p:grpSpPr>
          <p:sp>
            <p:nvSpPr>
              <p:cNvPr id="6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nb-NO" sz="2000" b="1" dirty="0">
                <a:ea typeface="ＭＳ Ｐゴシック" pitchFamily="-109" charset="-128"/>
              </a:endParaRPr>
            </a:p>
          </p:txBody>
        </p:sp>
      </p:grpSp>
      <p:sp>
        <p:nvSpPr>
          <p:cNvPr id="67" name="Rounded Rectangle 66"/>
          <p:cNvSpPr/>
          <p:nvPr/>
        </p:nvSpPr>
        <p:spPr>
          <a:xfrm>
            <a:off x="6960096" y="1380838"/>
            <a:ext cx="3753576" cy="5364000"/>
          </a:xfrm>
          <a:prstGeom prst="roundRect">
            <a:avLst>
              <a:gd name="adj" fmla="val 3111"/>
            </a:avLst>
          </a:prstGeom>
          <a:solidFill>
            <a:srgbClr val="83AF8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a:solidFill>
                  <a:schemeClr val="tx1"/>
                </a:solidFill>
              </a:rPr>
              <a:t>Vlerësimi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Performancës</a:t>
            </a:r>
            <a:r>
              <a:rPr lang="en-IN" sz="2000" b="1" dirty="0">
                <a:solidFill>
                  <a:schemeClr val="tx1"/>
                </a:solidFill>
              </a:rPr>
              <a:t>:</a:t>
            </a:r>
          </a:p>
          <a:p>
            <a:endParaRPr lang="en-IN" sz="2000" b="1" dirty="0">
              <a:solidFill>
                <a:schemeClr val="tx1"/>
              </a:solidFill>
            </a:endParaRPr>
          </a:p>
          <a:p>
            <a:r>
              <a:rPr lang="en-IN" sz="2000" b="1" dirty="0" err="1">
                <a:solidFill>
                  <a:schemeClr val="tx1"/>
                </a:solidFill>
              </a:rPr>
              <a:t>Vlerësimi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performancës</a:t>
            </a:r>
            <a:r>
              <a:rPr lang="en-IN" sz="2000" b="1" dirty="0">
                <a:solidFill>
                  <a:schemeClr val="tx1"/>
                </a:solidFill>
              </a:rPr>
              <a:t> </a:t>
            </a:r>
            <a:r>
              <a:rPr lang="en-IN" sz="2000" b="1" dirty="0" err="1">
                <a:solidFill>
                  <a:schemeClr val="tx1"/>
                </a:solidFill>
              </a:rPr>
              <a:t>përdoret</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ruajtur</a:t>
            </a:r>
            <a:r>
              <a:rPr lang="en-IN" sz="2000" b="1" dirty="0">
                <a:solidFill>
                  <a:schemeClr val="tx1"/>
                </a:solidFill>
              </a:rPr>
              <a:t> </a:t>
            </a:r>
            <a:r>
              <a:rPr lang="en-IN" sz="2000" b="1" dirty="0" err="1">
                <a:solidFill>
                  <a:schemeClr val="tx1"/>
                </a:solidFill>
              </a:rPr>
              <a:t>ose</a:t>
            </a:r>
            <a:r>
              <a:rPr lang="en-IN" sz="2000" b="1" dirty="0">
                <a:solidFill>
                  <a:schemeClr val="tx1"/>
                </a:solidFill>
              </a:rPr>
              <a:t> </a:t>
            </a:r>
            <a:r>
              <a:rPr lang="en-IN" sz="2000" b="1" dirty="0" err="1">
                <a:solidFill>
                  <a:schemeClr val="tx1"/>
                </a:solidFill>
              </a:rPr>
              <a:t>regjistruar</a:t>
            </a:r>
            <a:r>
              <a:rPr lang="en-IN" sz="2000" b="1" dirty="0">
                <a:solidFill>
                  <a:schemeClr val="tx1"/>
                </a:solidFill>
              </a:rPr>
              <a:t> </a:t>
            </a:r>
            <a:r>
              <a:rPr lang="en-IN" sz="2000" b="1" dirty="0" err="1">
                <a:solidFill>
                  <a:schemeClr val="tx1"/>
                </a:solidFill>
              </a:rPr>
              <a:t>sjelljen</a:t>
            </a:r>
            <a:r>
              <a:rPr lang="en-IN" sz="2000" b="1" dirty="0">
                <a:solidFill>
                  <a:schemeClr val="tx1"/>
                </a:solidFill>
              </a:rPr>
              <a:t>, </a:t>
            </a:r>
            <a:r>
              <a:rPr lang="en-IN" sz="2000" b="1" dirty="0" err="1">
                <a:solidFill>
                  <a:schemeClr val="tx1"/>
                </a:solidFill>
              </a:rPr>
              <a:t>qëndrimet</a:t>
            </a:r>
            <a:r>
              <a:rPr lang="en-IN" sz="2000" b="1" dirty="0">
                <a:solidFill>
                  <a:schemeClr val="tx1"/>
                </a:solidFill>
              </a:rPr>
              <a:t> </a:t>
            </a:r>
            <a:r>
              <a:rPr lang="en-IN" sz="2000" b="1" dirty="0" err="1">
                <a:solidFill>
                  <a:schemeClr val="tx1"/>
                </a:solidFill>
              </a:rPr>
              <a:t>si</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opinionet</a:t>
            </a:r>
            <a:r>
              <a:rPr lang="en-IN" sz="2000" b="1" dirty="0">
                <a:solidFill>
                  <a:schemeClr val="tx1"/>
                </a:solidFill>
              </a:rPr>
              <a:t> e </a:t>
            </a:r>
            <a:r>
              <a:rPr lang="en-IN" sz="2000" b="1" dirty="0" err="1">
                <a:solidFill>
                  <a:schemeClr val="tx1"/>
                </a:solidFill>
              </a:rPr>
              <a:t>punonjësve</a:t>
            </a:r>
            <a:r>
              <a:rPr lang="en-IN" sz="2000" b="1" dirty="0">
                <a:solidFill>
                  <a:schemeClr val="tx1"/>
                </a:solidFill>
              </a:rPr>
              <a:t> </a:t>
            </a:r>
            <a:r>
              <a:rPr lang="en-IN" sz="2000" b="1" dirty="0" err="1">
                <a:solidFill>
                  <a:schemeClr val="tx1"/>
                </a:solidFill>
              </a:rPr>
              <a:t>ndaj</a:t>
            </a:r>
            <a:r>
              <a:rPr lang="en-IN" sz="2000" b="1" dirty="0">
                <a:solidFill>
                  <a:schemeClr val="tx1"/>
                </a:solidFill>
              </a:rPr>
              <a:t> </a:t>
            </a:r>
            <a:r>
              <a:rPr lang="en-IN" sz="2000" b="1" dirty="0" err="1">
                <a:solidFill>
                  <a:schemeClr val="tx1"/>
                </a:solidFill>
              </a:rPr>
              <a:t>punës</a:t>
            </a:r>
            <a:r>
              <a:rPr lang="en-IN" sz="2000" b="1" dirty="0">
                <a:solidFill>
                  <a:schemeClr val="tx1"/>
                </a:solidFill>
              </a:rPr>
              <a:t> </a:t>
            </a:r>
            <a:r>
              <a:rPr lang="en-IN" sz="2000" b="1" dirty="0" err="1">
                <a:solidFill>
                  <a:schemeClr val="tx1"/>
                </a:solidFill>
              </a:rPr>
              <a:t>së</a:t>
            </a:r>
            <a:r>
              <a:rPr lang="en-IN" sz="2000" b="1" dirty="0">
                <a:solidFill>
                  <a:schemeClr val="tx1"/>
                </a:solidFill>
              </a:rPr>
              <a:t> tyre. </a:t>
            </a:r>
            <a:r>
              <a:rPr lang="en-IN" sz="2000" b="1" dirty="0" err="1">
                <a:solidFill>
                  <a:schemeClr val="tx1"/>
                </a:solidFill>
              </a:rPr>
              <a:t>Për</a:t>
            </a:r>
            <a:r>
              <a:rPr lang="en-IN" sz="2000" b="1" dirty="0">
                <a:solidFill>
                  <a:schemeClr val="tx1"/>
                </a:solidFill>
              </a:rPr>
              <a:t> </a:t>
            </a:r>
            <a:r>
              <a:rPr lang="en-IN" sz="2000" b="1" dirty="0" err="1">
                <a:solidFill>
                  <a:schemeClr val="tx1"/>
                </a:solidFill>
              </a:rPr>
              <a:t>këtë</a:t>
            </a:r>
            <a:r>
              <a:rPr lang="en-IN" sz="2000" b="1" dirty="0">
                <a:solidFill>
                  <a:schemeClr val="tx1"/>
                </a:solidFill>
              </a:rPr>
              <a:t> </a:t>
            </a:r>
            <a:r>
              <a:rPr lang="en-IN" sz="2000" b="1" dirty="0" err="1">
                <a:solidFill>
                  <a:schemeClr val="tx1"/>
                </a:solidFill>
              </a:rPr>
              <a:t>bëhen</a:t>
            </a:r>
            <a:r>
              <a:rPr lang="en-IN" sz="2000" b="1" dirty="0">
                <a:solidFill>
                  <a:schemeClr val="tx1"/>
                </a:solidFill>
              </a:rPr>
              <a:t> </a:t>
            </a:r>
            <a:r>
              <a:rPr lang="en-IN" sz="2000" b="1" dirty="0" err="1">
                <a:solidFill>
                  <a:schemeClr val="tx1"/>
                </a:solidFill>
              </a:rPr>
              <a:t>vlerësime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rregullta</a:t>
            </a:r>
            <a:r>
              <a:rPr lang="en-IN" sz="2000" b="1" dirty="0">
                <a:solidFill>
                  <a:schemeClr val="tx1"/>
                </a:solidFill>
              </a:rPr>
              <a:t> duke </a:t>
            </a:r>
            <a:r>
              <a:rPr lang="en-IN" sz="2000" b="1" dirty="0" err="1">
                <a:solidFill>
                  <a:schemeClr val="tx1"/>
                </a:solidFill>
              </a:rPr>
              <a:t>mbikëqyrur</a:t>
            </a:r>
            <a:r>
              <a:rPr lang="en-IN" sz="2000" b="1" dirty="0">
                <a:solidFill>
                  <a:schemeClr val="tx1"/>
                </a:solidFill>
              </a:rPr>
              <a:t> </a:t>
            </a:r>
            <a:r>
              <a:rPr lang="en-IN" sz="2000" b="1" dirty="0" err="1">
                <a:solidFill>
                  <a:schemeClr val="tx1"/>
                </a:solidFill>
              </a:rPr>
              <a:t>aktivitete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ndryshme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punës</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thelb</a:t>
            </a:r>
            <a:r>
              <a:rPr lang="en-IN" sz="2000" b="1" dirty="0">
                <a:solidFill>
                  <a:schemeClr val="tx1"/>
                </a:solidFill>
              </a:rPr>
              <a:t>, </a:t>
            </a:r>
            <a:r>
              <a:rPr lang="en-IN" sz="2000" b="1" dirty="0" err="1">
                <a:solidFill>
                  <a:schemeClr val="tx1"/>
                </a:solidFill>
              </a:rPr>
              <a:t>kjo</a:t>
            </a:r>
            <a:r>
              <a:rPr lang="en-IN" sz="2000" b="1" dirty="0">
                <a:solidFill>
                  <a:schemeClr val="tx1"/>
                </a:solidFill>
              </a:rPr>
              <a:t> ka </a:t>
            </a:r>
            <a:r>
              <a:rPr lang="en-IN" sz="2000" b="1" dirty="0" err="1">
                <a:solidFill>
                  <a:schemeClr val="tx1"/>
                </a:solidFill>
              </a:rPr>
              <a:t>të</a:t>
            </a:r>
            <a:r>
              <a:rPr lang="en-IN" sz="2000" b="1" dirty="0">
                <a:solidFill>
                  <a:schemeClr val="tx1"/>
                </a:solidFill>
              </a:rPr>
              <a:t> </a:t>
            </a:r>
            <a:r>
              <a:rPr lang="en-IN" sz="2000" b="1" dirty="0" err="1">
                <a:solidFill>
                  <a:schemeClr val="tx1"/>
                </a:solidFill>
              </a:rPr>
              <a:t>bëjë</a:t>
            </a:r>
            <a:r>
              <a:rPr lang="en-IN" sz="2000" b="1" dirty="0">
                <a:solidFill>
                  <a:schemeClr val="tx1"/>
                </a:solidFill>
              </a:rPr>
              <a:t> me </a:t>
            </a:r>
            <a:r>
              <a:rPr lang="en-IN" sz="2000" b="1" dirty="0" err="1">
                <a:solidFill>
                  <a:schemeClr val="tx1"/>
                </a:solidFill>
              </a:rPr>
              <a:t>njohjen</a:t>
            </a:r>
            <a:r>
              <a:rPr lang="en-IN" sz="2000" b="1" dirty="0">
                <a:solidFill>
                  <a:schemeClr val="tx1"/>
                </a:solidFill>
              </a:rPr>
              <a:t> e </a:t>
            </a:r>
            <a:r>
              <a:rPr lang="en-IN" sz="2000" b="1" dirty="0" err="1">
                <a:solidFill>
                  <a:schemeClr val="tx1"/>
                </a:solidFill>
              </a:rPr>
              <a:t>ciklit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zhvillimit</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modeleve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rritjes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punonjësve</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një</a:t>
            </a:r>
            <a:r>
              <a:rPr lang="en-IN" sz="2000" b="1" dirty="0">
                <a:solidFill>
                  <a:schemeClr val="tx1"/>
                </a:solidFill>
              </a:rPr>
              <a:t> </a:t>
            </a:r>
            <a:r>
              <a:rPr lang="en-IN" sz="2000" b="1" dirty="0" err="1">
                <a:solidFill>
                  <a:schemeClr val="tx1"/>
                </a:solidFill>
              </a:rPr>
              <a:t>organizatë</a:t>
            </a:r>
            <a:r>
              <a:rPr lang="en-IN" sz="2000" b="1" dirty="0">
                <a:solidFill>
                  <a:schemeClr val="tx1"/>
                </a:solidFill>
              </a:rPr>
              <a:t>.</a:t>
            </a:r>
          </a:p>
        </p:txBody>
      </p:sp>
      <p:sp>
        <p:nvSpPr>
          <p:cNvPr id="2" name="Footer Placeholder 1">
            <a:extLst>
              <a:ext uri="{FF2B5EF4-FFF2-40B4-BE49-F238E27FC236}">
                <a16:creationId xmlns:a16="http://schemas.microsoft.com/office/drawing/2014/main" id="{D50BF7D1-A881-15EF-408E-9F36E4A6818A}"/>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A49EE9A-0478-D923-9181-A5BC6E781BDB}"/>
              </a:ext>
            </a:extLst>
          </p:cNvPr>
          <p:cNvSpPr>
            <a:spLocks noGrp="1"/>
          </p:cNvSpPr>
          <p:nvPr>
            <p:ph type="sldNum" sz="quarter" idx="12"/>
          </p:nvPr>
        </p:nvSpPr>
        <p:spPr/>
        <p:txBody>
          <a:bodyPr/>
          <a:lstStyle/>
          <a:p>
            <a:fld id="{6D273D59-D904-459C-AC51-7F75104BC442}" type="slidenum">
              <a:rPr lang="en-IN" smtClean="0"/>
              <a:t>25</a:t>
            </a:fld>
            <a:endParaRPr lang="en-IN" dirty="0"/>
          </a:p>
        </p:txBody>
      </p:sp>
      <p:grpSp>
        <p:nvGrpSpPr>
          <p:cNvPr id="4" name="Group 3">
            <a:extLst>
              <a:ext uri="{FF2B5EF4-FFF2-40B4-BE49-F238E27FC236}">
                <a16:creationId xmlns:a16="http://schemas.microsoft.com/office/drawing/2014/main" id="{B33E2C5E-3788-91EC-6CAA-629DF583C9B5}"/>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C017E5E6-73C0-EBA2-1BA6-37E2E98EFD3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EE4D567-6617-41BC-BF76-E29BA0F5FFE6}"/>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07426CBD-7A1C-0D56-242B-DFC2123EB677}"/>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F2E260B7-15C3-A56F-6FA0-FFEF04A094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3233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540376" y="908721"/>
            <a:ext cx="9147800" cy="5960108"/>
          </a:xfrm>
          <a:prstGeom prst="rect">
            <a:avLst/>
          </a:prstGeom>
        </p:spPr>
      </p:pic>
      <p:grpSp>
        <p:nvGrpSpPr>
          <p:cNvPr id="10" name="Group 98"/>
          <p:cNvGrpSpPr/>
          <p:nvPr/>
        </p:nvGrpSpPr>
        <p:grpSpPr>
          <a:xfrm>
            <a:off x="2279576" y="1844825"/>
            <a:ext cx="4176464" cy="547647"/>
            <a:chOff x="827584" y="1657217"/>
            <a:chExt cx="4176464" cy="547647"/>
          </a:xfrm>
        </p:grpSpPr>
        <p:sp>
          <p:nvSpPr>
            <p:cNvPr id="11" name="Rectangle 10"/>
            <p:cNvSpPr/>
            <p:nvPr/>
          </p:nvSpPr>
          <p:spPr bwMode="auto">
            <a:xfrm>
              <a:off x="827584" y="1657217"/>
              <a:ext cx="4176464" cy="547647"/>
            </a:xfrm>
            <a:prstGeom prst="rect">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2" name="Group 68"/>
            <p:cNvGrpSpPr/>
            <p:nvPr/>
          </p:nvGrpSpPr>
          <p:grpSpPr>
            <a:xfrm>
              <a:off x="934993" y="1660739"/>
              <a:ext cx="361626" cy="472117"/>
              <a:chOff x="934993" y="1660739"/>
              <a:chExt cx="361626" cy="472117"/>
            </a:xfrm>
          </p:grpSpPr>
          <p:sp>
            <p:nvSpPr>
              <p:cNvPr id="14"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1</a:t>
                </a:r>
              </a:p>
            </p:txBody>
          </p:sp>
          <p:sp>
            <p:nvSpPr>
              <p:cNvPr id="15" name="Freeform 14"/>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3" name="TextBox 45"/>
            <p:cNvSpPr txBox="1">
              <a:spLocks noChangeArrowheads="1"/>
            </p:cNvSpPr>
            <p:nvPr/>
          </p:nvSpPr>
          <p:spPr bwMode="auto">
            <a:xfrm>
              <a:off x="1446828" y="1700808"/>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Kërkesa</a:t>
              </a:r>
              <a:r>
                <a:rPr lang="en-IN" sz="2000" b="1" dirty="0">
                  <a:ea typeface="ＭＳ Ｐゴシック" pitchFamily="-109" charset="-128"/>
                </a:rPr>
                <a:t> </a:t>
              </a:r>
              <a:r>
                <a:rPr lang="en-IN" sz="2000" b="1" dirty="0" err="1">
                  <a:ea typeface="ＭＳ Ｐゴシック" pitchFamily="-109" charset="-128"/>
                </a:rPr>
                <a:t>për</a:t>
              </a:r>
              <a:r>
                <a:rPr lang="en-IN" sz="2000" b="1" dirty="0">
                  <a:ea typeface="ＭＳ Ｐゴシック" pitchFamily="-109" charset="-128"/>
                </a:rPr>
                <a:t> </a:t>
              </a:r>
              <a:r>
                <a:rPr lang="en-IN" sz="2000" b="1" dirty="0" err="1">
                  <a:ea typeface="ＭＳ Ｐゴシック" pitchFamily="-109" charset="-128"/>
                </a:rPr>
                <a:t>fuqi</a:t>
              </a:r>
              <a:r>
                <a:rPr lang="en-IN" sz="2000" b="1" dirty="0">
                  <a:ea typeface="ＭＳ Ｐゴシック" pitchFamily="-109" charset="-128"/>
                </a:rPr>
                <a:t> </a:t>
              </a:r>
              <a:r>
                <a:rPr lang="en-IN" sz="2000" b="1" dirty="0" err="1">
                  <a:ea typeface="ＭＳ Ｐゴシック" pitchFamily="-109" charset="-128"/>
                </a:rPr>
                <a:t>punëtore</a:t>
              </a:r>
              <a:endParaRPr lang="nb-NO" sz="2000" b="1" dirty="0">
                <a:ea typeface="ＭＳ Ｐゴシック" pitchFamily="-109" charset="-128"/>
              </a:endParaRPr>
            </a:p>
          </p:txBody>
        </p:sp>
      </p:grpSp>
      <p:grpSp>
        <p:nvGrpSpPr>
          <p:cNvPr id="16" name="Group 99"/>
          <p:cNvGrpSpPr/>
          <p:nvPr/>
        </p:nvGrpSpPr>
        <p:grpSpPr>
          <a:xfrm>
            <a:off x="2279576" y="2375368"/>
            <a:ext cx="4176464" cy="547647"/>
            <a:chOff x="827584" y="2187760"/>
            <a:chExt cx="4176464" cy="547647"/>
          </a:xfrm>
        </p:grpSpPr>
        <p:sp>
          <p:nvSpPr>
            <p:cNvPr id="17" name="Rectangle 16"/>
            <p:cNvSpPr/>
            <p:nvPr/>
          </p:nvSpPr>
          <p:spPr bwMode="auto">
            <a:xfrm>
              <a:off x="827584" y="2187760"/>
              <a:ext cx="4176464" cy="547647"/>
            </a:xfrm>
            <a:prstGeom prst="rect">
              <a:avLst/>
            </a:prstGeom>
            <a:solidFill>
              <a:srgbClr val="FF9B5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18" name="Group 69"/>
            <p:cNvGrpSpPr/>
            <p:nvPr/>
          </p:nvGrpSpPr>
          <p:grpSpPr>
            <a:xfrm>
              <a:off x="934993" y="2236803"/>
              <a:ext cx="361626" cy="472117"/>
              <a:chOff x="934993" y="1660739"/>
              <a:chExt cx="361626" cy="472117"/>
            </a:xfrm>
          </p:grpSpPr>
          <p:sp>
            <p:nvSpPr>
              <p:cNvPr id="20" name="TextBox 19"/>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2</a:t>
                </a:r>
              </a:p>
            </p:txBody>
          </p:sp>
          <p:sp>
            <p:nvSpPr>
              <p:cNvPr id="21" name="Freeform 20"/>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19" name="TextBox 45"/>
            <p:cNvSpPr txBox="1">
              <a:spLocks noChangeArrowheads="1"/>
            </p:cNvSpPr>
            <p:nvPr/>
          </p:nvSpPr>
          <p:spPr bwMode="auto">
            <a:xfrm>
              <a:off x="1446828" y="227687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Rekrutimi</a:t>
              </a:r>
              <a:endParaRPr lang="nb-NO" sz="2000" b="1" dirty="0">
                <a:ea typeface="ＭＳ Ｐゴシック" pitchFamily="-109" charset="-128"/>
              </a:endParaRPr>
            </a:p>
          </p:txBody>
        </p:sp>
      </p:grpSp>
      <p:grpSp>
        <p:nvGrpSpPr>
          <p:cNvPr id="22" name="Group 100"/>
          <p:cNvGrpSpPr/>
          <p:nvPr/>
        </p:nvGrpSpPr>
        <p:grpSpPr>
          <a:xfrm>
            <a:off x="2279576" y="2923014"/>
            <a:ext cx="4176464" cy="547647"/>
            <a:chOff x="827584" y="2735406"/>
            <a:chExt cx="4176464" cy="547647"/>
          </a:xfrm>
        </p:grpSpPr>
        <p:sp>
          <p:nvSpPr>
            <p:cNvPr id="23" name="Rectangle 22"/>
            <p:cNvSpPr/>
            <p:nvPr/>
          </p:nvSpPr>
          <p:spPr bwMode="auto">
            <a:xfrm>
              <a:off x="827584" y="2735406"/>
              <a:ext cx="4176464" cy="547647"/>
            </a:xfrm>
            <a:prstGeom prst="rect">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27" name="Group 73"/>
            <p:cNvGrpSpPr/>
            <p:nvPr/>
          </p:nvGrpSpPr>
          <p:grpSpPr>
            <a:xfrm>
              <a:off x="934993" y="2740859"/>
              <a:ext cx="361626" cy="472117"/>
              <a:chOff x="934993" y="1660739"/>
              <a:chExt cx="361626" cy="472117"/>
            </a:xfrm>
          </p:grpSpPr>
          <p:sp>
            <p:nvSpPr>
              <p:cNvPr id="2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3</a:t>
                </a:r>
              </a:p>
            </p:txBody>
          </p:sp>
          <p:sp>
            <p:nvSpPr>
              <p:cNvPr id="30" name="Freeform 2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28" name="TextBox 45"/>
            <p:cNvSpPr txBox="1">
              <a:spLocks noChangeArrowheads="1"/>
            </p:cNvSpPr>
            <p:nvPr/>
          </p:nvSpPr>
          <p:spPr bwMode="auto">
            <a:xfrm>
              <a:off x="1259632" y="2841283"/>
              <a:ext cx="3744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Përzgjedhja</a:t>
              </a:r>
              <a:endParaRPr lang="nb-NO" sz="2000" b="1" dirty="0">
                <a:ea typeface="ＭＳ Ｐゴシック" pitchFamily="-109" charset="-128"/>
              </a:endParaRPr>
            </a:p>
          </p:txBody>
        </p:sp>
      </p:grpSp>
      <p:grpSp>
        <p:nvGrpSpPr>
          <p:cNvPr id="31" name="Group 101"/>
          <p:cNvGrpSpPr/>
          <p:nvPr/>
        </p:nvGrpSpPr>
        <p:grpSpPr>
          <a:xfrm>
            <a:off x="2279576" y="3470661"/>
            <a:ext cx="4176464" cy="547647"/>
            <a:chOff x="827584" y="3283053"/>
            <a:chExt cx="4176464" cy="547647"/>
          </a:xfrm>
        </p:grpSpPr>
        <p:sp>
          <p:nvSpPr>
            <p:cNvPr id="32" name="Rectangle 31"/>
            <p:cNvSpPr/>
            <p:nvPr/>
          </p:nvSpPr>
          <p:spPr bwMode="auto">
            <a:xfrm>
              <a:off x="827584" y="3283053"/>
              <a:ext cx="4176464" cy="547647"/>
            </a:xfrm>
            <a:prstGeom prst="rect">
              <a:avLst/>
            </a:prstGeom>
            <a:solidFill>
              <a:srgbClr val="A365D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3" name="Group 77"/>
            <p:cNvGrpSpPr/>
            <p:nvPr/>
          </p:nvGrpSpPr>
          <p:grpSpPr>
            <a:xfrm>
              <a:off x="934993" y="3316923"/>
              <a:ext cx="361626" cy="472117"/>
              <a:chOff x="934993" y="1660739"/>
              <a:chExt cx="361626" cy="472117"/>
            </a:xfrm>
          </p:grpSpPr>
          <p:sp>
            <p:nvSpPr>
              <p:cNvPr id="3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4</a:t>
                </a:r>
              </a:p>
            </p:txBody>
          </p:sp>
          <p:sp>
            <p:nvSpPr>
              <p:cNvPr id="36" name="Freeform 3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34" name="TextBox 45"/>
            <p:cNvSpPr txBox="1">
              <a:spLocks noChangeArrowheads="1"/>
            </p:cNvSpPr>
            <p:nvPr/>
          </p:nvSpPr>
          <p:spPr bwMode="auto">
            <a:xfrm>
              <a:off x="1446828" y="3356992"/>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Orientimi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Vendosja</a:t>
              </a:r>
              <a:endParaRPr lang="nb-NO" sz="2000" b="1" dirty="0">
                <a:ea typeface="ＭＳ Ｐゴシック" pitchFamily="-109" charset="-128"/>
              </a:endParaRPr>
            </a:p>
          </p:txBody>
        </p:sp>
      </p:grpSp>
      <p:grpSp>
        <p:nvGrpSpPr>
          <p:cNvPr id="37" name="Group 102"/>
          <p:cNvGrpSpPr/>
          <p:nvPr/>
        </p:nvGrpSpPr>
        <p:grpSpPr>
          <a:xfrm>
            <a:off x="2279576" y="4018308"/>
            <a:ext cx="4176464" cy="547647"/>
            <a:chOff x="827584" y="3830700"/>
            <a:chExt cx="4176464" cy="547647"/>
          </a:xfrm>
        </p:grpSpPr>
        <p:sp>
          <p:nvSpPr>
            <p:cNvPr id="38" name="Rectangle 37"/>
            <p:cNvSpPr/>
            <p:nvPr/>
          </p:nvSpPr>
          <p:spPr bwMode="auto">
            <a:xfrm>
              <a:off x="827584" y="3830700"/>
              <a:ext cx="4176464" cy="547647"/>
            </a:xfrm>
            <a:prstGeom prst="rect">
              <a:avLst/>
            </a:prstGeom>
            <a:solidFill>
              <a:srgbClr val="5B86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39" name="Group 81"/>
            <p:cNvGrpSpPr/>
            <p:nvPr/>
          </p:nvGrpSpPr>
          <p:grpSpPr>
            <a:xfrm>
              <a:off x="934993" y="3861048"/>
              <a:ext cx="361626" cy="472117"/>
              <a:chOff x="934993" y="1660739"/>
              <a:chExt cx="361626" cy="472117"/>
            </a:xfrm>
          </p:grpSpPr>
          <p:sp>
            <p:nvSpPr>
              <p:cNvPr id="4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5</a:t>
                </a:r>
              </a:p>
            </p:txBody>
          </p:sp>
          <p:sp>
            <p:nvSpPr>
              <p:cNvPr id="42" name="Freeform 4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0" name="TextBox 45"/>
            <p:cNvSpPr txBox="1">
              <a:spLocks noChangeArrowheads="1"/>
            </p:cNvSpPr>
            <p:nvPr/>
          </p:nvSpPr>
          <p:spPr bwMode="auto">
            <a:xfrm>
              <a:off x="1331640" y="3921403"/>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Trajnimi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Zhvillimi</a:t>
              </a:r>
              <a:endParaRPr lang="nb-NO" sz="2000" b="1" dirty="0">
                <a:ea typeface="ＭＳ Ｐゴシック" pitchFamily="-109" charset="-128"/>
              </a:endParaRPr>
            </a:p>
          </p:txBody>
        </p:sp>
      </p:grpSp>
      <p:grpSp>
        <p:nvGrpSpPr>
          <p:cNvPr id="43" name="Group 103"/>
          <p:cNvGrpSpPr/>
          <p:nvPr/>
        </p:nvGrpSpPr>
        <p:grpSpPr>
          <a:xfrm>
            <a:off x="2279576" y="4565955"/>
            <a:ext cx="4176464" cy="547647"/>
            <a:chOff x="827584" y="4378347"/>
            <a:chExt cx="4176464" cy="547647"/>
          </a:xfrm>
        </p:grpSpPr>
        <p:sp>
          <p:nvSpPr>
            <p:cNvPr id="44" name="Rectangle 43"/>
            <p:cNvSpPr/>
            <p:nvPr/>
          </p:nvSpPr>
          <p:spPr bwMode="auto">
            <a:xfrm>
              <a:off x="827584" y="4378347"/>
              <a:ext cx="4176464" cy="547647"/>
            </a:xfrm>
            <a:prstGeom prst="rect">
              <a:avLst/>
            </a:prstGeom>
            <a:solidFill>
              <a:srgbClr val="8FBE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45" name="Group 85"/>
            <p:cNvGrpSpPr/>
            <p:nvPr/>
          </p:nvGrpSpPr>
          <p:grpSpPr>
            <a:xfrm>
              <a:off x="934993" y="4437112"/>
              <a:ext cx="361626" cy="472117"/>
              <a:chOff x="934993" y="1660739"/>
              <a:chExt cx="361626" cy="472117"/>
            </a:xfrm>
          </p:grpSpPr>
          <p:sp>
            <p:nvSpPr>
              <p:cNvPr id="4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6</a:t>
                </a:r>
              </a:p>
            </p:txBody>
          </p:sp>
          <p:sp>
            <p:nvSpPr>
              <p:cNvPr id="48" name="Freeform 4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46" name="TextBox 45"/>
            <p:cNvSpPr txBox="1">
              <a:spLocks noChangeArrowheads="1"/>
            </p:cNvSpPr>
            <p:nvPr/>
          </p:nvSpPr>
          <p:spPr bwMode="auto">
            <a:xfrm>
              <a:off x="1446828" y="4477181"/>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Shpërblimi</a:t>
              </a:r>
              <a:endParaRPr lang="nb-NO" sz="2000" b="1" dirty="0">
                <a:ea typeface="ＭＳ Ｐゴシック" pitchFamily="-109" charset="-128"/>
              </a:endParaRPr>
            </a:p>
          </p:txBody>
        </p:sp>
      </p:grpSp>
      <p:grpSp>
        <p:nvGrpSpPr>
          <p:cNvPr id="49" name="Group 102"/>
          <p:cNvGrpSpPr/>
          <p:nvPr/>
        </p:nvGrpSpPr>
        <p:grpSpPr>
          <a:xfrm>
            <a:off x="2279576" y="5096687"/>
            <a:ext cx="4176464" cy="547647"/>
            <a:chOff x="827584" y="3830700"/>
            <a:chExt cx="4176464" cy="547647"/>
          </a:xfrm>
        </p:grpSpPr>
        <p:sp>
          <p:nvSpPr>
            <p:cNvPr id="50" name="Rectangle 49"/>
            <p:cNvSpPr/>
            <p:nvPr/>
          </p:nvSpPr>
          <p:spPr bwMode="auto">
            <a:xfrm>
              <a:off x="827584" y="3830700"/>
              <a:ext cx="4176464" cy="547647"/>
            </a:xfrm>
            <a:prstGeom prst="rect">
              <a:avLst/>
            </a:prstGeom>
            <a:solidFill>
              <a:srgbClr val="83AF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51" name="Group 81"/>
            <p:cNvGrpSpPr/>
            <p:nvPr/>
          </p:nvGrpSpPr>
          <p:grpSpPr>
            <a:xfrm>
              <a:off x="934993" y="3861048"/>
              <a:ext cx="361626" cy="472117"/>
              <a:chOff x="934993" y="1660739"/>
              <a:chExt cx="361626" cy="472117"/>
            </a:xfrm>
          </p:grpSpPr>
          <p:sp>
            <p:nvSpPr>
              <p:cNvPr id="5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7</a:t>
                </a:r>
              </a:p>
            </p:txBody>
          </p:sp>
          <p:sp>
            <p:nvSpPr>
              <p:cNvPr id="54" name="Freeform 5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52" name="TextBox 45"/>
            <p:cNvSpPr txBox="1">
              <a:spLocks noChangeArrowheads="1"/>
            </p:cNvSpPr>
            <p:nvPr/>
          </p:nvSpPr>
          <p:spPr bwMode="auto">
            <a:xfrm>
              <a:off x="1331640" y="3923144"/>
              <a:ext cx="367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Vlerësimi</a:t>
              </a:r>
              <a:r>
                <a:rPr lang="en-IN" sz="2000" b="1" dirty="0">
                  <a:ea typeface="ＭＳ Ｐゴシック" pitchFamily="-109" charset="-128"/>
                </a:rPr>
                <a:t> </a:t>
              </a:r>
              <a:r>
                <a:rPr lang="en-IN" sz="2000" b="1" dirty="0" err="1">
                  <a:ea typeface="ＭＳ Ｐゴシック" pitchFamily="-109" charset="-128"/>
                </a:rPr>
                <a:t>i</a:t>
              </a:r>
              <a:r>
                <a:rPr lang="en-IN" sz="2000" b="1" dirty="0">
                  <a:ea typeface="ＭＳ Ｐゴシック" pitchFamily="-109" charset="-128"/>
                </a:rPr>
                <a:t> </a:t>
              </a:r>
              <a:r>
                <a:rPr lang="en-IN" sz="2000" b="1" dirty="0" err="1">
                  <a:ea typeface="ＭＳ Ｐゴシック" pitchFamily="-109" charset="-128"/>
                </a:rPr>
                <a:t>Performancës</a:t>
              </a:r>
              <a:endParaRPr lang="en-IN" sz="2000" b="1" dirty="0">
                <a:ea typeface="ＭＳ Ｐゴシック" pitchFamily="-109" charset="-128"/>
              </a:endParaRPr>
            </a:p>
          </p:txBody>
        </p:sp>
      </p:grpSp>
      <p:grpSp>
        <p:nvGrpSpPr>
          <p:cNvPr id="61" name="Group 98"/>
          <p:cNvGrpSpPr/>
          <p:nvPr/>
        </p:nvGrpSpPr>
        <p:grpSpPr>
          <a:xfrm>
            <a:off x="2279576" y="5647159"/>
            <a:ext cx="4608512" cy="547647"/>
            <a:chOff x="827584" y="1657217"/>
            <a:chExt cx="4176464" cy="547647"/>
          </a:xfrm>
        </p:grpSpPr>
        <p:sp>
          <p:nvSpPr>
            <p:cNvPr id="62" name="Pentagon 61"/>
            <p:cNvSpPr/>
            <p:nvPr/>
          </p:nvSpPr>
          <p:spPr bwMode="auto">
            <a:xfrm>
              <a:off x="827584" y="1657217"/>
              <a:ext cx="4176464" cy="547647"/>
            </a:xfrm>
            <a:prstGeom prst="homePlate">
              <a:avLst/>
            </a:prstGeom>
            <a:solidFill>
              <a:srgbClr val="A79C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FFFFFF"/>
                </a:solidFill>
                <a:ea typeface="ＭＳ Ｐゴシック" pitchFamily="-105" charset="-128"/>
              </a:endParaRPr>
            </a:p>
          </p:txBody>
        </p:sp>
        <p:grpSp>
          <p:nvGrpSpPr>
            <p:cNvPr id="63" name="Group 68"/>
            <p:cNvGrpSpPr/>
            <p:nvPr/>
          </p:nvGrpSpPr>
          <p:grpSpPr>
            <a:xfrm>
              <a:off x="934993" y="1660739"/>
              <a:ext cx="361626" cy="472117"/>
              <a:chOff x="934993" y="1660739"/>
              <a:chExt cx="361626" cy="472117"/>
            </a:xfrm>
          </p:grpSpPr>
          <p:sp>
            <p:nvSpPr>
              <p:cNvPr id="6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b-NO" sz="2000" dirty="0">
                    <a:effectLst>
                      <a:outerShdw blurRad="38100" dist="38100" dir="2700000" algn="tl">
                        <a:srgbClr val="000000">
                          <a:alpha val="43137"/>
                        </a:srgbClr>
                      </a:outerShdw>
                    </a:effectLst>
                    <a:ea typeface="ＭＳ Ｐゴシック" pitchFamily="-109" charset="-128"/>
                  </a:rPr>
                  <a:t>8</a:t>
                </a:r>
              </a:p>
            </p:txBody>
          </p:sp>
          <p:sp>
            <p:nvSpPr>
              <p:cNvPr id="66" name="Freeform 6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sz="2000" dirty="0">
                  <a:ea typeface="ＭＳ Ｐゴシック" pitchFamily="-105" charset="-128"/>
                </a:endParaRPr>
              </a:p>
            </p:txBody>
          </p:sp>
        </p:grpSp>
        <p:sp>
          <p:nvSpPr>
            <p:cNvPr id="64" name="TextBox 45"/>
            <p:cNvSpPr txBox="1">
              <a:spLocks noChangeArrowheads="1"/>
            </p:cNvSpPr>
            <p:nvPr/>
          </p:nvSpPr>
          <p:spPr bwMode="auto">
            <a:xfrm>
              <a:off x="1446828" y="1763524"/>
              <a:ext cx="3413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err="1">
                  <a:ea typeface="ＭＳ Ｐゴシック" pitchFamily="-109" charset="-128"/>
                </a:rPr>
                <a:t>Promovimi</a:t>
              </a:r>
              <a:r>
                <a:rPr lang="en-IN" sz="2000" b="1" dirty="0">
                  <a:ea typeface="ＭＳ Ｐゴシック" pitchFamily="-109" charset="-128"/>
                </a:rPr>
                <a:t> </a:t>
              </a:r>
              <a:r>
                <a:rPr lang="en-IN" sz="2000" b="1" dirty="0" err="1">
                  <a:ea typeface="ＭＳ Ｐゴシック" pitchFamily="-109" charset="-128"/>
                </a:rPr>
                <a:t>dhe</a:t>
              </a:r>
              <a:r>
                <a:rPr lang="en-IN" sz="2000" b="1" dirty="0">
                  <a:ea typeface="ＭＳ Ｐゴシック" pitchFamily="-109" charset="-128"/>
                </a:rPr>
                <a:t> </a:t>
              </a:r>
              <a:r>
                <a:rPr lang="en-IN" sz="2000" b="1" dirty="0" err="1">
                  <a:ea typeface="ＭＳ Ｐゴシック" pitchFamily="-109" charset="-128"/>
                </a:rPr>
                <a:t>Transferimi</a:t>
              </a:r>
              <a:endParaRPr lang="nb-NO" sz="2000" b="1" dirty="0">
                <a:ea typeface="ＭＳ Ｐゴシック" pitchFamily="-109" charset="-128"/>
              </a:endParaRPr>
            </a:p>
          </p:txBody>
        </p:sp>
      </p:grpSp>
      <p:sp>
        <p:nvSpPr>
          <p:cNvPr id="67" name="Rounded Rectangle 66"/>
          <p:cNvSpPr/>
          <p:nvPr/>
        </p:nvSpPr>
        <p:spPr>
          <a:xfrm>
            <a:off x="6960096" y="1701360"/>
            <a:ext cx="3728080" cy="4968000"/>
          </a:xfrm>
          <a:prstGeom prst="roundRect">
            <a:avLst>
              <a:gd name="adj" fmla="val 3111"/>
            </a:avLst>
          </a:prstGeom>
          <a:solidFill>
            <a:srgbClr val="B6AD80">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err="1">
                <a:solidFill>
                  <a:schemeClr val="tx1"/>
                </a:solidFill>
              </a:rPr>
              <a:t>Promovimi</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Transferimi</a:t>
            </a:r>
            <a:r>
              <a:rPr lang="en-IN" sz="2200" b="1" dirty="0">
                <a:solidFill>
                  <a:schemeClr val="tx1"/>
                </a:solidFill>
              </a:rPr>
              <a:t>:</a:t>
            </a:r>
          </a:p>
          <a:p>
            <a:endParaRPr lang="en-IN" sz="2200" b="1" dirty="0">
              <a:solidFill>
                <a:schemeClr val="tx1"/>
              </a:solidFill>
            </a:endParaRPr>
          </a:p>
          <a:p>
            <a:r>
              <a:rPr lang="en-IN" sz="2200" b="1" dirty="0" err="1">
                <a:solidFill>
                  <a:schemeClr val="tx1"/>
                </a:solidFill>
              </a:rPr>
              <a:t>Promovimi</a:t>
            </a:r>
            <a:r>
              <a:rPr lang="en-IN" sz="2200" b="1" dirty="0">
                <a:solidFill>
                  <a:schemeClr val="tx1"/>
                </a:solidFill>
              </a:rPr>
              <a:t> </a:t>
            </a:r>
            <a:r>
              <a:rPr lang="en-IN" sz="2200" b="1" dirty="0" err="1">
                <a:solidFill>
                  <a:schemeClr val="tx1"/>
                </a:solidFill>
              </a:rPr>
              <a:t>cilësohet</a:t>
            </a:r>
            <a:r>
              <a:rPr lang="en-IN" sz="2200" b="1" dirty="0">
                <a:solidFill>
                  <a:schemeClr val="tx1"/>
                </a:solidFill>
              </a:rPr>
              <a:t> </a:t>
            </a:r>
            <a:r>
              <a:rPr lang="en-IN" sz="2200" b="1" dirty="0" err="1">
                <a:solidFill>
                  <a:schemeClr val="tx1"/>
                </a:solidFill>
              </a:rPr>
              <a:t>si</a:t>
            </a:r>
            <a:r>
              <a:rPr lang="en-IN" sz="2200" b="1" dirty="0">
                <a:solidFill>
                  <a:schemeClr val="tx1"/>
                </a:solidFill>
              </a:rPr>
              <a:t> </a:t>
            </a:r>
            <a:r>
              <a:rPr lang="en-IN" sz="2200" b="1" dirty="0" err="1">
                <a:solidFill>
                  <a:schemeClr val="tx1"/>
                </a:solidFill>
              </a:rPr>
              <a:t>një</a:t>
            </a:r>
            <a:r>
              <a:rPr lang="en-IN" sz="2200" b="1" dirty="0">
                <a:solidFill>
                  <a:schemeClr val="tx1"/>
                </a:solidFill>
              </a:rPr>
              <a:t> </a:t>
            </a:r>
            <a:r>
              <a:rPr lang="en-IN" sz="2200" b="1" dirty="0" err="1">
                <a:solidFill>
                  <a:schemeClr val="tx1"/>
                </a:solidFill>
              </a:rPr>
              <a:t>nxitje</a:t>
            </a:r>
            <a:r>
              <a:rPr lang="en-IN" sz="2200" b="1" dirty="0">
                <a:solidFill>
                  <a:schemeClr val="tx1"/>
                </a:solidFill>
              </a:rPr>
              <a:t> jo </a:t>
            </a:r>
            <a:r>
              <a:rPr lang="en-IN" sz="2200" b="1" dirty="0" err="1">
                <a:solidFill>
                  <a:schemeClr val="tx1"/>
                </a:solidFill>
              </a:rPr>
              <a:t>monetare</a:t>
            </a:r>
            <a:r>
              <a:rPr lang="en-IN" sz="2200" b="1" dirty="0">
                <a:solidFill>
                  <a:schemeClr val="tx1"/>
                </a:solidFill>
              </a:rPr>
              <a:t>, </a:t>
            </a:r>
            <a:r>
              <a:rPr lang="en-IN" sz="2200" b="1" dirty="0" err="1">
                <a:solidFill>
                  <a:schemeClr val="tx1"/>
                </a:solidFill>
              </a:rPr>
              <a:t>ku</a:t>
            </a:r>
            <a:r>
              <a:rPr lang="en-IN" sz="2200" b="1" dirty="0">
                <a:solidFill>
                  <a:schemeClr val="tx1"/>
                </a:solidFill>
              </a:rPr>
              <a:t> </a:t>
            </a:r>
            <a:r>
              <a:rPr lang="en-IN" sz="2200" b="1" dirty="0" err="1">
                <a:solidFill>
                  <a:schemeClr val="tx1"/>
                </a:solidFill>
              </a:rPr>
              <a:t>punonjësi</a:t>
            </a:r>
            <a:r>
              <a:rPr lang="en-IN" sz="2200" b="1" dirty="0">
                <a:solidFill>
                  <a:schemeClr val="tx1"/>
                </a:solidFill>
              </a:rPr>
              <a:t> </a:t>
            </a:r>
            <a:r>
              <a:rPr lang="en-IN" sz="2200" b="1" dirty="0" err="1">
                <a:solidFill>
                  <a:schemeClr val="tx1"/>
                </a:solidFill>
              </a:rPr>
              <a:t>zhvendoset</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një</a:t>
            </a:r>
            <a:r>
              <a:rPr lang="en-IN" sz="2200" b="1" dirty="0">
                <a:solidFill>
                  <a:schemeClr val="tx1"/>
                </a:solidFill>
              </a:rPr>
              <a:t> </a:t>
            </a:r>
            <a:r>
              <a:rPr lang="en-IN" sz="2200" b="1" dirty="0" err="1">
                <a:solidFill>
                  <a:schemeClr val="tx1"/>
                </a:solidFill>
              </a:rPr>
              <a:t>pozicion</a:t>
            </a:r>
            <a:r>
              <a:rPr lang="en-IN" sz="2200" b="1" dirty="0">
                <a:solidFill>
                  <a:schemeClr val="tx1"/>
                </a:solidFill>
              </a:rPr>
              <a:t> </a:t>
            </a:r>
            <a:r>
              <a:rPr lang="en-IN" sz="2200" b="1" dirty="0" err="1">
                <a:solidFill>
                  <a:schemeClr val="tx1"/>
                </a:solidFill>
              </a:rPr>
              <a:t>më</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lartë</a:t>
            </a:r>
            <a:r>
              <a:rPr lang="en-IN" sz="2200" b="1" dirty="0">
                <a:solidFill>
                  <a:schemeClr val="tx1"/>
                </a:solidFill>
              </a:rPr>
              <a:t> </a:t>
            </a:r>
            <a:r>
              <a:rPr lang="en-IN" sz="2200" b="1" dirty="0" err="1">
                <a:solidFill>
                  <a:schemeClr val="tx1"/>
                </a:solidFill>
              </a:rPr>
              <a:t>pune</a:t>
            </a:r>
            <a:r>
              <a:rPr lang="en-IN" sz="2200" b="1" dirty="0">
                <a:solidFill>
                  <a:schemeClr val="tx1"/>
                </a:solidFill>
              </a:rPr>
              <a:t> duke </a:t>
            </a:r>
            <a:r>
              <a:rPr lang="en-IN" sz="2200" b="1" dirty="0" err="1">
                <a:solidFill>
                  <a:schemeClr val="tx1"/>
                </a:solidFill>
              </a:rPr>
              <a:t>kërkuar</a:t>
            </a:r>
            <a:r>
              <a:rPr lang="en-IN" sz="2200" b="1" dirty="0">
                <a:solidFill>
                  <a:schemeClr val="tx1"/>
                </a:solidFill>
              </a:rPr>
              <a:t> </a:t>
            </a:r>
            <a:r>
              <a:rPr lang="en-IN" sz="2200" b="1" dirty="0" err="1">
                <a:solidFill>
                  <a:schemeClr val="tx1"/>
                </a:solidFill>
              </a:rPr>
              <a:t>përgjegjësi</a:t>
            </a:r>
            <a:r>
              <a:rPr lang="en-IN" sz="2200" b="1" dirty="0">
                <a:solidFill>
                  <a:schemeClr val="tx1"/>
                </a:solidFill>
              </a:rPr>
              <a:t> </a:t>
            </a:r>
            <a:r>
              <a:rPr lang="en-IN" sz="2200" b="1" dirty="0" err="1">
                <a:solidFill>
                  <a:schemeClr val="tx1"/>
                </a:solidFill>
              </a:rPr>
              <a:t>më</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mëdha</a:t>
            </a:r>
            <a:r>
              <a:rPr lang="en-IN" sz="2200" b="1" dirty="0">
                <a:solidFill>
                  <a:schemeClr val="tx1"/>
                </a:solidFill>
              </a:rPr>
              <a:t>, </a:t>
            </a:r>
            <a:r>
              <a:rPr lang="en-IN" sz="2200" b="1" dirty="0" err="1">
                <a:solidFill>
                  <a:schemeClr val="tx1"/>
                </a:solidFill>
              </a:rPr>
              <a:t>si</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zhvendosjen</a:t>
            </a:r>
            <a:r>
              <a:rPr lang="en-IN" sz="2200" b="1" dirty="0">
                <a:solidFill>
                  <a:schemeClr val="tx1"/>
                </a:solidFill>
              </a:rPr>
              <a:t> e </a:t>
            </a:r>
            <a:r>
              <a:rPr lang="en-IN" sz="2200" b="1" dirty="0" err="1">
                <a:solidFill>
                  <a:schemeClr val="tx1"/>
                </a:solidFill>
              </a:rPr>
              <a:t>punëtorëve</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transferimin</a:t>
            </a:r>
            <a:r>
              <a:rPr lang="en-IN" sz="2200" b="1" dirty="0">
                <a:solidFill>
                  <a:schemeClr val="tx1"/>
                </a:solidFill>
              </a:rPr>
              <a:t> e tyre </a:t>
            </a:r>
            <a:r>
              <a:rPr lang="en-IN" sz="2200" b="1" dirty="0" err="1">
                <a:solidFill>
                  <a:schemeClr val="tx1"/>
                </a:solidFill>
              </a:rPr>
              <a:t>në</a:t>
            </a:r>
            <a:r>
              <a:rPr lang="en-IN" sz="2200" b="1" dirty="0">
                <a:solidFill>
                  <a:schemeClr val="tx1"/>
                </a:solidFill>
              </a:rPr>
              <a:t> </a:t>
            </a:r>
            <a:r>
              <a:rPr lang="en-IN" sz="2200" b="1" dirty="0" err="1">
                <a:solidFill>
                  <a:schemeClr val="tx1"/>
                </a:solidFill>
              </a:rPr>
              <a:t>njësi</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ndryshme</a:t>
            </a:r>
            <a:r>
              <a:rPr lang="en-IN" sz="2200" b="1" dirty="0">
                <a:solidFill>
                  <a:schemeClr val="tx1"/>
                </a:solidFill>
              </a:rPr>
              <a:t> </a:t>
            </a:r>
            <a:r>
              <a:rPr lang="en-IN" sz="2200" b="1" dirty="0" err="1">
                <a:solidFill>
                  <a:schemeClr val="tx1"/>
                </a:solidFill>
              </a:rPr>
              <a:t>pune</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degë</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së</a:t>
            </a:r>
            <a:r>
              <a:rPr lang="en-IN" sz="2200" b="1" dirty="0">
                <a:solidFill>
                  <a:schemeClr val="tx1"/>
                </a:solidFill>
              </a:rPr>
              <a:t> </a:t>
            </a:r>
            <a:r>
              <a:rPr lang="en-IN" sz="2200" b="1" dirty="0" err="1">
                <a:solidFill>
                  <a:schemeClr val="tx1"/>
                </a:solidFill>
              </a:rPr>
              <a:t>njëjtës</a:t>
            </a:r>
            <a:r>
              <a:rPr lang="en-IN" sz="2200" b="1" dirty="0">
                <a:solidFill>
                  <a:schemeClr val="tx1"/>
                </a:solidFill>
              </a:rPr>
              <a:t> </a:t>
            </a:r>
            <a:r>
              <a:rPr lang="en-IN" sz="2200" b="1" dirty="0" err="1">
                <a:solidFill>
                  <a:schemeClr val="tx1"/>
                </a:solidFill>
              </a:rPr>
              <a:t>organizatë</a:t>
            </a:r>
            <a:r>
              <a:rPr lang="en-IN" sz="2200" b="1" dirty="0">
                <a:solidFill>
                  <a:schemeClr val="tx1"/>
                </a:solidFill>
              </a:rPr>
              <a:t>.</a:t>
            </a:r>
          </a:p>
        </p:txBody>
      </p:sp>
      <p:sp>
        <p:nvSpPr>
          <p:cNvPr id="2" name="Footer Placeholder 1">
            <a:extLst>
              <a:ext uri="{FF2B5EF4-FFF2-40B4-BE49-F238E27FC236}">
                <a16:creationId xmlns:a16="http://schemas.microsoft.com/office/drawing/2014/main" id="{447E0C24-FCB5-47E4-FE28-E725AA74B4AD}"/>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2AF06EC4-5928-E637-D06D-A3BB017FB98C}"/>
              </a:ext>
            </a:extLst>
          </p:cNvPr>
          <p:cNvSpPr>
            <a:spLocks noGrp="1"/>
          </p:cNvSpPr>
          <p:nvPr>
            <p:ph type="sldNum" sz="quarter" idx="12"/>
          </p:nvPr>
        </p:nvSpPr>
        <p:spPr/>
        <p:txBody>
          <a:bodyPr/>
          <a:lstStyle/>
          <a:p>
            <a:fld id="{6D273D59-D904-459C-AC51-7F75104BC442}" type="slidenum">
              <a:rPr lang="en-IN" smtClean="0"/>
              <a:t>26</a:t>
            </a:fld>
            <a:endParaRPr lang="en-IN" dirty="0"/>
          </a:p>
        </p:txBody>
      </p:sp>
      <p:grpSp>
        <p:nvGrpSpPr>
          <p:cNvPr id="4" name="Group 3">
            <a:extLst>
              <a:ext uri="{FF2B5EF4-FFF2-40B4-BE49-F238E27FC236}">
                <a16:creationId xmlns:a16="http://schemas.microsoft.com/office/drawing/2014/main" id="{99C0AB54-2C50-3824-19F1-D2CD4EDBDC03}"/>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5ED95074-3AA0-F8EE-962A-F818A95B10B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F77E1308-4B57-445D-F430-125DA79CE9FF}"/>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58493AEB-B142-B47A-A2DB-92395FF00E6D}"/>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në procesin e Personelit</a:t>
              </a:r>
            </a:p>
          </p:txBody>
        </p:sp>
      </p:grpSp>
      <p:pic>
        <p:nvPicPr>
          <p:cNvPr id="68" name="Picture 67">
            <a:extLst>
              <a:ext uri="{FF2B5EF4-FFF2-40B4-BE49-F238E27FC236}">
                <a16:creationId xmlns:a16="http://schemas.microsoft.com/office/drawing/2014/main" id="{68503084-D22B-1131-49A8-63C9795C7E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0673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Left)">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1" y="2060848"/>
            <a:ext cx="4320480" cy="2952328"/>
          </a:xfrm>
          <a:prstGeom prst="rect">
            <a:avLst/>
          </a:prstGeom>
          <a:noFill/>
          <a:ln w="28575">
            <a:solidFill>
              <a:schemeClr val="tx1">
                <a:alpha val="3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ounded Rectangle 6"/>
          <p:cNvSpPr/>
          <p:nvPr/>
        </p:nvSpPr>
        <p:spPr>
          <a:xfrm>
            <a:off x="1703512" y="980728"/>
            <a:ext cx="4176464" cy="2088232"/>
          </a:xfrm>
          <a:prstGeom prst="roundRect">
            <a:avLst>
              <a:gd name="adj" fmla="val 4269"/>
            </a:avLst>
          </a:prstGeom>
          <a:solidFill>
            <a:srgbClr val="00FF00">
              <a:alpha val="20000"/>
            </a:srgb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solidFill>
                  <a:schemeClr val="tx1"/>
                </a:solidFill>
              </a:rPr>
              <a:t>Organizimi</a:t>
            </a:r>
            <a:r>
              <a:rPr lang="en-IN" dirty="0">
                <a:solidFill>
                  <a:schemeClr val="tx1"/>
                </a:solidFill>
              </a:rPr>
              <a:t> </a:t>
            </a:r>
            <a:r>
              <a:rPr lang="en-IN" dirty="0" err="1">
                <a:solidFill>
                  <a:schemeClr val="tx1"/>
                </a:solidFill>
              </a:rPr>
              <a:t>është</a:t>
            </a:r>
            <a:r>
              <a:rPr lang="en-IN" dirty="0">
                <a:solidFill>
                  <a:schemeClr val="tx1"/>
                </a:solidFill>
              </a:rPr>
              <a:t> </a:t>
            </a:r>
            <a:r>
              <a:rPr lang="en-IN" dirty="0" err="1">
                <a:solidFill>
                  <a:schemeClr val="tx1"/>
                </a:solidFill>
              </a:rPr>
              <a:t>funksioni</a:t>
            </a:r>
            <a:r>
              <a:rPr lang="en-IN" dirty="0">
                <a:solidFill>
                  <a:schemeClr val="tx1"/>
                </a:solidFill>
              </a:rPr>
              <a:t> </a:t>
            </a:r>
            <a:r>
              <a:rPr lang="en-IN" dirty="0" err="1">
                <a:solidFill>
                  <a:schemeClr val="tx1"/>
                </a:solidFill>
              </a:rPr>
              <a:t>i</a:t>
            </a:r>
            <a:r>
              <a:rPr lang="en-IN" dirty="0">
                <a:solidFill>
                  <a:schemeClr val="tx1"/>
                </a:solidFill>
              </a:rPr>
              <a:t> </a:t>
            </a:r>
            <a:r>
              <a:rPr lang="en-IN" dirty="0" err="1">
                <a:solidFill>
                  <a:schemeClr val="tx1"/>
                </a:solidFill>
              </a:rPr>
              <a:t>menaxhimit</a:t>
            </a:r>
            <a:r>
              <a:rPr lang="en-IN" dirty="0">
                <a:solidFill>
                  <a:schemeClr val="tx1"/>
                </a:solidFill>
              </a:rPr>
              <a:t> </a:t>
            </a:r>
            <a:r>
              <a:rPr lang="en-IN" dirty="0" err="1">
                <a:solidFill>
                  <a:schemeClr val="tx1"/>
                </a:solidFill>
              </a:rPr>
              <a:t>që</a:t>
            </a:r>
            <a:r>
              <a:rPr lang="en-IN" dirty="0">
                <a:solidFill>
                  <a:schemeClr val="tx1"/>
                </a:solidFill>
              </a:rPr>
              <a:t> </a:t>
            </a:r>
            <a:r>
              <a:rPr lang="en-IN" dirty="0" err="1">
                <a:solidFill>
                  <a:schemeClr val="tx1"/>
                </a:solidFill>
              </a:rPr>
              <a:t>pason</a:t>
            </a:r>
            <a:r>
              <a:rPr lang="en-IN" dirty="0">
                <a:solidFill>
                  <a:schemeClr val="tx1"/>
                </a:solidFill>
              </a:rPr>
              <a:t> </a:t>
            </a:r>
            <a:r>
              <a:rPr lang="en-IN" dirty="0" err="1">
                <a:solidFill>
                  <a:schemeClr val="tx1"/>
                </a:solidFill>
              </a:rPr>
              <a:t>Planifikimin</a:t>
            </a:r>
            <a:r>
              <a:rPr lang="en-IN" dirty="0">
                <a:solidFill>
                  <a:schemeClr val="tx1"/>
                </a:solidFill>
              </a:rPr>
              <a:t>. </a:t>
            </a:r>
            <a:r>
              <a:rPr lang="en-IN" dirty="0" err="1">
                <a:solidFill>
                  <a:schemeClr val="tx1"/>
                </a:solidFill>
              </a:rPr>
              <a:t>Është</a:t>
            </a:r>
            <a:r>
              <a:rPr lang="en-IN" dirty="0">
                <a:solidFill>
                  <a:schemeClr val="tx1"/>
                </a:solidFill>
              </a:rPr>
              <a:t> </a:t>
            </a:r>
            <a:r>
              <a:rPr lang="en-IN" dirty="0" err="1">
                <a:solidFill>
                  <a:schemeClr val="tx1"/>
                </a:solidFill>
              </a:rPr>
              <a:t>një</a:t>
            </a:r>
            <a:r>
              <a:rPr lang="en-IN" dirty="0">
                <a:solidFill>
                  <a:schemeClr val="tx1"/>
                </a:solidFill>
              </a:rPr>
              <a:t> </a:t>
            </a:r>
            <a:r>
              <a:rPr lang="en-IN" dirty="0" err="1">
                <a:solidFill>
                  <a:schemeClr val="tx1"/>
                </a:solidFill>
              </a:rPr>
              <a:t>funksion</a:t>
            </a:r>
            <a:r>
              <a:rPr lang="en-IN" dirty="0">
                <a:solidFill>
                  <a:schemeClr val="tx1"/>
                </a:solidFill>
              </a:rPr>
              <a:t> </a:t>
            </a:r>
            <a:r>
              <a:rPr lang="en-IN" dirty="0" err="1">
                <a:solidFill>
                  <a:schemeClr val="tx1"/>
                </a:solidFill>
              </a:rPr>
              <a:t>në</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cilin</a:t>
            </a:r>
            <a:r>
              <a:rPr lang="en-IN" dirty="0">
                <a:solidFill>
                  <a:schemeClr val="tx1"/>
                </a:solidFill>
              </a:rPr>
              <a:t> </a:t>
            </a:r>
            <a:r>
              <a:rPr lang="en-IN" b="1" dirty="0" err="1">
                <a:solidFill>
                  <a:schemeClr val="tx1"/>
                </a:solidFill>
              </a:rPr>
              <a:t>ndodh</a:t>
            </a:r>
            <a:r>
              <a:rPr lang="en-IN" b="1" dirty="0">
                <a:solidFill>
                  <a:schemeClr val="tx1"/>
                </a:solidFill>
              </a:rPr>
              <a:t> </a:t>
            </a:r>
            <a:r>
              <a:rPr lang="en-IN" b="1" dirty="0" err="1">
                <a:solidFill>
                  <a:schemeClr val="tx1"/>
                </a:solidFill>
              </a:rPr>
              <a:t>sinkronizimi</a:t>
            </a:r>
            <a:r>
              <a:rPr lang="en-IN" b="1" dirty="0">
                <a:solidFill>
                  <a:schemeClr val="tx1"/>
                </a:solidFill>
              </a:rPr>
              <a:t> </a:t>
            </a:r>
            <a:r>
              <a:rPr lang="en-IN" b="1" dirty="0" err="1">
                <a:solidFill>
                  <a:schemeClr val="tx1"/>
                </a:solidFill>
              </a:rPr>
              <a:t>dhe</a:t>
            </a:r>
            <a:r>
              <a:rPr lang="en-IN" b="1" dirty="0">
                <a:solidFill>
                  <a:schemeClr val="tx1"/>
                </a:solidFill>
              </a:rPr>
              <a:t> </a:t>
            </a:r>
            <a:r>
              <a:rPr lang="en-IN" b="1" dirty="0" err="1">
                <a:solidFill>
                  <a:schemeClr val="tx1"/>
                </a:solidFill>
              </a:rPr>
              <a:t>kombinimi</a:t>
            </a:r>
            <a:r>
              <a:rPr lang="en-IN" b="1" dirty="0">
                <a:solidFill>
                  <a:schemeClr val="tx1"/>
                </a:solidFill>
              </a:rPr>
              <a:t> </a:t>
            </a:r>
            <a:r>
              <a:rPr lang="en-IN" b="1" dirty="0" err="1">
                <a:solidFill>
                  <a:schemeClr val="tx1"/>
                </a:solidFill>
              </a:rPr>
              <a:t>i</a:t>
            </a:r>
            <a:r>
              <a:rPr lang="en-IN" b="1" dirty="0">
                <a:solidFill>
                  <a:schemeClr val="tx1"/>
                </a:solidFill>
              </a:rPr>
              <a:t> </a:t>
            </a:r>
            <a:r>
              <a:rPr lang="en-IN" b="1" dirty="0" err="1">
                <a:solidFill>
                  <a:srgbClr val="FF0000"/>
                </a:solidFill>
              </a:rPr>
              <a:t>burimeve</a:t>
            </a:r>
            <a:r>
              <a:rPr lang="en-IN" b="1" dirty="0">
                <a:solidFill>
                  <a:srgbClr val="FF0000"/>
                </a:solidFill>
              </a:rPr>
              <a:t> </a:t>
            </a:r>
            <a:r>
              <a:rPr lang="en-IN" b="1" dirty="0" err="1">
                <a:solidFill>
                  <a:srgbClr val="FF0000"/>
                </a:solidFill>
              </a:rPr>
              <a:t>njerëzore</a:t>
            </a:r>
            <a:r>
              <a:rPr lang="en-IN" dirty="0">
                <a:solidFill>
                  <a:schemeClr val="tx1"/>
                </a:solidFill>
              </a:rPr>
              <a:t>, </a:t>
            </a:r>
            <a:r>
              <a:rPr lang="en-IN" b="1" dirty="0" err="1">
                <a:solidFill>
                  <a:srgbClr val="FF0000"/>
                </a:solidFill>
              </a:rPr>
              <a:t>fizike</a:t>
            </a:r>
            <a:r>
              <a:rPr lang="en-IN" b="1" dirty="0">
                <a:solidFill>
                  <a:schemeClr val="tx1"/>
                </a:solidFill>
              </a:rPr>
              <a:t> </a:t>
            </a:r>
            <a:r>
              <a:rPr lang="en-IN" b="1" dirty="0" err="1">
                <a:solidFill>
                  <a:schemeClr val="tx1"/>
                </a:solidFill>
              </a:rPr>
              <a:t>dhe</a:t>
            </a:r>
            <a:r>
              <a:rPr lang="en-IN" b="1" dirty="0">
                <a:solidFill>
                  <a:schemeClr val="tx1"/>
                </a:solidFill>
              </a:rPr>
              <a:t> </a:t>
            </a:r>
            <a:r>
              <a:rPr lang="en-IN" b="1" dirty="0" err="1">
                <a:solidFill>
                  <a:srgbClr val="FF0000"/>
                </a:solidFill>
              </a:rPr>
              <a:t>financiare</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tre</a:t>
            </a:r>
            <a:r>
              <a:rPr lang="en-IN" dirty="0">
                <a:solidFill>
                  <a:schemeClr val="tx1"/>
                </a:solidFill>
              </a:rPr>
              <a:t> </a:t>
            </a:r>
            <a:r>
              <a:rPr lang="en-IN" dirty="0" err="1">
                <a:solidFill>
                  <a:schemeClr val="tx1"/>
                </a:solidFill>
              </a:rPr>
              <a:t>burimet</a:t>
            </a:r>
            <a:r>
              <a:rPr lang="en-IN" dirty="0">
                <a:solidFill>
                  <a:schemeClr val="tx1"/>
                </a:solidFill>
              </a:rPr>
              <a:t> </a:t>
            </a:r>
            <a:r>
              <a:rPr lang="en-IN" dirty="0" err="1">
                <a:solidFill>
                  <a:schemeClr val="tx1"/>
                </a:solidFill>
              </a:rPr>
              <a:t>janë</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rëndësishme</a:t>
            </a:r>
            <a:r>
              <a:rPr lang="en-IN" dirty="0">
                <a:solidFill>
                  <a:schemeClr val="tx1"/>
                </a:solidFill>
              </a:rPr>
              <a:t> </a:t>
            </a:r>
            <a:r>
              <a:rPr lang="en-IN" dirty="0" err="1">
                <a:solidFill>
                  <a:schemeClr val="tx1"/>
                </a:solidFill>
              </a:rPr>
              <a:t>për</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marrë</a:t>
            </a:r>
            <a:r>
              <a:rPr lang="en-IN" dirty="0">
                <a:solidFill>
                  <a:schemeClr val="tx1"/>
                </a:solidFill>
              </a:rPr>
              <a:t> </a:t>
            </a:r>
            <a:r>
              <a:rPr lang="en-IN" dirty="0" err="1">
                <a:solidFill>
                  <a:schemeClr val="tx1"/>
                </a:solidFill>
              </a:rPr>
              <a:t>rezultate</a:t>
            </a:r>
            <a:r>
              <a:rPr lang="en-IN" dirty="0">
                <a:solidFill>
                  <a:schemeClr val="tx1"/>
                </a:solidFill>
              </a:rPr>
              <a:t>.</a:t>
            </a:r>
          </a:p>
        </p:txBody>
      </p:sp>
      <p:sp>
        <p:nvSpPr>
          <p:cNvPr id="8" name="Rounded Rectangle 7"/>
          <p:cNvSpPr/>
          <p:nvPr/>
        </p:nvSpPr>
        <p:spPr>
          <a:xfrm>
            <a:off x="1703512" y="3140968"/>
            <a:ext cx="4176464" cy="3312369"/>
          </a:xfrm>
          <a:prstGeom prst="roundRect">
            <a:avLst>
              <a:gd name="adj" fmla="val 4269"/>
            </a:avLst>
          </a:prstGeom>
          <a:solidFill>
            <a:srgbClr val="00FF00">
              <a:alpha val="20000"/>
            </a:srgb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solidFill>
                  <a:schemeClr val="tx1"/>
                </a:solidFill>
              </a:rPr>
              <a:t>Funksioni</a:t>
            </a:r>
            <a:r>
              <a:rPr lang="en-IN" dirty="0">
                <a:solidFill>
                  <a:schemeClr val="tx1"/>
                </a:solidFill>
              </a:rPr>
              <a:t> </a:t>
            </a:r>
            <a:r>
              <a:rPr lang="en-IN" dirty="0" err="1">
                <a:solidFill>
                  <a:schemeClr val="tx1"/>
                </a:solidFill>
              </a:rPr>
              <a:t>i</a:t>
            </a:r>
            <a:r>
              <a:rPr lang="en-IN" dirty="0">
                <a:solidFill>
                  <a:schemeClr val="tx1"/>
                </a:solidFill>
              </a:rPr>
              <a:t> </a:t>
            </a:r>
            <a:r>
              <a:rPr lang="en-IN" dirty="0" err="1">
                <a:solidFill>
                  <a:schemeClr val="tx1"/>
                </a:solidFill>
              </a:rPr>
              <a:t>Organizimit</a:t>
            </a:r>
            <a:r>
              <a:rPr lang="en-IN" dirty="0">
                <a:solidFill>
                  <a:schemeClr val="tx1"/>
                </a:solidFill>
              </a:rPr>
              <a:t> </a:t>
            </a:r>
            <a:r>
              <a:rPr lang="en-IN" dirty="0" err="1">
                <a:solidFill>
                  <a:schemeClr val="tx1"/>
                </a:solidFill>
              </a:rPr>
              <a:t>ndihmon</a:t>
            </a:r>
            <a:r>
              <a:rPr lang="en-IN" dirty="0">
                <a:solidFill>
                  <a:schemeClr val="tx1"/>
                </a:solidFill>
              </a:rPr>
              <a:t> </a:t>
            </a:r>
            <a:r>
              <a:rPr lang="en-IN" dirty="0" err="1">
                <a:solidFill>
                  <a:schemeClr val="tx1"/>
                </a:solidFill>
              </a:rPr>
              <a:t>në</a:t>
            </a:r>
            <a:r>
              <a:rPr lang="en-IN" dirty="0">
                <a:solidFill>
                  <a:schemeClr val="tx1"/>
                </a:solidFill>
              </a:rPr>
              <a:t> </a:t>
            </a:r>
            <a:r>
              <a:rPr lang="en-IN" dirty="0" err="1">
                <a:solidFill>
                  <a:schemeClr val="tx1"/>
                </a:solidFill>
              </a:rPr>
              <a:t>arritjen</a:t>
            </a:r>
            <a:r>
              <a:rPr lang="en-IN" dirty="0">
                <a:solidFill>
                  <a:schemeClr val="tx1"/>
                </a:solidFill>
              </a:rPr>
              <a:t> e </a:t>
            </a:r>
            <a:r>
              <a:rPr lang="en-IN" dirty="0" err="1">
                <a:solidFill>
                  <a:schemeClr val="tx1"/>
                </a:solidFill>
              </a:rPr>
              <a:t>rezultateve</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cilat</a:t>
            </a:r>
            <a:r>
              <a:rPr lang="en-IN" dirty="0">
                <a:solidFill>
                  <a:schemeClr val="tx1"/>
                </a:solidFill>
              </a:rPr>
              <a:t> </a:t>
            </a:r>
            <a:r>
              <a:rPr lang="en-IN" dirty="0" err="1">
                <a:solidFill>
                  <a:schemeClr val="tx1"/>
                </a:solidFill>
              </a:rPr>
              <a:t>në</a:t>
            </a:r>
            <a:r>
              <a:rPr lang="en-IN" dirty="0">
                <a:solidFill>
                  <a:schemeClr val="tx1"/>
                </a:solidFill>
              </a:rPr>
              <a:t> </a:t>
            </a:r>
            <a:r>
              <a:rPr lang="en-IN" dirty="0" err="1">
                <a:solidFill>
                  <a:schemeClr val="tx1"/>
                </a:solidFill>
              </a:rPr>
              <a:t>fakt</a:t>
            </a:r>
            <a:r>
              <a:rPr lang="en-IN" dirty="0">
                <a:solidFill>
                  <a:schemeClr val="tx1"/>
                </a:solidFill>
              </a:rPr>
              <a:t> </a:t>
            </a:r>
            <a:r>
              <a:rPr lang="en-IN" dirty="0" err="1">
                <a:solidFill>
                  <a:schemeClr val="tx1"/>
                </a:solidFill>
              </a:rPr>
              <a:t>janë</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rëndësishme</a:t>
            </a:r>
            <a:r>
              <a:rPr lang="en-IN" dirty="0">
                <a:solidFill>
                  <a:schemeClr val="tx1"/>
                </a:solidFill>
              </a:rPr>
              <a:t> </a:t>
            </a:r>
            <a:r>
              <a:rPr lang="en-IN" dirty="0" err="1">
                <a:solidFill>
                  <a:schemeClr val="tx1"/>
                </a:solidFill>
              </a:rPr>
              <a:t>për</a:t>
            </a:r>
            <a:r>
              <a:rPr lang="en-IN" dirty="0">
                <a:solidFill>
                  <a:schemeClr val="tx1"/>
                </a:solidFill>
              </a:rPr>
              <a:t> </a:t>
            </a:r>
            <a:r>
              <a:rPr lang="en-IN" dirty="0" err="1">
                <a:solidFill>
                  <a:schemeClr val="tx1"/>
                </a:solidFill>
              </a:rPr>
              <a:t>funksionimin</a:t>
            </a:r>
            <a:r>
              <a:rPr lang="en-IN" dirty="0">
                <a:solidFill>
                  <a:schemeClr val="tx1"/>
                </a:solidFill>
              </a:rPr>
              <a:t> e </a:t>
            </a:r>
            <a:r>
              <a:rPr lang="en-IN" dirty="0" err="1">
                <a:solidFill>
                  <a:schemeClr val="tx1"/>
                </a:solidFill>
              </a:rPr>
              <a:t>biznesit</a:t>
            </a:r>
            <a:r>
              <a:rPr lang="en-IN" dirty="0">
                <a:solidFill>
                  <a:schemeClr val="tx1"/>
                </a:solidFill>
              </a:rPr>
              <a:t>. </a:t>
            </a:r>
          </a:p>
          <a:p>
            <a:pPr algn="ctr"/>
            <a:r>
              <a:rPr lang="en-IN" dirty="0" err="1">
                <a:solidFill>
                  <a:schemeClr val="tx1"/>
                </a:solidFill>
              </a:rPr>
              <a:t>Sipas</a:t>
            </a:r>
            <a:r>
              <a:rPr lang="en-IN" dirty="0">
                <a:solidFill>
                  <a:schemeClr val="tx1"/>
                </a:solidFill>
              </a:rPr>
              <a:t> Chester Barnard, "</a:t>
            </a:r>
            <a:r>
              <a:rPr lang="en-IN" dirty="0" err="1">
                <a:solidFill>
                  <a:schemeClr val="tx1"/>
                </a:solidFill>
              </a:rPr>
              <a:t>Organizimi</a:t>
            </a:r>
            <a:r>
              <a:rPr lang="en-IN" dirty="0">
                <a:solidFill>
                  <a:schemeClr val="tx1"/>
                </a:solidFill>
              </a:rPr>
              <a:t> </a:t>
            </a:r>
            <a:r>
              <a:rPr lang="en-IN" dirty="0" err="1">
                <a:solidFill>
                  <a:schemeClr val="tx1"/>
                </a:solidFill>
              </a:rPr>
              <a:t>është</a:t>
            </a:r>
            <a:r>
              <a:rPr lang="en-IN" dirty="0">
                <a:solidFill>
                  <a:schemeClr val="tx1"/>
                </a:solidFill>
              </a:rPr>
              <a:t> </a:t>
            </a:r>
            <a:r>
              <a:rPr lang="en-IN" dirty="0" err="1">
                <a:solidFill>
                  <a:schemeClr val="tx1"/>
                </a:solidFill>
              </a:rPr>
              <a:t>një</a:t>
            </a:r>
            <a:r>
              <a:rPr lang="en-IN" dirty="0">
                <a:solidFill>
                  <a:schemeClr val="tx1"/>
                </a:solidFill>
              </a:rPr>
              <a:t> </a:t>
            </a:r>
            <a:r>
              <a:rPr lang="en-IN" dirty="0" err="1">
                <a:solidFill>
                  <a:schemeClr val="tx1"/>
                </a:solidFill>
              </a:rPr>
              <a:t>funksion</a:t>
            </a:r>
            <a:r>
              <a:rPr lang="en-IN" dirty="0">
                <a:solidFill>
                  <a:schemeClr val="tx1"/>
                </a:solidFill>
              </a:rPr>
              <a:t> me </a:t>
            </a:r>
            <a:r>
              <a:rPr lang="en-IN" dirty="0" err="1">
                <a:solidFill>
                  <a:schemeClr val="tx1"/>
                </a:solidFill>
              </a:rPr>
              <a:t>anë</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cilit</a:t>
            </a:r>
            <a:r>
              <a:rPr lang="en-IN" dirty="0">
                <a:solidFill>
                  <a:schemeClr val="tx1"/>
                </a:solidFill>
              </a:rPr>
              <a:t> </a:t>
            </a:r>
            <a:r>
              <a:rPr lang="en-IN" dirty="0" err="1">
                <a:solidFill>
                  <a:schemeClr val="tx1"/>
                </a:solidFill>
              </a:rPr>
              <a:t>biznesi</a:t>
            </a:r>
            <a:r>
              <a:rPr lang="en-IN" dirty="0">
                <a:solidFill>
                  <a:schemeClr val="tx1"/>
                </a:solidFill>
              </a:rPr>
              <a:t> </a:t>
            </a:r>
            <a:r>
              <a:rPr lang="en-IN" dirty="0" err="1">
                <a:solidFill>
                  <a:schemeClr val="tx1"/>
                </a:solidFill>
              </a:rPr>
              <a:t>është</a:t>
            </a:r>
            <a:r>
              <a:rPr lang="en-IN" dirty="0">
                <a:solidFill>
                  <a:schemeClr val="tx1"/>
                </a:solidFill>
              </a:rPr>
              <a:t> </a:t>
            </a:r>
            <a:r>
              <a:rPr lang="en-IN" dirty="0" err="1">
                <a:solidFill>
                  <a:schemeClr val="tx1"/>
                </a:solidFill>
              </a:rPr>
              <a:t>në</a:t>
            </a:r>
            <a:r>
              <a:rPr lang="en-IN" dirty="0">
                <a:solidFill>
                  <a:schemeClr val="tx1"/>
                </a:solidFill>
              </a:rPr>
              <a:t> </a:t>
            </a:r>
            <a:r>
              <a:rPr lang="en-IN" dirty="0" err="1">
                <a:solidFill>
                  <a:schemeClr val="tx1"/>
                </a:solidFill>
              </a:rPr>
              <a:t>gjendje</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përcaktojë</a:t>
            </a:r>
            <a:r>
              <a:rPr lang="en-IN" dirty="0">
                <a:solidFill>
                  <a:schemeClr val="tx1"/>
                </a:solidFill>
              </a:rPr>
              <a:t> </a:t>
            </a:r>
            <a:r>
              <a:rPr lang="en-IN" dirty="0" err="1">
                <a:solidFill>
                  <a:schemeClr val="tx1"/>
                </a:solidFill>
              </a:rPr>
              <a:t>pozicionet</a:t>
            </a:r>
            <a:r>
              <a:rPr lang="en-IN" dirty="0">
                <a:solidFill>
                  <a:schemeClr val="tx1"/>
                </a:solidFill>
              </a:rPr>
              <a:t> </a:t>
            </a:r>
            <a:r>
              <a:rPr lang="en-IN" dirty="0" err="1">
                <a:solidFill>
                  <a:schemeClr val="tx1"/>
                </a:solidFill>
              </a:rPr>
              <a:t>dhe</a:t>
            </a:r>
            <a:r>
              <a:rPr lang="en-IN" dirty="0">
                <a:solidFill>
                  <a:schemeClr val="tx1"/>
                </a:solidFill>
              </a:rPr>
              <a:t> </a:t>
            </a:r>
            <a:r>
              <a:rPr lang="en-IN" dirty="0" err="1">
                <a:solidFill>
                  <a:schemeClr val="tx1"/>
                </a:solidFill>
              </a:rPr>
              <a:t>rolet</a:t>
            </a:r>
            <a:r>
              <a:rPr lang="en-IN" dirty="0">
                <a:solidFill>
                  <a:schemeClr val="tx1"/>
                </a:solidFill>
              </a:rPr>
              <a:t>, </a:t>
            </a:r>
            <a:r>
              <a:rPr lang="en-IN" dirty="0" err="1">
                <a:solidFill>
                  <a:schemeClr val="tx1"/>
                </a:solidFill>
              </a:rPr>
              <a:t>punët</a:t>
            </a:r>
            <a:r>
              <a:rPr lang="en-IN" dirty="0">
                <a:solidFill>
                  <a:schemeClr val="tx1"/>
                </a:solidFill>
              </a:rPr>
              <a:t> </a:t>
            </a:r>
            <a:r>
              <a:rPr lang="en-IN" dirty="0" err="1">
                <a:solidFill>
                  <a:schemeClr val="tx1"/>
                </a:solidFill>
              </a:rPr>
              <a:t>që</a:t>
            </a:r>
            <a:r>
              <a:rPr lang="en-IN" dirty="0">
                <a:solidFill>
                  <a:schemeClr val="tx1"/>
                </a:solidFill>
              </a:rPr>
              <a:t> </a:t>
            </a:r>
            <a:r>
              <a:rPr lang="en-IN" dirty="0" err="1">
                <a:solidFill>
                  <a:schemeClr val="tx1"/>
                </a:solidFill>
              </a:rPr>
              <a:t>lidhen</a:t>
            </a:r>
            <a:r>
              <a:rPr lang="en-IN" dirty="0">
                <a:solidFill>
                  <a:schemeClr val="tx1"/>
                </a:solidFill>
              </a:rPr>
              <a:t> </a:t>
            </a:r>
            <a:r>
              <a:rPr lang="en-IN" dirty="0" err="1">
                <a:solidFill>
                  <a:schemeClr val="tx1"/>
                </a:solidFill>
              </a:rPr>
              <a:t>dhe</a:t>
            </a:r>
            <a:r>
              <a:rPr lang="en-IN" dirty="0">
                <a:solidFill>
                  <a:schemeClr val="tx1"/>
                </a:solidFill>
              </a:rPr>
              <a:t> </a:t>
            </a:r>
            <a:r>
              <a:rPr lang="en-IN" dirty="0" err="1">
                <a:solidFill>
                  <a:schemeClr val="tx1"/>
                </a:solidFill>
              </a:rPr>
              <a:t>koordinimin</a:t>
            </a:r>
            <a:r>
              <a:rPr lang="en-IN" dirty="0">
                <a:solidFill>
                  <a:schemeClr val="tx1"/>
                </a:solidFill>
              </a:rPr>
              <a:t> midis </a:t>
            </a:r>
            <a:r>
              <a:rPr lang="en-IN" dirty="0" err="1">
                <a:solidFill>
                  <a:schemeClr val="tx1"/>
                </a:solidFill>
              </a:rPr>
              <a:t>autoritetit</a:t>
            </a:r>
            <a:r>
              <a:rPr lang="en-IN" dirty="0">
                <a:solidFill>
                  <a:schemeClr val="tx1"/>
                </a:solidFill>
              </a:rPr>
              <a:t> </a:t>
            </a:r>
            <a:r>
              <a:rPr lang="en-IN" dirty="0" err="1">
                <a:solidFill>
                  <a:schemeClr val="tx1"/>
                </a:solidFill>
              </a:rPr>
              <a:t>dhe</a:t>
            </a:r>
            <a:r>
              <a:rPr lang="en-IN" dirty="0">
                <a:solidFill>
                  <a:schemeClr val="tx1"/>
                </a:solidFill>
              </a:rPr>
              <a:t> </a:t>
            </a:r>
            <a:r>
              <a:rPr lang="en-IN" dirty="0" err="1">
                <a:solidFill>
                  <a:schemeClr val="tx1"/>
                </a:solidFill>
              </a:rPr>
              <a:t>përgjegjësisë</a:t>
            </a:r>
            <a:r>
              <a:rPr lang="en-IN" dirty="0">
                <a:solidFill>
                  <a:schemeClr val="tx1"/>
                </a:solidFill>
              </a:rPr>
              <a:t>. </a:t>
            </a:r>
            <a:r>
              <a:rPr lang="en-IN" dirty="0" err="1">
                <a:solidFill>
                  <a:schemeClr val="tx1"/>
                </a:solidFill>
              </a:rPr>
              <a:t>Prandaj</a:t>
            </a:r>
            <a:r>
              <a:rPr lang="en-IN" dirty="0">
                <a:solidFill>
                  <a:schemeClr val="tx1"/>
                </a:solidFill>
              </a:rPr>
              <a:t>, </a:t>
            </a:r>
            <a:r>
              <a:rPr lang="en-IN" dirty="0" err="1">
                <a:solidFill>
                  <a:schemeClr val="tx1"/>
                </a:solidFill>
              </a:rPr>
              <a:t>një</a:t>
            </a:r>
            <a:r>
              <a:rPr lang="en-IN" dirty="0">
                <a:solidFill>
                  <a:schemeClr val="tx1"/>
                </a:solidFill>
              </a:rPr>
              <a:t> </a:t>
            </a:r>
            <a:r>
              <a:rPr lang="en-IN" dirty="0" err="1">
                <a:solidFill>
                  <a:schemeClr val="tx1"/>
                </a:solidFill>
              </a:rPr>
              <a:t>menaxher</a:t>
            </a:r>
            <a:r>
              <a:rPr lang="en-IN" dirty="0">
                <a:solidFill>
                  <a:schemeClr val="tx1"/>
                </a:solidFill>
              </a:rPr>
              <a:t> </a:t>
            </a:r>
            <a:r>
              <a:rPr lang="en-IN" dirty="0" err="1">
                <a:solidFill>
                  <a:schemeClr val="tx1"/>
                </a:solidFill>
              </a:rPr>
              <a:t>gjithmonë</a:t>
            </a:r>
            <a:r>
              <a:rPr lang="en-IN" dirty="0">
                <a:solidFill>
                  <a:schemeClr val="tx1"/>
                </a:solidFill>
              </a:rPr>
              <a:t> </a:t>
            </a:r>
            <a:r>
              <a:rPr lang="en-IN" dirty="0" err="1">
                <a:solidFill>
                  <a:schemeClr val="tx1"/>
                </a:solidFill>
              </a:rPr>
              <a:t>duhet</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organizojë</a:t>
            </a:r>
            <a:r>
              <a:rPr lang="en-IN" dirty="0">
                <a:solidFill>
                  <a:schemeClr val="tx1"/>
                </a:solidFill>
              </a:rPr>
              <a:t> </a:t>
            </a:r>
            <a:r>
              <a:rPr lang="en-IN" dirty="0" err="1">
                <a:solidFill>
                  <a:schemeClr val="tx1"/>
                </a:solidFill>
              </a:rPr>
              <a:t>për</a:t>
            </a:r>
            <a:r>
              <a:rPr lang="en-IN" dirty="0">
                <a:solidFill>
                  <a:schemeClr val="tx1"/>
                </a:solidFill>
              </a:rPr>
              <a:t> </a:t>
            </a:r>
            <a:r>
              <a:rPr lang="en-IN" dirty="0" err="1">
                <a:solidFill>
                  <a:schemeClr val="tx1"/>
                </a:solidFill>
              </a:rPr>
              <a:t>të</a:t>
            </a:r>
            <a:r>
              <a:rPr lang="en-IN" dirty="0">
                <a:solidFill>
                  <a:schemeClr val="tx1"/>
                </a:solidFill>
              </a:rPr>
              <a:t> </a:t>
            </a:r>
            <a:r>
              <a:rPr lang="en-IN" dirty="0" err="1">
                <a:solidFill>
                  <a:schemeClr val="tx1"/>
                </a:solidFill>
              </a:rPr>
              <a:t>marrë</a:t>
            </a:r>
            <a:r>
              <a:rPr lang="en-IN" dirty="0">
                <a:solidFill>
                  <a:schemeClr val="tx1"/>
                </a:solidFill>
              </a:rPr>
              <a:t> </a:t>
            </a:r>
            <a:r>
              <a:rPr lang="en-IN" dirty="0" err="1">
                <a:solidFill>
                  <a:schemeClr val="tx1"/>
                </a:solidFill>
              </a:rPr>
              <a:t>rezultate</a:t>
            </a:r>
            <a:r>
              <a:rPr lang="en-IN" dirty="0">
                <a:solidFill>
                  <a:schemeClr val="tx1"/>
                </a:solidFill>
              </a:rPr>
              <a:t>.”</a:t>
            </a:r>
          </a:p>
        </p:txBody>
      </p:sp>
      <p:pic>
        <p:nvPicPr>
          <p:cNvPr id="9" name="Picture 8" descr="10253627_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168008" y="2132856"/>
            <a:ext cx="4104456" cy="2736304"/>
          </a:xfrm>
          <a:prstGeom prst="rect">
            <a:avLst/>
          </a:prstGeom>
        </p:spPr>
      </p:pic>
      <p:sp>
        <p:nvSpPr>
          <p:cNvPr id="10" name="Rectangle 9"/>
          <p:cNvSpPr/>
          <p:nvPr/>
        </p:nvSpPr>
        <p:spPr>
          <a:xfrm>
            <a:off x="6023992" y="1025353"/>
            <a:ext cx="4608512" cy="5330997"/>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Footer Placeholder 1">
            <a:extLst>
              <a:ext uri="{FF2B5EF4-FFF2-40B4-BE49-F238E27FC236}">
                <a16:creationId xmlns:a16="http://schemas.microsoft.com/office/drawing/2014/main" id="{6660ED11-B433-EFF0-EDAB-8D656A2F6F60}"/>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2893D6FF-BD98-6DE7-B5ED-91D2B10942B2}"/>
              </a:ext>
            </a:extLst>
          </p:cNvPr>
          <p:cNvSpPr>
            <a:spLocks noGrp="1"/>
          </p:cNvSpPr>
          <p:nvPr>
            <p:ph type="sldNum" sz="quarter" idx="12"/>
          </p:nvPr>
        </p:nvSpPr>
        <p:spPr/>
        <p:txBody>
          <a:bodyPr/>
          <a:lstStyle/>
          <a:p>
            <a:fld id="{6D273D59-D904-459C-AC51-7F75104BC442}" type="slidenum">
              <a:rPr lang="en-IN" smtClean="0"/>
              <a:t>27</a:t>
            </a:fld>
            <a:endParaRPr lang="en-IN" dirty="0"/>
          </a:p>
        </p:txBody>
      </p:sp>
      <p:grpSp>
        <p:nvGrpSpPr>
          <p:cNvPr id="4" name="Group 3">
            <a:extLst>
              <a:ext uri="{FF2B5EF4-FFF2-40B4-BE49-F238E27FC236}">
                <a16:creationId xmlns:a16="http://schemas.microsoft.com/office/drawing/2014/main" id="{D4DB2BAA-3E2C-1D84-09C9-BF49D3F3DDE3}"/>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2AA9A711-765D-0552-3F7A-CADE0E7C64D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5F0F2AE3-65CF-5395-79B1-B7E67054372E}"/>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BB5723B9-21C2-C1D3-5F38-48A8599A78C1}"/>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3. </a:t>
              </a:r>
              <a:r>
                <a:rPr lang="it-IT" sz="3200" b="1" dirty="0"/>
                <a:t>Organizimi në Menaxhim</a:t>
              </a:r>
              <a:endParaRPr lang="en-IN" sz="3200" b="1" dirty="0"/>
            </a:p>
          </p:txBody>
        </p:sp>
      </p:grpSp>
      <p:pic>
        <p:nvPicPr>
          <p:cNvPr id="13" name="Picture 12">
            <a:extLst>
              <a:ext uri="{FF2B5EF4-FFF2-40B4-BE49-F238E27FC236}">
                <a16:creationId xmlns:a16="http://schemas.microsoft.com/office/drawing/2014/main" id="{A24B2DA3-C030-67F2-5CC3-47B839CD41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8107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42" presetClass="path" presetSubtype="0" accel="50000" decel="50000" fill="hold" grpId="0" nodeType="withEffect">
                                  <p:stCondLst>
                                    <p:cond delay="0"/>
                                  </p:stCondLst>
                                  <p:childTnLst>
                                    <p:animMotion origin="layout" path="M 2.77778E-6 -4.44444E-6 L 2.77778E-6 0.33311 " pathEditMode="relative" rAng="0" ptsTypes="AA">
                                      <p:cBhvr>
                                        <p:cTn id="13" dur="500" spd="-100000" fill="hold"/>
                                        <p:tgtEl>
                                          <p:spTgt spid="10"/>
                                        </p:tgtEl>
                                        <p:attrNameLst>
                                          <p:attrName>ppt_x</p:attrName>
                                          <p:attrName>ppt_y</p:attrName>
                                        </p:attrNameLst>
                                      </p:cBhvr>
                                      <p:rCtr x="0" y="16644"/>
                                    </p:animMotion>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0" presetClass="path" presetSubtype="0" accel="50000" decel="50000" fill="hold" grpId="0" nodeType="withEffect">
                                  <p:stCondLst>
                                    <p:cond delay="0"/>
                                  </p:stCondLst>
                                  <p:childTnLst>
                                    <p:animMotion origin="layout" path="M -0.90261 -4.07956E-6 L 0.19479 -4.07956E-6 L 1.38889E-6 -4.07956E-6 " pathEditMode="relative" ptsTypes="AAA">
                                      <p:cBhvr>
                                        <p:cTn id="18" dur="500" fill="hold"/>
                                        <p:tgtEl>
                                          <p:spTgt spid="6"/>
                                        </p:tgtEl>
                                        <p:attrNameLst>
                                          <p:attrName>ppt_x</p:attrName>
                                          <p:attrName>ppt_y</p:attrName>
                                        </p:attrNameLst>
                                      </p:cBhvr>
                                    </p:animMotion>
                                  </p:childTnLst>
                                </p:cTn>
                              </p:par>
                              <p:par>
                                <p:cTn id="19" presetID="1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Left)">
                                      <p:cBhvr>
                                        <p:cTn id="21" dur="500"/>
                                        <p:tgtEl>
                                          <p:spTgt spid="7"/>
                                        </p:tgtEl>
                                      </p:cBhvr>
                                    </p:animEffect>
                                  </p:childTnLst>
                                </p:cTn>
                              </p:par>
                            </p:childTnLst>
                          </p:cTn>
                        </p:par>
                        <p:par>
                          <p:cTn id="22" fill="hold">
                            <p:stCondLst>
                              <p:cond delay="1000"/>
                            </p:stCondLst>
                            <p:childTnLst>
                              <p:par>
                                <p:cTn id="23" presetID="12" presetClass="entr" presetSubtype="2" fill="hold" grpId="0" nodeType="afterEffect">
                                  <p:stCondLst>
                                    <p:cond delay="5000"/>
                                  </p:stCondLst>
                                  <p:childTnLst>
                                    <p:set>
                                      <p:cBhvr>
                                        <p:cTn id="24" dur="1" fill="hold">
                                          <p:stCondLst>
                                            <p:cond delay="0"/>
                                          </p:stCondLst>
                                        </p:cTn>
                                        <p:tgtEl>
                                          <p:spTgt spid="8"/>
                                        </p:tgtEl>
                                        <p:attrNameLst>
                                          <p:attrName>style.visibility</p:attrName>
                                        </p:attrNameLst>
                                      </p:cBhvr>
                                      <p:to>
                                        <p:strVal val="visible"/>
                                      </p:to>
                                    </p:set>
                                    <p:animEffect transition="in" filter="slide(fromRigh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10" grpId="0" animBg="1"/>
      <p:bldP spid="1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Grp="1" noSelect="1" noRot="1" noMove="1" noResize="1" noEditPoints="1" noAdjustHandles="1" noChangeArrowheads="1" noChangeShapeType="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1343472" y="3869242"/>
            <a:ext cx="9353550" cy="847380"/>
          </a:xfrm>
          <a:prstGeom prst="rect">
            <a:avLst/>
          </a:prstGeom>
          <a:noFill/>
          <a:ln w="9525">
            <a:noFill/>
            <a:miter lim="800000"/>
            <a:headEnd/>
            <a:tailEnd/>
          </a:ln>
        </p:spPr>
      </p:pic>
      <p:sp>
        <p:nvSpPr>
          <p:cNvPr id="8" name="TextBox 7"/>
          <p:cNvSpPr txBox="1"/>
          <p:nvPr/>
        </p:nvSpPr>
        <p:spPr>
          <a:xfrm>
            <a:off x="1797270" y="4055269"/>
            <a:ext cx="7539091" cy="400111"/>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Klasifikimi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i</a:t>
            </a:r>
            <a:r>
              <a:rPr lang="en-IN" sz="2000" b="1" dirty="0">
                <a:effectLst>
                  <a:glow rad="228600">
                    <a:schemeClr val="bg1">
                      <a:alpha val="40000"/>
                    </a:schemeClr>
                  </a:glow>
                </a:effectLst>
              </a:rPr>
              <a:t> </a:t>
            </a:r>
            <a:r>
              <a:rPr lang="en-IN" sz="2000" b="1" dirty="0" err="1">
                <a:effectLst>
                  <a:glow rad="228600">
                    <a:schemeClr val="bg1">
                      <a:alpha val="40000"/>
                    </a:schemeClr>
                  </a:glow>
                </a:effectLst>
              </a:rPr>
              <a:t>Autoritetit</a:t>
            </a:r>
            <a:endParaRPr lang="en-IN" sz="2000" b="1" dirty="0">
              <a:effectLst>
                <a:glow rad="228600">
                  <a:schemeClr val="bg1">
                    <a:alpha val="40000"/>
                  </a:schemeClr>
                </a:glow>
              </a:effectLst>
            </a:endParaRPr>
          </a:p>
        </p:txBody>
      </p:sp>
      <p:pic>
        <p:nvPicPr>
          <p:cNvPr id="10" name="Picture 6"/>
          <p:cNvPicPr>
            <a:picLocks noGrp="1" noSelect="1" noRot="1" noMove="1" noResize="1" noEditPoints="1" noAdjustHandles="1" noChangeArrowheads="1" noChangeShapeType="1"/>
          </p:cNvPicPr>
          <p:nvPr>
            <p:custDataLst>
              <p:tags r:id="rId3"/>
            </p:custDataLst>
          </p:nvPr>
        </p:nvPicPr>
        <p:blipFill>
          <a:blip r:embed="rId8" cstate="print">
            <a:clrChange>
              <a:clrFrom>
                <a:srgbClr val="FFFFFF"/>
              </a:clrFrom>
              <a:clrTo>
                <a:srgbClr val="FFFFFF">
                  <a:alpha val="0"/>
                </a:srgbClr>
              </a:clrTo>
            </a:clrChange>
          </a:blip>
          <a:srcRect/>
          <a:stretch>
            <a:fillRect/>
          </a:stretch>
        </p:blipFill>
        <p:spPr bwMode="auto">
          <a:xfrm>
            <a:off x="1343472" y="2371709"/>
            <a:ext cx="9296400" cy="847380"/>
          </a:xfrm>
          <a:prstGeom prst="rect">
            <a:avLst/>
          </a:prstGeom>
          <a:noFill/>
          <a:ln w="9525">
            <a:noFill/>
            <a:miter lim="800000"/>
            <a:headEnd/>
            <a:tailEnd/>
          </a:ln>
        </p:spPr>
      </p:pic>
      <p:sp>
        <p:nvSpPr>
          <p:cNvPr id="11" name="TextBox 10"/>
          <p:cNvSpPr txBox="1"/>
          <p:nvPr/>
        </p:nvSpPr>
        <p:spPr>
          <a:xfrm>
            <a:off x="1725262" y="2564779"/>
            <a:ext cx="7539091" cy="400111"/>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Identifikimi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i</a:t>
            </a:r>
            <a:r>
              <a:rPr lang="en-IN" sz="2000" b="1" dirty="0">
                <a:effectLst>
                  <a:glow rad="228600">
                    <a:schemeClr val="bg1">
                      <a:alpha val="40000"/>
                    </a:schemeClr>
                  </a:glow>
                </a:effectLst>
              </a:rPr>
              <a:t> </a:t>
            </a:r>
            <a:r>
              <a:rPr lang="en-IN" sz="2000" b="1" dirty="0" err="1">
                <a:effectLst>
                  <a:glow rad="228600">
                    <a:schemeClr val="bg1">
                      <a:alpha val="40000"/>
                    </a:schemeClr>
                  </a:glow>
                </a:effectLst>
              </a:rPr>
              <a:t>Aktiviteteve</a:t>
            </a:r>
            <a:endParaRPr lang="en-IN" sz="2000" b="1" dirty="0">
              <a:effectLst>
                <a:glow rad="228600">
                  <a:schemeClr val="bg1">
                    <a:alpha val="40000"/>
                  </a:schemeClr>
                </a:glow>
              </a:effectLst>
            </a:endParaRPr>
          </a:p>
        </p:txBody>
      </p:sp>
      <p:pic>
        <p:nvPicPr>
          <p:cNvPr id="13" name="Picture 7"/>
          <p:cNvPicPr>
            <a:picLocks noGrp="1" noSelect="1" noRot="1" noMove="1" noResize="1" noEditPoints="1" noAdjustHandles="1" noChangeArrowheads="1" noChangeShapeType="1"/>
          </p:cNvPicPr>
          <p:nvPr>
            <p:custDataLst>
              <p:tags r:id="rId4"/>
            </p:custDataLst>
          </p:nvPr>
        </p:nvPicPr>
        <p:blipFill>
          <a:blip r:embed="rId9" cstate="print">
            <a:clrChange>
              <a:clrFrom>
                <a:srgbClr val="FFFFFF"/>
              </a:clrFrom>
              <a:clrTo>
                <a:srgbClr val="FFFFFF">
                  <a:alpha val="0"/>
                </a:srgbClr>
              </a:clrTo>
            </a:clrChange>
          </a:blip>
          <a:srcRect/>
          <a:stretch>
            <a:fillRect/>
          </a:stretch>
        </p:blipFill>
        <p:spPr bwMode="auto">
          <a:xfrm>
            <a:off x="1343473" y="3120477"/>
            <a:ext cx="9363075" cy="836375"/>
          </a:xfrm>
          <a:prstGeom prst="rect">
            <a:avLst/>
          </a:prstGeom>
          <a:noFill/>
          <a:ln w="9525">
            <a:noFill/>
            <a:miter lim="800000"/>
            <a:headEnd/>
            <a:tailEnd/>
          </a:ln>
        </p:spPr>
      </p:pic>
      <p:sp>
        <p:nvSpPr>
          <p:cNvPr id="14" name="TextBox 13"/>
          <p:cNvSpPr txBox="1"/>
          <p:nvPr/>
        </p:nvSpPr>
        <p:spPr>
          <a:xfrm>
            <a:off x="1797270" y="3286146"/>
            <a:ext cx="7539091" cy="400111"/>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Organizimi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i</a:t>
            </a:r>
            <a:r>
              <a:rPr lang="en-IN" sz="2000" b="1" dirty="0">
                <a:effectLst>
                  <a:glow rad="228600">
                    <a:schemeClr val="bg1">
                      <a:alpha val="40000"/>
                    </a:schemeClr>
                  </a:glow>
                </a:effectLst>
              </a:rPr>
              <a:t> </a:t>
            </a:r>
            <a:r>
              <a:rPr lang="en-IN" sz="2000" b="1" dirty="0" err="1">
                <a:effectLst>
                  <a:glow rad="228600">
                    <a:schemeClr val="bg1">
                      <a:alpha val="40000"/>
                    </a:schemeClr>
                  </a:glow>
                </a:effectLst>
              </a:rPr>
              <a:t>Aktiviteteve</a:t>
            </a:r>
            <a:r>
              <a:rPr lang="en-IN" sz="2000" b="1" dirty="0">
                <a:effectLst>
                  <a:glow rad="228600">
                    <a:schemeClr val="bg1">
                      <a:alpha val="40000"/>
                    </a:schemeClr>
                  </a:glow>
                </a:effectLst>
              </a:rPr>
              <a:t> </a:t>
            </a:r>
            <a:r>
              <a:rPr lang="en-IN" sz="2000" b="1" dirty="0" err="1">
                <a:effectLst>
                  <a:glow rad="228600">
                    <a:schemeClr val="bg1">
                      <a:alpha val="40000"/>
                    </a:schemeClr>
                  </a:glow>
                </a:effectLst>
              </a:rPr>
              <a:t>sipas</a:t>
            </a:r>
            <a:r>
              <a:rPr lang="en-IN" sz="2000" b="1" dirty="0">
                <a:effectLst>
                  <a:glow rad="228600">
                    <a:schemeClr val="bg1">
                      <a:alpha val="40000"/>
                    </a:schemeClr>
                  </a:glow>
                </a:effectLst>
              </a:rPr>
              <a:t> </a:t>
            </a:r>
            <a:r>
              <a:rPr lang="en-IN" sz="2000" b="1" dirty="0" err="1">
                <a:effectLst>
                  <a:glow rad="228600">
                    <a:schemeClr val="bg1">
                      <a:alpha val="40000"/>
                    </a:schemeClr>
                  </a:glow>
                </a:effectLst>
              </a:rPr>
              <a:t>Departamenteve</a:t>
            </a:r>
            <a:endParaRPr lang="en-IN" sz="2000" b="1" dirty="0">
              <a:effectLst>
                <a:glow rad="228600">
                  <a:schemeClr val="bg1">
                    <a:alpha val="40000"/>
                  </a:schemeClr>
                </a:glow>
              </a:effectLst>
            </a:endParaRPr>
          </a:p>
        </p:txBody>
      </p:sp>
      <p:pic>
        <p:nvPicPr>
          <p:cNvPr id="16" name="Picture 9"/>
          <p:cNvPicPr>
            <a:picLocks noGrp="1" noSelect="1" noRot="1" noMove="1" noResize="1" noEditPoints="1" noAdjustHandles="1" noChangeArrowheads="1" noChangeShapeType="1"/>
          </p:cNvPicPr>
          <p:nvPr>
            <p:custDataLst>
              <p:tags r:id="rId5"/>
            </p:custDataLst>
          </p:nvPr>
        </p:nvPicPr>
        <p:blipFill>
          <a:blip r:embed="rId10" cstate="print">
            <a:clrChange>
              <a:clrFrom>
                <a:srgbClr val="FFFFFF"/>
              </a:clrFrom>
              <a:clrTo>
                <a:srgbClr val="FFFFFF">
                  <a:alpha val="0"/>
                </a:srgbClr>
              </a:clrTo>
            </a:clrChange>
          </a:blip>
          <a:srcRect/>
          <a:stretch>
            <a:fillRect/>
          </a:stretch>
        </p:blipFill>
        <p:spPr bwMode="auto">
          <a:xfrm>
            <a:off x="1350962" y="4618010"/>
            <a:ext cx="9353550" cy="825371"/>
          </a:xfrm>
          <a:prstGeom prst="rect">
            <a:avLst/>
          </a:prstGeom>
          <a:noFill/>
          <a:ln w="9525">
            <a:noFill/>
            <a:miter lim="800000"/>
            <a:headEnd/>
            <a:tailEnd/>
          </a:ln>
        </p:spPr>
      </p:pic>
      <p:sp>
        <p:nvSpPr>
          <p:cNvPr id="17" name="TextBox 16"/>
          <p:cNvSpPr txBox="1"/>
          <p:nvPr/>
        </p:nvSpPr>
        <p:spPr>
          <a:xfrm>
            <a:off x="1797270" y="4798313"/>
            <a:ext cx="7539091" cy="400110"/>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Koordinimi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ndërmjet</a:t>
            </a:r>
            <a:r>
              <a:rPr lang="en-IN" sz="2000" b="1" dirty="0">
                <a:effectLst>
                  <a:glow rad="228600">
                    <a:schemeClr val="bg1">
                      <a:alpha val="40000"/>
                    </a:schemeClr>
                  </a:glow>
                </a:effectLst>
              </a:rPr>
              <a:t> </a:t>
            </a:r>
            <a:r>
              <a:rPr lang="en-IN" sz="2000" b="1" dirty="0" err="1">
                <a:effectLst>
                  <a:glow rad="228600">
                    <a:schemeClr val="bg1">
                      <a:alpha val="40000"/>
                    </a:schemeClr>
                  </a:glow>
                </a:effectLst>
              </a:rPr>
              <a:t>Autoritetit</a:t>
            </a:r>
            <a:r>
              <a:rPr lang="en-IN" sz="2000" b="1" dirty="0">
                <a:effectLst>
                  <a:glow rad="228600">
                    <a:schemeClr val="bg1">
                      <a:alpha val="40000"/>
                    </a:schemeClr>
                  </a:glow>
                </a:effectLst>
              </a:rPr>
              <a:t> </a:t>
            </a:r>
            <a:r>
              <a:rPr lang="en-IN" sz="2000" b="1" dirty="0" err="1">
                <a:effectLst>
                  <a:glow rad="228600">
                    <a:schemeClr val="bg1">
                      <a:alpha val="40000"/>
                    </a:schemeClr>
                  </a:glow>
                </a:effectLst>
              </a:rPr>
              <a:t>dhe</a:t>
            </a:r>
            <a:r>
              <a:rPr lang="en-IN" sz="2000" b="1" dirty="0">
                <a:effectLst>
                  <a:glow rad="228600">
                    <a:schemeClr val="bg1">
                      <a:alpha val="40000"/>
                    </a:schemeClr>
                  </a:glow>
                </a:effectLst>
              </a:rPr>
              <a:t> </a:t>
            </a:r>
            <a:r>
              <a:rPr lang="en-IN" sz="2000" b="1" dirty="0" err="1">
                <a:effectLst>
                  <a:glow rad="228600">
                    <a:schemeClr val="bg1">
                      <a:alpha val="40000"/>
                    </a:schemeClr>
                  </a:glow>
                </a:effectLst>
              </a:rPr>
              <a:t>Përgjegjësisë</a:t>
            </a:r>
            <a:endParaRPr lang="en-IN" sz="2000" b="1" dirty="0">
              <a:effectLst>
                <a:glow rad="228600">
                  <a:schemeClr val="bg1">
                    <a:alpha val="40000"/>
                  </a:schemeClr>
                </a:glow>
              </a:effectLst>
            </a:endParaRPr>
          </a:p>
        </p:txBody>
      </p:sp>
      <p:sp>
        <p:nvSpPr>
          <p:cNvPr id="18" name="TextBox 17"/>
          <p:cNvSpPr txBox="1"/>
          <p:nvPr/>
        </p:nvSpPr>
        <p:spPr>
          <a:xfrm>
            <a:off x="2279576" y="1268760"/>
            <a:ext cx="8208912" cy="707886"/>
          </a:xfrm>
          <a:prstGeom prst="rect">
            <a:avLst/>
          </a:prstGeom>
          <a:noFill/>
        </p:spPr>
        <p:txBody>
          <a:bodyPr wrap="square" rtlCol="0">
            <a:spAutoFit/>
          </a:bodyPr>
          <a:lstStyle/>
          <a:p>
            <a:r>
              <a:rPr lang="en-IN" sz="2000" dirty="0" err="1"/>
              <a:t>Një</a:t>
            </a:r>
            <a:r>
              <a:rPr lang="en-IN" sz="2000" dirty="0"/>
              <a:t> </a:t>
            </a:r>
            <a:r>
              <a:rPr lang="en-IN" sz="2000" dirty="0" err="1"/>
              <a:t>menaxher</a:t>
            </a:r>
            <a:r>
              <a:rPr lang="en-IN" sz="2000" dirty="0"/>
              <a:t> </a:t>
            </a:r>
            <a:r>
              <a:rPr lang="en-IN" sz="2000" dirty="0" err="1"/>
              <a:t>kryen</a:t>
            </a:r>
            <a:r>
              <a:rPr lang="en-IN" sz="2000" dirty="0"/>
              <a:t> </a:t>
            </a:r>
            <a:r>
              <a:rPr lang="en-IN" sz="2000" dirty="0" err="1"/>
              <a:t>funksionin</a:t>
            </a:r>
            <a:r>
              <a:rPr lang="en-IN" sz="2000" dirty="0"/>
              <a:t> </a:t>
            </a:r>
            <a:r>
              <a:rPr lang="en-IN" sz="2000" dirty="0" err="1"/>
              <a:t>organizues</a:t>
            </a:r>
            <a:r>
              <a:rPr lang="en-IN" sz="2000" dirty="0"/>
              <a:t> me </a:t>
            </a:r>
            <a:r>
              <a:rPr lang="en-IN" sz="2000" dirty="0" err="1"/>
              <a:t>ndihmën</a:t>
            </a:r>
            <a:r>
              <a:rPr lang="en-IN" sz="2000" dirty="0"/>
              <a:t> e </a:t>
            </a:r>
            <a:r>
              <a:rPr lang="en-IN" sz="2000" dirty="0" err="1"/>
              <a:t>hapave</a:t>
            </a:r>
            <a:r>
              <a:rPr lang="en-IN" sz="2000" dirty="0"/>
              <a:t> </a:t>
            </a:r>
            <a:r>
              <a:rPr lang="en-IN" sz="2000" dirty="0" err="1"/>
              <a:t>të</a:t>
            </a:r>
            <a:r>
              <a:rPr lang="en-IN" sz="2000" dirty="0"/>
              <a:t> </a:t>
            </a:r>
            <a:r>
              <a:rPr lang="en-IN" sz="2000" dirty="0" err="1"/>
              <a:t>mëposhtëm</a:t>
            </a:r>
            <a:r>
              <a:rPr lang="en-IN" sz="2000" dirty="0"/>
              <a:t>:</a:t>
            </a:r>
          </a:p>
        </p:txBody>
      </p:sp>
      <p:sp>
        <p:nvSpPr>
          <p:cNvPr id="2" name="Footer Placeholder 1">
            <a:extLst>
              <a:ext uri="{FF2B5EF4-FFF2-40B4-BE49-F238E27FC236}">
                <a16:creationId xmlns:a16="http://schemas.microsoft.com/office/drawing/2014/main" id="{1E45254D-424C-25F7-4B4F-2D5BD88AF312}"/>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319B05A6-4A59-46F9-4E0B-248422556631}"/>
              </a:ext>
            </a:extLst>
          </p:cNvPr>
          <p:cNvSpPr>
            <a:spLocks noGrp="1"/>
          </p:cNvSpPr>
          <p:nvPr>
            <p:ph type="sldNum" sz="quarter" idx="12"/>
          </p:nvPr>
        </p:nvSpPr>
        <p:spPr/>
        <p:txBody>
          <a:bodyPr/>
          <a:lstStyle/>
          <a:p>
            <a:fld id="{6D273D59-D904-459C-AC51-7F75104BC442}" type="slidenum">
              <a:rPr lang="en-IN" smtClean="0"/>
              <a:t>28</a:t>
            </a:fld>
            <a:endParaRPr lang="en-IN" dirty="0"/>
          </a:p>
        </p:txBody>
      </p:sp>
      <p:grpSp>
        <p:nvGrpSpPr>
          <p:cNvPr id="4" name="Group 3">
            <a:extLst>
              <a:ext uri="{FF2B5EF4-FFF2-40B4-BE49-F238E27FC236}">
                <a16:creationId xmlns:a16="http://schemas.microsoft.com/office/drawing/2014/main" id="{0306C6CD-D406-6526-6CD7-321C8656002D}"/>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D245FA9C-22A9-6F54-7D98-2C9F81197C2F}"/>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33B6DC5-005A-4CB2-2977-CA5B11BBAA34}"/>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F64B699D-37ED-9EA1-D1F4-80CC80A1C6E6}"/>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Hapat e Procesit të Organizimit</a:t>
              </a:r>
            </a:p>
          </p:txBody>
        </p:sp>
      </p:grpSp>
      <p:pic>
        <p:nvPicPr>
          <p:cNvPr id="12" name="Picture 11">
            <a:extLst>
              <a:ext uri="{FF2B5EF4-FFF2-40B4-BE49-F238E27FC236}">
                <a16:creationId xmlns:a16="http://schemas.microsoft.com/office/drawing/2014/main" id="{ED61D1F2-7198-D6D8-1ED4-96A442A924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6472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2" presetClass="entr" presetSubtype="8"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8" fill="hold" grpId="0" nodeType="withEffect">
                                  <p:stCondLst>
                                    <p:cond delay="2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3000"/>
                            </p:stCondLst>
                            <p:childTnLst>
                              <p:par>
                                <p:cTn id="18" presetID="12" presetClass="entr" presetSubtype="8" fill="hold" nodeType="after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par>
                                <p:cTn id="22" presetID="12" presetClass="entr" presetSubtype="8" fill="hold" grpId="0" nodeType="withEffect">
                                  <p:stCondLst>
                                    <p:cond delay="10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childTnLst>
                          </p:cTn>
                        </p:par>
                        <p:par>
                          <p:cTn id="26" fill="hold">
                            <p:stCondLst>
                              <p:cond delay="4500"/>
                            </p:stCondLst>
                            <p:childTnLst>
                              <p:par>
                                <p:cTn id="27" presetID="12" presetClass="entr" presetSubtype="8" fill="hold" nodeType="afterEffect">
                                  <p:stCondLst>
                                    <p:cond delay="10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12" presetClass="entr" presetSubtype="8" fill="hold" grpId="0" nodeType="withEffect">
                                  <p:stCondLst>
                                    <p:cond delay="10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par>
                          <p:cTn id="35" fill="hold">
                            <p:stCondLst>
                              <p:cond delay="6000"/>
                            </p:stCondLst>
                            <p:childTnLst>
                              <p:par>
                                <p:cTn id="36" presetID="12" presetClass="entr" presetSubtype="8" fill="hold" nodeType="afterEffect">
                                  <p:stCondLst>
                                    <p:cond delay="10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par>
                                <p:cTn id="40" presetID="12" presetClass="entr" presetSubtype="8" fill="hold" grpId="0"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Grp="1" noSelect="1" noRot="1" noMove="1" noResize="1" noEditPoints="1" noAdjustHandles="1" noChangeArrowheads="1" noChangeShapeType="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343472" y="853428"/>
            <a:ext cx="9296400" cy="847380"/>
          </a:xfrm>
          <a:prstGeom prst="rect">
            <a:avLst/>
          </a:prstGeom>
          <a:noFill/>
          <a:ln w="9525">
            <a:noFill/>
            <a:miter lim="800000"/>
            <a:headEnd/>
            <a:tailEnd/>
          </a:ln>
        </p:spPr>
      </p:pic>
      <p:sp>
        <p:nvSpPr>
          <p:cNvPr id="8" name="TextBox 7"/>
          <p:cNvSpPr txBox="1"/>
          <p:nvPr/>
        </p:nvSpPr>
        <p:spPr>
          <a:xfrm>
            <a:off x="1725262" y="1046498"/>
            <a:ext cx="7539091" cy="400111"/>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Identifikimi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i</a:t>
            </a:r>
            <a:r>
              <a:rPr lang="en-IN" sz="2000" b="1" dirty="0">
                <a:effectLst>
                  <a:glow rad="228600">
                    <a:schemeClr val="bg1">
                      <a:alpha val="40000"/>
                    </a:schemeClr>
                  </a:glow>
                </a:effectLst>
              </a:rPr>
              <a:t> </a:t>
            </a:r>
            <a:r>
              <a:rPr lang="en-IN" sz="2000" b="1" dirty="0" err="1">
                <a:effectLst>
                  <a:glow rad="228600">
                    <a:schemeClr val="bg1">
                      <a:alpha val="40000"/>
                    </a:schemeClr>
                  </a:glow>
                </a:effectLst>
              </a:rPr>
              <a:t>Aktiviteteve</a:t>
            </a:r>
            <a:endParaRPr lang="en-IN" sz="2000" b="1" dirty="0">
              <a:effectLst>
                <a:glow rad="228600">
                  <a:schemeClr val="bg1">
                    <a:alpha val="40000"/>
                  </a:schemeClr>
                </a:glow>
              </a:effectLst>
            </a:endParaRPr>
          </a:p>
        </p:txBody>
      </p:sp>
      <p:pic>
        <p:nvPicPr>
          <p:cNvPr id="9" name="Picture 8" descr="2213889_l.jpg"/>
          <p:cNvPicPr>
            <a:picLocks noGrp="1" noSelect="1" noRot="1" noMove="1" noResize="1" noEditPoints="1" noAdjustHandles="1" noChangeArrowheads="1" noChangeShapeType="1"/>
          </p:cNvPicPr>
          <p:nvPr>
            <p:custDataLst>
              <p:tags r:id="rId3"/>
            </p:custDataLst>
          </p:nvPr>
        </p:nvPicPr>
        <p:blipFill>
          <a:blip r:embed="rId6" cstate="email">
            <a:lum bright="20000"/>
            <a:extLst>
              <a:ext uri="{28A0092B-C50C-407E-A947-70E740481C1C}">
                <a14:useLocalDpi xmlns:a14="http://schemas.microsoft.com/office/drawing/2010/main"/>
              </a:ext>
            </a:extLst>
          </a:blip>
          <a:stretch>
            <a:fillRect/>
          </a:stretch>
        </p:blipFill>
        <p:spPr>
          <a:xfrm>
            <a:off x="1524000" y="1628800"/>
            <a:ext cx="9144000" cy="5229200"/>
          </a:xfrm>
          <a:prstGeom prst="rect">
            <a:avLst/>
          </a:prstGeom>
        </p:spPr>
      </p:pic>
      <p:sp>
        <p:nvSpPr>
          <p:cNvPr id="10" name="Rounded Rectangle 9"/>
          <p:cNvSpPr/>
          <p:nvPr/>
        </p:nvSpPr>
        <p:spPr>
          <a:xfrm>
            <a:off x="1544176" y="4185109"/>
            <a:ext cx="9095696" cy="2196000"/>
          </a:xfrm>
          <a:prstGeom prst="roundRect">
            <a:avLst>
              <a:gd name="adj" fmla="val 2743"/>
            </a:avLst>
          </a:prstGeom>
          <a:solidFill>
            <a:srgbClr val="FFB7DB">
              <a:alpha val="9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a:solidFill>
                  <a:schemeClr val="tx1"/>
                </a:solidFill>
              </a:rPr>
              <a:t>Identifikimi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Aktiviteteve</a:t>
            </a:r>
            <a:r>
              <a:rPr lang="en-IN" sz="2000" b="1" dirty="0">
                <a:solidFill>
                  <a:schemeClr val="tx1"/>
                </a:solidFill>
              </a:rPr>
              <a:t>:</a:t>
            </a:r>
          </a:p>
          <a:p>
            <a:endParaRPr lang="en-IN" sz="2000" b="1" dirty="0">
              <a:solidFill>
                <a:schemeClr val="tx1"/>
              </a:solidFill>
            </a:endParaRPr>
          </a:p>
          <a:p>
            <a:r>
              <a:rPr lang="en-IN" sz="2000" b="1" dirty="0" err="1">
                <a:solidFill>
                  <a:schemeClr val="tx1"/>
                </a:solidFill>
              </a:rPr>
              <a:t>Së</a:t>
            </a:r>
            <a:r>
              <a:rPr lang="en-IN" sz="2000" b="1" dirty="0">
                <a:solidFill>
                  <a:schemeClr val="tx1"/>
                </a:solidFill>
              </a:rPr>
              <a:t> </a:t>
            </a:r>
            <a:r>
              <a:rPr lang="en-IN" sz="2000" b="1" dirty="0" err="1">
                <a:solidFill>
                  <a:schemeClr val="tx1"/>
                </a:solidFill>
              </a:rPr>
              <a:t>pari</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identifikohen</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gjitha</a:t>
            </a:r>
            <a:r>
              <a:rPr lang="en-IN" sz="2000" b="1" dirty="0">
                <a:solidFill>
                  <a:schemeClr val="tx1"/>
                </a:solidFill>
              </a:rPr>
              <a:t> </a:t>
            </a:r>
            <a:r>
              <a:rPr lang="en-IN" sz="2000" b="1" dirty="0" err="1">
                <a:solidFill>
                  <a:schemeClr val="tx1"/>
                </a:solidFill>
              </a:rPr>
              <a:t>aktivitetet</a:t>
            </a:r>
            <a:r>
              <a:rPr lang="en-IN" sz="2000" b="1" dirty="0">
                <a:solidFill>
                  <a:schemeClr val="tx1"/>
                </a:solidFill>
              </a:rPr>
              <a:t> </a:t>
            </a:r>
            <a:r>
              <a:rPr lang="en-IN" sz="2000" b="1" dirty="0" err="1">
                <a:solidFill>
                  <a:schemeClr val="tx1"/>
                </a:solidFill>
              </a:rPr>
              <a:t>që</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kryhen</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një</a:t>
            </a:r>
            <a:r>
              <a:rPr lang="en-IN" sz="2000" b="1" dirty="0">
                <a:solidFill>
                  <a:schemeClr val="tx1"/>
                </a:solidFill>
              </a:rPr>
              <a:t> </a:t>
            </a:r>
            <a:r>
              <a:rPr lang="en-IN" sz="2000" b="1" dirty="0" err="1">
                <a:solidFill>
                  <a:schemeClr val="tx1"/>
                </a:solidFill>
              </a:rPr>
              <a:t>biznes</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shembull</a:t>
            </a:r>
            <a:r>
              <a:rPr lang="en-IN" sz="2000" b="1" dirty="0">
                <a:solidFill>
                  <a:schemeClr val="tx1"/>
                </a:solidFill>
              </a:rPr>
              <a:t>, </a:t>
            </a:r>
            <a:r>
              <a:rPr lang="en-IN" sz="2000" b="1" dirty="0" err="1">
                <a:solidFill>
                  <a:schemeClr val="tx1"/>
                </a:solidFill>
              </a:rPr>
              <a:t>përgatitja</a:t>
            </a:r>
            <a:r>
              <a:rPr lang="en-IN" sz="2000" b="1" dirty="0">
                <a:solidFill>
                  <a:schemeClr val="tx1"/>
                </a:solidFill>
              </a:rPr>
              <a:t> e </a:t>
            </a:r>
            <a:r>
              <a:rPr lang="en-IN" sz="2000" b="1" dirty="0" err="1">
                <a:solidFill>
                  <a:schemeClr val="tx1"/>
                </a:solidFill>
              </a:rPr>
              <a:t>llogarive</a:t>
            </a:r>
            <a:r>
              <a:rPr lang="en-IN" sz="2000" b="1" dirty="0">
                <a:solidFill>
                  <a:schemeClr val="tx1"/>
                </a:solidFill>
              </a:rPr>
              <a:t>, </a:t>
            </a:r>
            <a:r>
              <a:rPr lang="en-IN" sz="2000" b="1" dirty="0" err="1">
                <a:solidFill>
                  <a:schemeClr val="tx1"/>
                </a:solidFill>
              </a:rPr>
              <a:t>kryerja</a:t>
            </a:r>
            <a:r>
              <a:rPr lang="en-IN" sz="2000" b="1" dirty="0">
                <a:solidFill>
                  <a:schemeClr val="tx1"/>
                </a:solidFill>
              </a:rPr>
              <a:t> e </a:t>
            </a:r>
            <a:r>
              <a:rPr lang="en-IN" sz="2000" b="1" dirty="0" err="1">
                <a:solidFill>
                  <a:schemeClr val="tx1"/>
                </a:solidFill>
              </a:rPr>
              <a:t>shitjeve</a:t>
            </a:r>
            <a:r>
              <a:rPr lang="en-IN" sz="2000" b="1" dirty="0">
                <a:solidFill>
                  <a:schemeClr val="tx1"/>
                </a:solidFill>
              </a:rPr>
              <a:t>, </a:t>
            </a:r>
            <a:r>
              <a:rPr lang="en-IN" sz="2000" b="1" dirty="0" err="1">
                <a:solidFill>
                  <a:schemeClr val="tx1"/>
                </a:solidFill>
              </a:rPr>
              <a:t>ruajtja</a:t>
            </a:r>
            <a:r>
              <a:rPr lang="en-IN" sz="2000" b="1" dirty="0">
                <a:solidFill>
                  <a:schemeClr val="tx1"/>
                </a:solidFill>
              </a:rPr>
              <a:t> e </a:t>
            </a:r>
            <a:r>
              <a:rPr lang="en-IN" sz="2000" b="1" dirty="0" err="1">
                <a:solidFill>
                  <a:schemeClr val="tx1"/>
                </a:solidFill>
              </a:rPr>
              <a:t>të</a:t>
            </a:r>
            <a:r>
              <a:rPr lang="en-IN" sz="2000" b="1" dirty="0">
                <a:solidFill>
                  <a:schemeClr val="tx1"/>
                </a:solidFill>
              </a:rPr>
              <a:t> </a:t>
            </a:r>
            <a:r>
              <a:rPr lang="en-IN" sz="2000" b="1" dirty="0" err="1">
                <a:solidFill>
                  <a:schemeClr val="tx1"/>
                </a:solidFill>
              </a:rPr>
              <a:t>dhënave</a:t>
            </a:r>
            <a:r>
              <a:rPr lang="en-IN" sz="2000" b="1" dirty="0">
                <a:solidFill>
                  <a:schemeClr val="tx1"/>
                </a:solidFill>
              </a:rPr>
              <a:t>, </a:t>
            </a:r>
            <a:r>
              <a:rPr lang="en-IN" sz="2000" b="1" dirty="0" err="1">
                <a:solidFill>
                  <a:schemeClr val="tx1"/>
                </a:solidFill>
              </a:rPr>
              <a:t>kontrolli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cilësisë</a:t>
            </a:r>
            <a:r>
              <a:rPr lang="en-IN" sz="2000" b="1" dirty="0">
                <a:solidFill>
                  <a:schemeClr val="tx1"/>
                </a:solidFill>
              </a:rPr>
              <a:t>, </a:t>
            </a:r>
            <a:r>
              <a:rPr lang="en-IN" sz="2000" b="1" dirty="0" err="1">
                <a:solidFill>
                  <a:schemeClr val="tx1"/>
                </a:solidFill>
              </a:rPr>
              <a:t>kontrolli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inventarit</a:t>
            </a:r>
            <a:r>
              <a:rPr lang="en-IN" sz="2000" b="1" dirty="0">
                <a:solidFill>
                  <a:schemeClr val="tx1"/>
                </a:solidFill>
              </a:rPr>
              <a:t>, </a:t>
            </a:r>
            <a:r>
              <a:rPr lang="en-IN" sz="2000" b="1" dirty="0" err="1">
                <a:solidFill>
                  <a:schemeClr val="tx1"/>
                </a:solidFill>
              </a:rPr>
              <a:t>etj</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gjitha</a:t>
            </a:r>
            <a:r>
              <a:rPr lang="en-IN" sz="2000" b="1" dirty="0">
                <a:solidFill>
                  <a:schemeClr val="tx1"/>
                </a:solidFill>
              </a:rPr>
              <a:t> </a:t>
            </a:r>
            <a:r>
              <a:rPr lang="en-IN" sz="2000" b="1" dirty="0" err="1">
                <a:solidFill>
                  <a:schemeClr val="tx1"/>
                </a:solidFill>
              </a:rPr>
              <a:t>këto</a:t>
            </a:r>
            <a:r>
              <a:rPr lang="en-IN" sz="2000" b="1" dirty="0">
                <a:solidFill>
                  <a:schemeClr val="tx1"/>
                </a:solidFill>
              </a:rPr>
              <a:t> </a:t>
            </a:r>
            <a:r>
              <a:rPr lang="en-IN" sz="2000" b="1" dirty="0" err="1">
                <a:solidFill>
                  <a:schemeClr val="tx1"/>
                </a:solidFill>
              </a:rPr>
              <a:t>aktivitete</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grupohen</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klasifikohen</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njësi</a:t>
            </a:r>
            <a:r>
              <a:rPr lang="en-IN" sz="2000" b="1" dirty="0">
                <a:solidFill>
                  <a:schemeClr val="tx1"/>
                </a:solidFill>
              </a:rPr>
              <a:t>.</a:t>
            </a:r>
          </a:p>
        </p:txBody>
      </p:sp>
      <p:sp>
        <p:nvSpPr>
          <p:cNvPr id="2" name="Footer Placeholder 1">
            <a:extLst>
              <a:ext uri="{FF2B5EF4-FFF2-40B4-BE49-F238E27FC236}">
                <a16:creationId xmlns:a16="http://schemas.microsoft.com/office/drawing/2014/main" id="{11D0124E-E793-0F52-4DB4-4B2342DD522B}"/>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312A94D2-CF04-57C6-D975-084E6B2330C0}"/>
              </a:ext>
            </a:extLst>
          </p:cNvPr>
          <p:cNvSpPr>
            <a:spLocks noGrp="1"/>
          </p:cNvSpPr>
          <p:nvPr>
            <p:ph type="sldNum" sz="quarter" idx="12"/>
          </p:nvPr>
        </p:nvSpPr>
        <p:spPr/>
        <p:txBody>
          <a:bodyPr/>
          <a:lstStyle/>
          <a:p>
            <a:fld id="{6D273D59-D904-459C-AC51-7F75104BC442}" type="slidenum">
              <a:rPr lang="en-IN" smtClean="0"/>
              <a:t>29</a:t>
            </a:fld>
            <a:endParaRPr lang="en-IN" dirty="0"/>
          </a:p>
        </p:txBody>
      </p:sp>
      <p:grpSp>
        <p:nvGrpSpPr>
          <p:cNvPr id="4" name="Group 3">
            <a:extLst>
              <a:ext uri="{FF2B5EF4-FFF2-40B4-BE49-F238E27FC236}">
                <a16:creationId xmlns:a16="http://schemas.microsoft.com/office/drawing/2014/main" id="{7D5E0E0A-02A2-9A29-94F0-C571E19E7430}"/>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CC7EBF59-B386-B93D-AF9D-BD074530A39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39C123E-9B3C-A3E1-0B1A-C1BCD747C817}"/>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9B37B516-FEC3-370C-74FF-E1CB7AFBEB74}"/>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Identifikimi i Aktiviteteve</a:t>
              </a:r>
            </a:p>
          </p:txBody>
        </p:sp>
      </p:grpSp>
      <p:pic>
        <p:nvPicPr>
          <p:cNvPr id="12" name="Picture 11">
            <a:extLst>
              <a:ext uri="{FF2B5EF4-FFF2-40B4-BE49-F238E27FC236}">
                <a16:creationId xmlns:a16="http://schemas.microsoft.com/office/drawing/2014/main" id="{44BA5CFE-4FCE-2E42-66D1-9976262505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7814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ayout for your options or steps. Abstract template for background. Stock Vector - 27417800"/>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nvGrpSpPr>
          <p:cNvPr id="7" name="Group 6"/>
          <p:cNvGrpSpPr/>
          <p:nvPr/>
        </p:nvGrpSpPr>
        <p:grpSpPr>
          <a:xfrm>
            <a:off x="4602198" y="1261241"/>
            <a:ext cx="2815623" cy="2688026"/>
            <a:chOff x="2941363" y="1402324"/>
            <a:chExt cx="2952457" cy="2822240"/>
          </a:xfrm>
        </p:grpSpPr>
        <p:sp>
          <p:nvSpPr>
            <p:cNvPr id="3" name="Oval 2"/>
            <p:cNvSpPr/>
            <p:nvPr/>
          </p:nvSpPr>
          <p:spPr>
            <a:xfrm>
              <a:off x="2941363" y="1402324"/>
              <a:ext cx="2952457" cy="2822240"/>
            </a:xfrm>
            <a:prstGeom prst="ellipse">
              <a:avLst/>
            </a:prstGeom>
            <a:solidFill>
              <a:srgbClr val="85DAD0">
                <a:alpha val="80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3456135" y="1844824"/>
              <a:ext cx="1857717" cy="549345"/>
            </a:xfrm>
            <a:prstGeom prst="rect">
              <a:avLst/>
            </a:prstGeom>
            <a:noFill/>
          </p:spPr>
          <p:txBody>
            <a:bodyPr wrap="square" rtlCol="0">
              <a:spAutoFit/>
            </a:bodyPr>
            <a:lstStyle/>
            <a:p>
              <a:pPr algn="ctr"/>
              <a:r>
                <a:rPr lang="en-IN" sz="2800" dirty="0" err="1">
                  <a:effectLst>
                    <a:outerShdw blurRad="38100" dist="38100" dir="2700000" algn="tl">
                      <a:srgbClr val="000000">
                        <a:alpha val="43137"/>
                      </a:srgbClr>
                    </a:outerShdw>
                  </a:effectLst>
                </a:rPr>
                <a:t>Planifikimi</a:t>
              </a:r>
              <a:endParaRPr lang="en-IN" sz="2800" dirty="0">
                <a:effectLst>
                  <a:outerShdw blurRad="38100" dist="38100" dir="2700000" algn="tl">
                    <a:srgbClr val="000000">
                      <a:alpha val="43137"/>
                    </a:srgbClr>
                  </a:outerShdw>
                </a:effectLst>
              </a:endParaRPr>
            </a:p>
          </p:txBody>
        </p:sp>
      </p:grpSp>
      <p:grpSp>
        <p:nvGrpSpPr>
          <p:cNvPr id="8" name="Group 7"/>
          <p:cNvGrpSpPr/>
          <p:nvPr/>
        </p:nvGrpSpPr>
        <p:grpSpPr>
          <a:xfrm>
            <a:off x="6078426" y="2281087"/>
            <a:ext cx="2815623" cy="2688026"/>
            <a:chOff x="4417591" y="2422170"/>
            <a:chExt cx="2952457" cy="2822240"/>
          </a:xfrm>
        </p:grpSpPr>
        <p:sp>
          <p:nvSpPr>
            <p:cNvPr id="10" name="Oval 9"/>
            <p:cNvSpPr/>
            <p:nvPr/>
          </p:nvSpPr>
          <p:spPr>
            <a:xfrm>
              <a:off x="4417591" y="2422170"/>
              <a:ext cx="2952457" cy="2822240"/>
            </a:xfrm>
            <a:prstGeom prst="ellipse">
              <a:avLst/>
            </a:prstGeom>
            <a:solidFill>
              <a:srgbClr val="D7FF4F">
                <a:alpha val="80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5180098" y="3068960"/>
              <a:ext cx="1768166" cy="549345"/>
            </a:xfrm>
            <a:prstGeom prst="rect">
              <a:avLst/>
            </a:prstGeom>
            <a:noFill/>
          </p:spPr>
          <p:txBody>
            <a:bodyPr wrap="square" rtlCol="0">
              <a:spAutoFit/>
            </a:bodyPr>
            <a:lstStyle/>
            <a:p>
              <a:pPr algn="ctr"/>
              <a:r>
                <a:rPr lang="en-IN" sz="2800" dirty="0" err="1">
                  <a:effectLst>
                    <a:outerShdw blurRad="38100" dist="38100" dir="2700000" algn="tl">
                      <a:srgbClr val="000000">
                        <a:alpha val="43137"/>
                      </a:srgbClr>
                    </a:outerShdw>
                  </a:effectLst>
                </a:rPr>
                <a:t>Personeli</a:t>
              </a:r>
              <a:endParaRPr lang="en-IN" sz="2800" dirty="0">
                <a:effectLst>
                  <a:outerShdw blurRad="38100" dist="38100" dir="2700000" algn="tl">
                    <a:srgbClr val="000000">
                      <a:alpha val="43137"/>
                    </a:srgbClr>
                  </a:outerShdw>
                </a:effectLst>
              </a:endParaRPr>
            </a:p>
          </p:txBody>
        </p:sp>
      </p:grpSp>
      <p:grpSp>
        <p:nvGrpSpPr>
          <p:cNvPr id="9" name="Group 8"/>
          <p:cNvGrpSpPr/>
          <p:nvPr/>
        </p:nvGrpSpPr>
        <p:grpSpPr>
          <a:xfrm>
            <a:off x="5561747" y="3702097"/>
            <a:ext cx="2815623" cy="2688026"/>
            <a:chOff x="3900912" y="3843180"/>
            <a:chExt cx="2952457" cy="2822240"/>
          </a:xfrm>
        </p:grpSpPr>
        <p:sp>
          <p:nvSpPr>
            <p:cNvPr id="11" name="Oval 10"/>
            <p:cNvSpPr/>
            <p:nvPr/>
          </p:nvSpPr>
          <p:spPr>
            <a:xfrm>
              <a:off x="3900912" y="3843180"/>
              <a:ext cx="2952457" cy="2822240"/>
            </a:xfrm>
            <a:prstGeom prst="ellipse">
              <a:avLst/>
            </a:prstGeom>
            <a:solidFill>
              <a:srgbClr val="F4FD49">
                <a:alpha val="80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4867137" y="5127551"/>
              <a:ext cx="1845286" cy="549345"/>
            </a:xfrm>
            <a:prstGeom prst="rect">
              <a:avLst/>
            </a:prstGeom>
            <a:noFill/>
          </p:spPr>
          <p:txBody>
            <a:bodyPr wrap="square" rtlCol="0">
              <a:spAutoFit/>
            </a:bodyPr>
            <a:lstStyle/>
            <a:p>
              <a:pPr algn="ctr"/>
              <a:r>
                <a:rPr lang="en-IN" sz="2800" dirty="0" err="1">
                  <a:effectLst>
                    <a:outerShdw blurRad="38100" dist="38100" dir="2700000" algn="tl">
                      <a:srgbClr val="000000">
                        <a:alpha val="43137"/>
                      </a:srgbClr>
                    </a:outerShdw>
                  </a:effectLst>
                </a:rPr>
                <a:t>Organizimi</a:t>
              </a:r>
              <a:endParaRPr lang="en-IN" sz="2800" dirty="0">
                <a:effectLst>
                  <a:outerShdw blurRad="38100" dist="38100" dir="2700000" algn="tl">
                    <a:srgbClr val="000000">
                      <a:alpha val="43137"/>
                    </a:srgbClr>
                  </a:outerShdw>
                </a:effectLst>
              </a:endParaRPr>
            </a:p>
          </p:txBody>
        </p:sp>
      </p:grpSp>
      <p:grpSp>
        <p:nvGrpSpPr>
          <p:cNvPr id="14" name="Group 13"/>
          <p:cNvGrpSpPr/>
          <p:nvPr/>
        </p:nvGrpSpPr>
        <p:grpSpPr>
          <a:xfrm>
            <a:off x="3716461" y="3772508"/>
            <a:ext cx="2815623" cy="2688026"/>
            <a:chOff x="2055626" y="3913591"/>
            <a:chExt cx="2952457" cy="2822240"/>
          </a:xfrm>
        </p:grpSpPr>
        <p:sp>
          <p:nvSpPr>
            <p:cNvPr id="12" name="Oval 11"/>
            <p:cNvSpPr/>
            <p:nvPr/>
          </p:nvSpPr>
          <p:spPr>
            <a:xfrm>
              <a:off x="2055626" y="3913591"/>
              <a:ext cx="2952457" cy="2822240"/>
            </a:xfrm>
            <a:prstGeom prst="ellipse">
              <a:avLst/>
            </a:prstGeom>
            <a:solidFill>
              <a:srgbClr val="FFC025">
                <a:alpha val="80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p:cNvSpPr txBox="1"/>
            <p:nvPr/>
          </p:nvSpPr>
          <p:spPr>
            <a:xfrm>
              <a:off x="2525575" y="5227773"/>
              <a:ext cx="1872208" cy="549345"/>
            </a:xfrm>
            <a:prstGeom prst="rect">
              <a:avLst/>
            </a:prstGeom>
            <a:noFill/>
          </p:spPr>
          <p:txBody>
            <a:bodyPr wrap="square" rtlCol="0">
              <a:spAutoFit/>
            </a:bodyPr>
            <a:lstStyle/>
            <a:p>
              <a:pPr algn="ctr"/>
              <a:r>
                <a:rPr lang="en-IN" sz="2800" dirty="0" err="1">
                  <a:effectLst>
                    <a:outerShdw blurRad="38100" dist="38100" dir="2700000" algn="tl">
                      <a:srgbClr val="000000">
                        <a:alpha val="43137"/>
                      </a:srgbClr>
                    </a:outerShdw>
                  </a:effectLst>
                </a:rPr>
                <a:t>Kontrolli</a:t>
              </a:r>
              <a:endParaRPr lang="en-IN" sz="2800" dirty="0">
                <a:effectLst>
                  <a:outerShdw blurRad="38100" dist="38100" dir="2700000" algn="tl">
                    <a:srgbClr val="000000">
                      <a:alpha val="43137"/>
                    </a:srgbClr>
                  </a:outerShdw>
                </a:effectLst>
              </a:endParaRPr>
            </a:p>
          </p:txBody>
        </p:sp>
      </p:grpSp>
      <p:grpSp>
        <p:nvGrpSpPr>
          <p:cNvPr id="15" name="Group 14"/>
          <p:cNvGrpSpPr/>
          <p:nvPr/>
        </p:nvGrpSpPr>
        <p:grpSpPr>
          <a:xfrm>
            <a:off x="3136491" y="2281087"/>
            <a:ext cx="2815623" cy="2688026"/>
            <a:chOff x="1475656" y="2422170"/>
            <a:chExt cx="2952457" cy="2822240"/>
          </a:xfrm>
        </p:grpSpPr>
        <p:sp>
          <p:nvSpPr>
            <p:cNvPr id="13" name="Oval 12"/>
            <p:cNvSpPr/>
            <p:nvPr/>
          </p:nvSpPr>
          <p:spPr>
            <a:xfrm>
              <a:off x="1475656" y="2422170"/>
              <a:ext cx="2952457" cy="2822240"/>
            </a:xfrm>
            <a:prstGeom prst="ellipse">
              <a:avLst/>
            </a:prstGeom>
            <a:solidFill>
              <a:srgbClr val="FF7DB4">
                <a:alpha val="80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1675664" y="3441811"/>
              <a:ext cx="1616210" cy="549345"/>
            </a:xfrm>
            <a:prstGeom prst="rect">
              <a:avLst/>
            </a:prstGeom>
            <a:noFill/>
          </p:spPr>
          <p:txBody>
            <a:bodyPr wrap="square" rtlCol="0">
              <a:spAutoFit/>
            </a:bodyPr>
            <a:lstStyle/>
            <a:p>
              <a:pPr algn="ctr"/>
              <a:r>
                <a:rPr lang="en-IN" sz="2800" dirty="0" err="1">
                  <a:effectLst>
                    <a:outerShdw blurRad="38100" dist="38100" dir="2700000" algn="tl">
                      <a:srgbClr val="000000">
                        <a:alpha val="43137"/>
                      </a:srgbClr>
                    </a:outerShdw>
                  </a:effectLst>
                </a:rPr>
                <a:t>Drejtimi</a:t>
              </a:r>
              <a:endParaRPr lang="en-IN" sz="2800" dirty="0">
                <a:effectLst>
                  <a:outerShdw blurRad="38100" dist="38100" dir="2700000" algn="tl">
                    <a:srgbClr val="000000">
                      <a:alpha val="43137"/>
                    </a:srgbClr>
                  </a:outerShdw>
                </a:effectLst>
              </a:endParaRPr>
            </a:p>
          </p:txBody>
        </p:sp>
      </p:grpSp>
      <p:grpSp>
        <p:nvGrpSpPr>
          <p:cNvPr id="27" name="Group 26"/>
          <p:cNvGrpSpPr/>
          <p:nvPr/>
        </p:nvGrpSpPr>
        <p:grpSpPr>
          <a:xfrm>
            <a:off x="5199152" y="3050903"/>
            <a:ext cx="1544920" cy="1542960"/>
            <a:chOff x="1475656" y="2422170"/>
            <a:chExt cx="2952457" cy="2822240"/>
          </a:xfrm>
          <a:solidFill>
            <a:srgbClr val="404040">
              <a:alpha val="80000"/>
            </a:srgbClr>
          </a:solidFill>
        </p:grpSpPr>
        <p:sp>
          <p:nvSpPr>
            <p:cNvPr id="28" name="Oval 27"/>
            <p:cNvSpPr/>
            <p:nvPr/>
          </p:nvSpPr>
          <p:spPr>
            <a:xfrm>
              <a:off x="1475656" y="2422170"/>
              <a:ext cx="2952457" cy="2822240"/>
            </a:xfrm>
            <a:prstGeom prst="ellipse">
              <a:avLst/>
            </a:prstGeom>
            <a:solidFill>
              <a:srgbClr val="C4BD97">
                <a:alpha val="80000"/>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Box 28"/>
            <p:cNvSpPr txBox="1"/>
            <p:nvPr/>
          </p:nvSpPr>
          <p:spPr>
            <a:xfrm>
              <a:off x="1675661" y="3441812"/>
              <a:ext cx="1616211" cy="957026"/>
            </a:xfrm>
            <a:prstGeom prst="rect">
              <a:avLst/>
            </a:prstGeom>
            <a:noFill/>
          </p:spPr>
          <p:txBody>
            <a:bodyPr wrap="square" rtlCol="0">
              <a:spAutoFit/>
            </a:bodyPr>
            <a:lstStyle/>
            <a:p>
              <a:pPr algn="ctr"/>
              <a:endParaRPr lang="en-IN" sz="2800" dirty="0">
                <a:effectLst>
                  <a:outerShdw blurRad="38100" dist="38100" dir="2700000" algn="tl">
                    <a:srgbClr val="000000">
                      <a:alpha val="43137"/>
                    </a:srgbClr>
                  </a:outerShdw>
                </a:effectLst>
              </a:endParaRPr>
            </a:p>
          </p:txBody>
        </p:sp>
      </p:grpSp>
      <p:sp>
        <p:nvSpPr>
          <p:cNvPr id="4" name="Footer Placeholder 3">
            <a:extLst>
              <a:ext uri="{FF2B5EF4-FFF2-40B4-BE49-F238E27FC236}">
                <a16:creationId xmlns:a16="http://schemas.microsoft.com/office/drawing/2014/main" id="{59988C20-3570-F1D2-88C7-13992F18CE13}"/>
              </a:ext>
            </a:extLst>
          </p:cNvPr>
          <p:cNvSpPr>
            <a:spLocks noGrp="1"/>
          </p:cNvSpPr>
          <p:nvPr>
            <p:ph type="ftr" sz="quarter" idx="11"/>
          </p:nvPr>
        </p:nvSpPr>
        <p:spPr/>
        <p:txBody>
          <a:bodyPr/>
          <a:lstStyle/>
          <a:p>
            <a:r>
              <a:rPr lang="en-IN"/>
              <a:t>www.prospectime.com</a:t>
            </a:r>
            <a:endParaRPr lang="en-IN" dirty="0"/>
          </a:p>
        </p:txBody>
      </p:sp>
      <p:sp>
        <p:nvSpPr>
          <p:cNvPr id="20" name="Slide Number Placeholder 19">
            <a:extLst>
              <a:ext uri="{FF2B5EF4-FFF2-40B4-BE49-F238E27FC236}">
                <a16:creationId xmlns:a16="http://schemas.microsoft.com/office/drawing/2014/main" id="{00EF1571-5193-51D0-DDC4-2575F9DBA952}"/>
              </a:ext>
            </a:extLst>
          </p:cNvPr>
          <p:cNvSpPr>
            <a:spLocks noGrp="1"/>
          </p:cNvSpPr>
          <p:nvPr>
            <p:ph type="sldNum" sz="quarter" idx="12"/>
          </p:nvPr>
        </p:nvSpPr>
        <p:spPr/>
        <p:txBody>
          <a:bodyPr/>
          <a:lstStyle/>
          <a:p>
            <a:fld id="{6D273D59-D904-459C-AC51-7F75104BC442}" type="slidenum">
              <a:rPr lang="en-IN" smtClean="0"/>
              <a:t>3</a:t>
            </a:fld>
            <a:endParaRPr lang="en-IN" dirty="0"/>
          </a:p>
        </p:txBody>
      </p:sp>
      <p:grpSp>
        <p:nvGrpSpPr>
          <p:cNvPr id="21" name="Group 20">
            <a:extLst>
              <a:ext uri="{FF2B5EF4-FFF2-40B4-BE49-F238E27FC236}">
                <a16:creationId xmlns:a16="http://schemas.microsoft.com/office/drawing/2014/main" id="{BD7CFEF4-7E8D-7F0C-BA1D-EC2C9E863425}"/>
              </a:ext>
            </a:extLst>
          </p:cNvPr>
          <p:cNvGrpSpPr/>
          <p:nvPr/>
        </p:nvGrpSpPr>
        <p:grpSpPr>
          <a:xfrm>
            <a:off x="3743322" y="1"/>
            <a:ext cx="6944854" cy="908721"/>
            <a:chOff x="0" y="0"/>
            <a:chExt cx="9164176" cy="908721"/>
          </a:xfrm>
        </p:grpSpPr>
        <p:pic>
          <p:nvPicPr>
            <p:cNvPr id="22" name="Picture 2">
              <a:extLst>
                <a:ext uri="{FF2B5EF4-FFF2-40B4-BE49-F238E27FC236}">
                  <a16:creationId xmlns:a16="http://schemas.microsoft.com/office/drawing/2014/main" id="{6F48A357-30E9-CE9C-17C4-8EE1C23BD4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a:extLst>
                <a:ext uri="{FF2B5EF4-FFF2-40B4-BE49-F238E27FC236}">
                  <a16:creationId xmlns:a16="http://schemas.microsoft.com/office/drawing/2014/main" id="{51B13AA1-EA3B-1155-6C5A-CCDB5DCED954}"/>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a:extLst>
                <a:ext uri="{FF2B5EF4-FFF2-40B4-BE49-F238E27FC236}">
                  <a16:creationId xmlns:a16="http://schemas.microsoft.com/office/drawing/2014/main" id="{504C933E-42C0-DEE3-3398-F633B068B128}"/>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Funksionet</a:t>
              </a:r>
              <a:r>
                <a:rPr lang="en-IN" sz="3200" b="1" dirty="0"/>
                <a:t> e </a:t>
              </a:r>
              <a:r>
                <a:rPr lang="en-IN" sz="3200" b="1" dirty="0" err="1"/>
                <a:t>Menaxhimit</a:t>
              </a:r>
              <a:endParaRPr lang="en-IN" sz="3200" dirty="0"/>
            </a:p>
          </p:txBody>
        </p:sp>
      </p:grpSp>
      <p:pic>
        <p:nvPicPr>
          <p:cNvPr id="31" name="Picture 30">
            <a:extLst>
              <a:ext uri="{FF2B5EF4-FFF2-40B4-BE49-F238E27FC236}">
                <a16:creationId xmlns:a16="http://schemas.microsoft.com/office/drawing/2014/main" id="{0C4F71BE-DD02-C8FD-F7DD-040C59E7D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2836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750"/>
                            </p:stCondLst>
                            <p:childTnLst>
                              <p:par>
                                <p:cTn id="17" presetID="10"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250"/>
                            </p:stCondLst>
                            <p:childTnLst>
                              <p:par>
                                <p:cTn id="21" presetID="10" presetClass="entr" presetSubtype="0" fill="hold" nodeType="after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6750"/>
                            </p:stCondLst>
                            <p:childTnLst>
                              <p:par>
                                <p:cTn id="25" presetID="10" presetClass="entr" presetSubtype="0"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2043527" y="1628800"/>
            <a:ext cx="8104947" cy="5229200"/>
          </a:xfrm>
          <a:prstGeom prst="rect">
            <a:avLst/>
          </a:prstGeom>
        </p:spPr>
      </p:pic>
      <p:pic>
        <p:nvPicPr>
          <p:cNvPr id="7" name="Picture 7"/>
          <p:cNvPicPr>
            <a:picLocks noGrp="1" noSelect="1" noRot="1" noMove="1" noResize="1" noEditPoints="1" noAdjustHandles="1" noChangeArrowheads="1" noChangeShapeType="1"/>
          </p:cNvPicPr>
          <p:nvPr>
            <p:custDataLst>
              <p:tags r:id="rId3"/>
            </p:custDataLst>
          </p:nvPr>
        </p:nvPicPr>
        <p:blipFill>
          <a:blip r:embed="rId6" cstate="print">
            <a:clrChange>
              <a:clrFrom>
                <a:srgbClr val="FFFFFF"/>
              </a:clrFrom>
              <a:clrTo>
                <a:srgbClr val="FFFFFF">
                  <a:alpha val="0"/>
                </a:srgbClr>
              </a:clrTo>
            </a:clrChange>
          </a:blip>
          <a:srcRect/>
          <a:stretch>
            <a:fillRect/>
          </a:stretch>
        </p:blipFill>
        <p:spPr bwMode="auto">
          <a:xfrm>
            <a:off x="1343473" y="864434"/>
            <a:ext cx="9363075" cy="836375"/>
          </a:xfrm>
          <a:prstGeom prst="rect">
            <a:avLst/>
          </a:prstGeom>
          <a:noFill/>
          <a:ln w="9525">
            <a:noFill/>
            <a:miter lim="800000"/>
            <a:headEnd/>
            <a:tailEnd/>
          </a:ln>
        </p:spPr>
      </p:pic>
      <p:sp>
        <p:nvSpPr>
          <p:cNvPr id="8" name="TextBox 7"/>
          <p:cNvSpPr txBox="1"/>
          <p:nvPr/>
        </p:nvSpPr>
        <p:spPr>
          <a:xfrm>
            <a:off x="1797270" y="1030103"/>
            <a:ext cx="7539091" cy="400111"/>
          </a:xfrm>
          <a:prstGeom prst="rect">
            <a:avLst/>
          </a:prstGeom>
          <a:noFill/>
        </p:spPr>
        <p:txBody>
          <a:bodyPr wrap="square" rtlCol="0">
            <a:spAutoFit/>
          </a:bodyPr>
          <a:lstStyle/>
          <a:p>
            <a:pPr marL="342900" indent="-342900">
              <a:buFont typeface="Arial" pitchFamily="34" charset="0"/>
              <a:buChar char="•"/>
            </a:pPr>
            <a:r>
              <a:rPr lang="nn-NO" sz="2000" b="1" dirty="0">
                <a:effectLst>
                  <a:glow rad="228600">
                    <a:schemeClr val="bg1">
                      <a:alpha val="40000"/>
                    </a:schemeClr>
                  </a:glow>
                </a:effectLst>
              </a:rPr>
              <a:t>Organizimi i Aktiviteteve sipas Departamenteve</a:t>
            </a:r>
          </a:p>
        </p:txBody>
      </p:sp>
      <p:sp>
        <p:nvSpPr>
          <p:cNvPr id="10" name="Rounded Rectangle 9"/>
          <p:cNvSpPr/>
          <p:nvPr/>
        </p:nvSpPr>
        <p:spPr>
          <a:xfrm>
            <a:off x="1631504" y="4581128"/>
            <a:ext cx="8784976" cy="1775222"/>
          </a:xfrm>
          <a:prstGeom prst="roundRect">
            <a:avLst>
              <a:gd name="adj" fmla="val 2743"/>
            </a:avLst>
          </a:prstGeom>
          <a:solidFill>
            <a:schemeClr val="accent2">
              <a:lumMod val="60000"/>
              <a:lumOff val="40000"/>
              <a:alpha val="8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dirty="0">
                <a:solidFill>
                  <a:schemeClr val="tx1"/>
                </a:solidFill>
              </a:rPr>
              <a:t>Organizimi i Aktiviteteve sipas Departamenteve</a:t>
            </a:r>
            <a:r>
              <a:rPr lang="en-IN" sz="2000" b="1" dirty="0">
                <a:solidFill>
                  <a:schemeClr val="tx1"/>
                </a:solidFill>
              </a:rPr>
              <a:t>:</a:t>
            </a:r>
          </a:p>
          <a:p>
            <a:endParaRPr lang="en-IN" sz="2000" b="1" dirty="0">
              <a:solidFill>
                <a:schemeClr val="tx1"/>
              </a:solidFill>
            </a:endParaRPr>
          </a:p>
          <a:p>
            <a:r>
              <a:rPr lang="en-IN" sz="2000" b="1" dirty="0" err="1">
                <a:solidFill>
                  <a:schemeClr val="tx1"/>
                </a:solidFill>
              </a:rPr>
              <a:t>Në</a:t>
            </a:r>
            <a:r>
              <a:rPr lang="en-IN" sz="2000" b="1" dirty="0">
                <a:solidFill>
                  <a:schemeClr val="tx1"/>
                </a:solidFill>
              </a:rPr>
              <a:t> </a:t>
            </a:r>
            <a:r>
              <a:rPr lang="en-IN" sz="2000" b="1" dirty="0" err="1">
                <a:solidFill>
                  <a:schemeClr val="tx1"/>
                </a:solidFill>
              </a:rPr>
              <a:t>këtë</a:t>
            </a:r>
            <a:r>
              <a:rPr lang="en-IN" sz="2000" b="1" dirty="0">
                <a:solidFill>
                  <a:schemeClr val="tx1"/>
                </a:solidFill>
              </a:rPr>
              <a:t> hap, </a:t>
            </a:r>
            <a:r>
              <a:rPr lang="en-IN" sz="2000" b="1" dirty="0" err="1">
                <a:solidFill>
                  <a:schemeClr val="tx1"/>
                </a:solidFill>
              </a:rPr>
              <a:t>menaxheri</a:t>
            </a:r>
            <a:r>
              <a:rPr lang="en-IN" sz="2000" b="1" dirty="0">
                <a:solidFill>
                  <a:schemeClr val="tx1"/>
                </a:solidFill>
              </a:rPr>
              <a:t> </a:t>
            </a:r>
            <a:r>
              <a:rPr lang="en-IN" sz="2000" b="1" dirty="0" err="1">
                <a:solidFill>
                  <a:schemeClr val="tx1"/>
                </a:solidFill>
              </a:rPr>
              <a:t>përpiqet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kombinojë</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grupojë</a:t>
            </a:r>
            <a:r>
              <a:rPr lang="en-IN" sz="2000" b="1" dirty="0">
                <a:solidFill>
                  <a:schemeClr val="tx1"/>
                </a:solidFill>
              </a:rPr>
              <a:t> </a:t>
            </a:r>
            <a:r>
              <a:rPr lang="en-IN" sz="2000" b="1" dirty="0" err="1">
                <a:solidFill>
                  <a:schemeClr val="tx1"/>
                </a:solidFill>
              </a:rPr>
              <a:t>aktivitete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ngjashme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ndërlidhura</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njësi</a:t>
            </a:r>
            <a:r>
              <a:rPr lang="en-IN" sz="2000" b="1" dirty="0">
                <a:solidFill>
                  <a:schemeClr val="tx1"/>
                </a:solidFill>
              </a:rPr>
              <a:t> </a:t>
            </a:r>
            <a:r>
              <a:rPr lang="en-IN" sz="2000" b="1" dirty="0" err="1">
                <a:solidFill>
                  <a:schemeClr val="tx1"/>
                </a:solidFill>
              </a:rPr>
              <a:t>ose</a:t>
            </a:r>
            <a:r>
              <a:rPr lang="en-IN" sz="2000" b="1" dirty="0">
                <a:solidFill>
                  <a:schemeClr val="tx1"/>
                </a:solidFill>
              </a:rPr>
              <a:t> </a:t>
            </a:r>
            <a:r>
              <a:rPr lang="en-IN" sz="2000" b="1" dirty="0" err="1">
                <a:solidFill>
                  <a:schemeClr val="tx1"/>
                </a:solidFill>
              </a:rPr>
              <a:t>departamente</a:t>
            </a:r>
            <a:r>
              <a:rPr lang="en-IN" sz="2000" b="1" dirty="0">
                <a:solidFill>
                  <a:schemeClr val="tx1"/>
                </a:solidFill>
              </a:rPr>
              <a:t>. Ky </a:t>
            </a:r>
            <a:r>
              <a:rPr lang="en-IN" sz="2000" b="1" dirty="0" err="1">
                <a:solidFill>
                  <a:schemeClr val="tx1"/>
                </a:solidFill>
              </a:rPr>
              <a:t>organizim</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ndarjes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aktiviteteve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biznesit</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njësi</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departamente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pavarura</a:t>
            </a:r>
            <a:r>
              <a:rPr lang="en-IN" sz="2000" b="1" dirty="0">
                <a:solidFill>
                  <a:schemeClr val="tx1"/>
                </a:solidFill>
              </a:rPr>
              <a:t> </a:t>
            </a:r>
            <a:r>
              <a:rPr lang="en-IN" sz="2000" b="1" dirty="0" err="1">
                <a:solidFill>
                  <a:schemeClr val="tx1"/>
                </a:solidFill>
              </a:rPr>
              <a:t>quhet</a:t>
            </a:r>
            <a:r>
              <a:rPr lang="en-IN" sz="2000" b="1" dirty="0">
                <a:solidFill>
                  <a:schemeClr val="tx1"/>
                </a:solidFill>
              </a:rPr>
              <a:t> </a:t>
            </a:r>
            <a:r>
              <a:rPr lang="en-IN" sz="2000" b="1" dirty="0" err="1">
                <a:solidFill>
                  <a:schemeClr val="tx1"/>
                </a:solidFill>
              </a:rPr>
              <a:t>departamentizim</a:t>
            </a:r>
            <a:r>
              <a:rPr lang="en-IN" sz="2000" b="1" dirty="0">
                <a:solidFill>
                  <a:schemeClr val="tx1"/>
                </a:solidFill>
              </a:rPr>
              <a:t>.</a:t>
            </a:r>
          </a:p>
        </p:txBody>
      </p:sp>
      <p:sp>
        <p:nvSpPr>
          <p:cNvPr id="2" name="Footer Placeholder 1">
            <a:extLst>
              <a:ext uri="{FF2B5EF4-FFF2-40B4-BE49-F238E27FC236}">
                <a16:creationId xmlns:a16="http://schemas.microsoft.com/office/drawing/2014/main" id="{A273BA8E-FC3D-F90D-E622-B85F2A8505D4}"/>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27725832-D47B-7BB5-7962-93AC8851C6A7}"/>
              </a:ext>
            </a:extLst>
          </p:cNvPr>
          <p:cNvSpPr>
            <a:spLocks noGrp="1"/>
          </p:cNvSpPr>
          <p:nvPr>
            <p:ph type="sldNum" sz="quarter" idx="12"/>
          </p:nvPr>
        </p:nvSpPr>
        <p:spPr/>
        <p:txBody>
          <a:bodyPr/>
          <a:lstStyle/>
          <a:p>
            <a:fld id="{6D273D59-D904-459C-AC51-7F75104BC442}" type="slidenum">
              <a:rPr lang="en-IN" smtClean="0"/>
              <a:t>30</a:t>
            </a:fld>
            <a:endParaRPr lang="en-IN" dirty="0"/>
          </a:p>
        </p:txBody>
      </p:sp>
      <p:grpSp>
        <p:nvGrpSpPr>
          <p:cNvPr id="4" name="Group 3">
            <a:extLst>
              <a:ext uri="{FF2B5EF4-FFF2-40B4-BE49-F238E27FC236}">
                <a16:creationId xmlns:a16="http://schemas.microsoft.com/office/drawing/2014/main" id="{3C7AAF9B-5F2C-317A-D849-B36762E470C4}"/>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AB3A477A-BDBF-9C83-B61A-DE8E3B67657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0A4DB9C6-28EF-601C-4487-5F892DA00929}"/>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B57C5CEC-160A-37B2-CEAF-350ACDE8BCE7}"/>
                </a:ext>
              </a:extLst>
            </p:cNvPr>
            <p:cNvSpPr txBox="1"/>
            <p:nvPr/>
          </p:nvSpPr>
          <p:spPr>
            <a:xfrm>
              <a:off x="683568" y="260648"/>
              <a:ext cx="7992888" cy="430887"/>
            </a:xfrm>
            <a:prstGeom prst="rect">
              <a:avLst/>
            </a:prstGeom>
            <a:solidFill>
              <a:srgbClr val="FFFFFF">
                <a:alpha val="69804"/>
              </a:srgbClr>
            </a:solidFill>
          </p:spPr>
          <p:txBody>
            <a:bodyPr wrap="square" rtlCol="0">
              <a:spAutoFit/>
            </a:bodyPr>
            <a:lstStyle/>
            <a:p>
              <a:pPr algn="ctr"/>
              <a:r>
                <a:rPr lang="nn-NO" sz="2200" b="1" dirty="0"/>
                <a:t>Organizimi i Aktiviteteve sipas Departamenteve</a:t>
              </a:r>
            </a:p>
          </p:txBody>
        </p:sp>
      </p:grpSp>
      <p:pic>
        <p:nvPicPr>
          <p:cNvPr id="12" name="Picture 11">
            <a:extLst>
              <a:ext uri="{FF2B5EF4-FFF2-40B4-BE49-F238E27FC236}">
                <a16:creationId xmlns:a16="http://schemas.microsoft.com/office/drawing/2014/main" id="{14567457-A563-56AD-9EEC-65F8CE6066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2391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Grp="1" noSelect="1" noRot="1" noMove="1" noResize="1" noEditPoints="1" noAdjustHandles="1" noChangeArrowheads="1" noChangeShapeType="1"/>
          </p:cNvPicPr>
          <p:nvPr>
            <p:custDataLst>
              <p:tags r:id="rId2"/>
            </p:custDataLst>
          </p:nvPr>
        </p:nvPicPr>
        <p:blipFill>
          <a:blip r:embed="rId6" cstate="print">
            <a:clrChange>
              <a:clrFrom>
                <a:srgbClr val="FFFFFF"/>
              </a:clrFrom>
              <a:clrTo>
                <a:srgbClr val="FFFFFF">
                  <a:alpha val="0"/>
                </a:srgbClr>
              </a:clrTo>
            </a:clrChange>
          </a:blip>
          <a:srcRect/>
          <a:stretch>
            <a:fillRect/>
          </a:stretch>
        </p:blipFill>
        <p:spPr bwMode="auto">
          <a:xfrm>
            <a:off x="1343472" y="853428"/>
            <a:ext cx="9353550" cy="847380"/>
          </a:xfrm>
          <a:prstGeom prst="rect">
            <a:avLst/>
          </a:prstGeom>
          <a:noFill/>
          <a:ln w="9525">
            <a:noFill/>
            <a:miter lim="800000"/>
            <a:headEnd/>
            <a:tailEnd/>
          </a:ln>
        </p:spPr>
      </p:pic>
      <p:sp>
        <p:nvSpPr>
          <p:cNvPr id="8" name="TextBox 7"/>
          <p:cNvSpPr txBox="1"/>
          <p:nvPr/>
        </p:nvSpPr>
        <p:spPr>
          <a:xfrm>
            <a:off x="1797270" y="1039455"/>
            <a:ext cx="7539091" cy="400111"/>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Klasifikimi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i</a:t>
            </a:r>
            <a:r>
              <a:rPr lang="en-IN" sz="2000" b="1" dirty="0">
                <a:effectLst>
                  <a:glow rad="228600">
                    <a:schemeClr val="bg1">
                      <a:alpha val="40000"/>
                    </a:schemeClr>
                  </a:glow>
                </a:effectLst>
              </a:rPr>
              <a:t> </a:t>
            </a:r>
            <a:r>
              <a:rPr lang="en-IN" sz="2000" b="1" dirty="0" err="1">
                <a:effectLst>
                  <a:glow rad="228600">
                    <a:schemeClr val="bg1">
                      <a:alpha val="40000"/>
                    </a:schemeClr>
                  </a:glow>
                </a:effectLst>
              </a:rPr>
              <a:t>Autoritetit</a:t>
            </a:r>
            <a:endParaRPr lang="en-IN" sz="2000" b="1" dirty="0">
              <a:effectLst>
                <a:glow rad="228600">
                  <a:schemeClr val="bg1">
                    <a:alpha val="40000"/>
                  </a:schemeClr>
                </a:glow>
              </a:effectLst>
            </a:endParaRPr>
          </a:p>
        </p:txBody>
      </p:sp>
      <p:pic>
        <p:nvPicPr>
          <p:cNvPr id="9" name="Picture 8" descr="6338487_l.jpg"/>
          <p:cNvPicPr>
            <a:picLocks noGrp="1" noSelect="1" noRot="1" noMove="1" noResize="1" noEditPoints="1" noAdjustHandles="1" noChangeArrowheads="1" noChangeShapeType="1"/>
          </p:cNvPicPr>
          <p:nvPr>
            <p:custDataLst>
              <p:tags r:id="rId3"/>
            </p:custDataLst>
          </p:nvPr>
        </p:nvPicPr>
        <p:blipFill>
          <a:blip r:embed="rId7" cstate="email">
            <a:lum bright="20000"/>
            <a:extLst>
              <a:ext uri="{28A0092B-C50C-407E-A947-70E740481C1C}">
                <a14:useLocalDpi xmlns:a14="http://schemas.microsoft.com/office/drawing/2010/main"/>
              </a:ext>
            </a:extLst>
          </a:blip>
          <a:stretch>
            <a:fillRect/>
          </a:stretch>
        </p:blipFill>
        <p:spPr>
          <a:xfrm>
            <a:off x="1524000" y="1628800"/>
            <a:ext cx="9144000" cy="5229200"/>
          </a:xfrm>
          <a:prstGeom prst="rect">
            <a:avLst/>
          </a:prstGeom>
        </p:spPr>
      </p:pic>
      <p:sp>
        <p:nvSpPr>
          <p:cNvPr id="10" name="Rounded Rectangle 9"/>
          <p:cNvSpPr/>
          <p:nvPr/>
        </p:nvSpPr>
        <p:spPr>
          <a:xfrm>
            <a:off x="1524000" y="3260006"/>
            <a:ext cx="9144000" cy="3096344"/>
          </a:xfrm>
          <a:prstGeom prst="roundRect">
            <a:avLst>
              <a:gd name="adj" fmla="val 2743"/>
            </a:avLst>
          </a:prstGeom>
          <a:solidFill>
            <a:srgbClr val="EB41D7">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a:solidFill>
                  <a:schemeClr val="tx1"/>
                </a:solidFill>
              </a:rPr>
              <a:t>Klasifikimi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Autoritetit</a:t>
            </a:r>
            <a:r>
              <a:rPr lang="en-IN" sz="2000" b="1" dirty="0">
                <a:solidFill>
                  <a:schemeClr val="tx1"/>
                </a:solidFill>
              </a:rPr>
              <a:t>:</a:t>
            </a:r>
          </a:p>
          <a:p>
            <a:endParaRPr lang="en-IN" sz="2000" b="1" dirty="0">
              <a:solidFill>
                <a:schemeClr val="tx1"/>
              </a:solidFill>
            </a:endParaRPr>
          </a:p>
          <a:p>
            <a:r>
              <a:rPr lang="en-IN" sz="2000" b="1" dirty="0" err="1">
                <a:solidFill>
                  <a:schemeClr val="tx1"/>
                </a:solidFill>
              </a:rPr>
              <a:t>Pasi</a:t>
            </a:r>
            <a:r>
              <a:rPr lang="en-IN" sz="2000" b="1" dirty="0">
                <a:solidFill>
                  <a:schemeClr val="tx1"/>
                </a:solidFill>
              </a:rPr>
              <a:t> </a:t>
            </a:r>
            <a:r>
              <a:rPr lang="en-IN" sz="2000" b="1" dirty="0" err="1">
                <a:solidFill>
                  <a:schemeClr val="tx1"/>
                </a:solidFill>
              </a:rPr>
              <a:t>bëhen</a:t>
            </a:r>
            <a:r>
              <a:rPr lang="en-IN" sz="2000" b="1" dirty="0">
                <a:solidFill>
                  <a:schemeClr val="tx1"/>
                </a:solidFill>
              </a:rPr>
              <a:t> </a:t>
            </a:r>
            <a:r>
              <a:rPr lang="en-IN" sz="2000" b="1" dirty="0" err="1">
                <a:solidFill>
                  <a:schemeClr val="tx1"/>
                </a:solidFill>
              </a:rPr>
              <a:t>departamentet</a:t>
            </a:r>
            <a:r>
              <a:rPr lang="en-IN" sz="2000" b="1" dirty="0">
                <a:solidFill>
                  <a:schemeClr val="tx1"/>
                </a:solidFill>
              </a:rPr>
              <a:t>, </a:t>
            </a:r>
            <a:r>
              <a:rPr lang="en-IN" sz="2000" b="1" dirty="0" err="1">
                <a:solidFill>
                  <a:schemeClr val="tx1"/>
                </a:solidFill>
              </a:rPr>
              <a:t>menaxhmentit</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pëlqen</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klasifikojë</a:t>
            </a:r>
            <a:r>
              <a:rPr lang="en-IN" sz="2000" b="1" dirty="0">
                <a:solidFill>
                  <a:schemeClr val="tx1"/>
                </a:solidFill>
              </a:rPr>
              <a:t> </a:t>
            </a:r>
            <a:r>
              <a:rPr lang="en-IN" sz="2000" b="1" dirty="0" err="1">
                <a:solidFill>
                  <a:schemeClr val="tx1"/>
                </a:solidFill>
              </a:rPr>
              <a:t>kompetencat</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shtrirjen</a:t>
            </a:r>
            <a:r>
              <a:rPr lang="en-IN" sz="2000" b="1" dirty="0">
                <a:solidFill>
                  <a:schemeClr val="tx1"/>
                </a:solidFill>
              </a:rPr>
              <a:t> e tyre </a:t>
            </a:r>
            <a:r>
              <a:rPr lang="en-IN" sz="2000" b="1" dirty="0" err="1">
                <a:solidFill>
                  <a:schemeClr val="tx1"/>
                </a:solidFill>
              </a:rPr>
              <a:t>tek</a:t>
            </a:r>
            <a:r>
              <a:rPr lang="en-IN" sz="2000" b="1" dirty="0">
                <a:solidFill>
                  <a:schemeClr val="tx1"/>
                </a:solidFill>
              </a:rPr>
              <a:t> </a:t>
            </a:r>
            <a:r>
              <a:rPr lang="en-IN" sz="2000" b="1" dirty="0" err="1">
                <a:solidFill>
                  <a:schemeClr val="tx1"/>
                </a:solidFill>
              </a:rPr>
              <a:t>menaxherët</a:t>
            </a:r>
            <a:r>
              <a:rPr lang="en-IN" sz="2000" b="1" dirty="0">
                <a:solidFill>
                  <a:schemeClr val="tx1"/>
                </a:solidFill>
              </a:rPr>
              <a:t>. Ky </a:t>
            </a:r>
            <a:r>
              <a:rPr lang="en-IN" sz="2000" b="1" dirty="0" err="1">
                <a:solidFill>
                  <a:schemeClr val="tx1"/>
                </a:solidFill>
              </a:rPr>
              <a:t>aktivitet</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dhënies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gradës</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pozicionet</a:t>
            </a:r>
            <a:r>
              <a:rPr lang="en-IN" sz="2000" b="1" dirty="0">
                <a:solidFill>
                  <a:schemeClr val="tx1"/>
                </a:solidFill>
              </a:rPr>
              <a:t> </a:t>
            </a:r>
            <a:r>
              <a:rPr lang="en-IN" sz="2000" b="1" dirty="0" err="1">
                <a:solidFill>
                  <a:schemeClr val="tx1"/>
                </a:solidFill>
              </a:rPr>
              <a:t>drejtuese</a:t>
            </a:r>
            <a:r>
              <a:rPr lang="en-IN" sz="2000" b="1" dirty="0">
                <a:solidFill>
                  <a:schemeClr val="tx1"/>
                </a:solidFill>
              </a:rPr>
              <a:t> </a:t>
            </a:r>
            <a:r>
              <a:rPr lang="en-IN" sz="2000" b="1" dirty="0" err="1">
                <a:solidFill>
                  <a:schemeClr val="tx1"/>
                </a:solidFill>
              </a:rPr>
              <a:t>quhet</a:t>
            </a:r>
            <a:r>
              <a:rPr lang="en-IN" sz="2000" b="1" dirty="0">
                <a:solidFill>
                  <a:schemeClr val="tx1"/>
                </a:solidFill>
              </a:rPr>
              <a:t> </a:t>
            </a:r>
            <a:r>
              <a:rPr lang="en-IN" sz="2000" b="1" dirty="0" err="1">
                <a:solidFill>
                  <a:schemeClr val="tx1"/>
                </a:solidFill>
              </a:rPr>
              <a:t>hierarki</a:t>
            </a:r>
            <a:r>
              <a:rPr lang="en-IN" sz="2000" b="1" dirty="0">
                <a:solidFill>
                  <a:schemeClr val="tx1"/>
                </a:solidFill>
              </a:rPr>
              <a:t>. </a:t>
            </a:r>
            <a:r>
              <a:rPr lang="en-IN" sz="2000" b="1" dirty="0" err="1">
                <a:solidFill>
                  <a:schemeClr val="tx1"/>
                </a:solidFill>
              </a:rPr>
              <a:t>Menaxhmenti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lartë</a:t>
            </a:r>
            <a:r>
              <a:rPr lang="en-IN" sz="2000" b="1" dirty="0">
                <a:solidFill>
                  <a:schemeClr val="tx1"/>
                </a:solidFill>
              </a:rPr>
              <a:t> </a:t>
            </a:r>
            <a:r>
              <a:rPr lang="en-IN" sz="2000" b="1" dirty="0" err="1">
                <a:solidFill>
                  <a:schemeClr val="tx1"/>
                </a:solidFill>
              </a:rPr>
              <a:t>merret</a:t>
            </a:r>
            <a:r>
              <a:rPr lang="en-IN" sz="2000" b="1" dirty="0">
                <a:solidFill>
                  <a:schemeClr val="tx1"/>
                </a:solidFill>
              </a:rPr>
              <a:t> me </a:t>
            </a:r>
            <a:r>
              <a:rPr lang="en-IN" sz="2000" b="1" dirty="0" err="1">
                <a:solidFill>
                  <a:srgbClr val="C00000"/>
                </a:solidFill>
              </a:rPr>
              <a:t>formulimin</a:t>
            </a:r>
            <a:r>
              <a:rPr lang="en-IN" sz="2000" b="1" dirty="0">
                <a:solidFill>
                  <a:srgbClr val="C00000"/>
                </a:solidFill>
              </a:rPr>
              <a:t> e </a:t>
            </a:r>
            <a:r>
              <a:rPr lang="en-IN" sz="2000" b="1" dirty="0" err="1">
                <a:solidFill>
                  <a:srgbClr val="C00000"/>
                </a:solidFill>
              </a:rPr>
              <a:t>politikave</a:t>
            </a:r>
            <a:r>
              <a:rPr lang="en-IN" sz="2000" b="1" dirty="0">
                <a:solidFill>
                  <a:schemeClr val="tx1"/>
                </a:solidFill>
              </a:rPr>
              <a:t>, </a:t>
            </a:r>
            <a:r>
              <a:rPr lang="en-IN" sz="2000" b="1" dirty="0" err="1">
                <a:solidFill>
                  <a:schemeClr val="tx1"/>
                </a:solidFill>
              </a:rPr>
              <a:t>menaxhimi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nivelit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mesëm</a:t>
            </a:r>
            <a:r>
              <a:rPr lang="en-IN" sz="2000" b="1" dirty="0">
                <a:solidFill>
                  <a:schemeClr val="tx1"/>
                </a:solidFill>
              </a:rPr>
              <a:t> me </a:t>
            </a:r>
            <a:r>
              <a:rPr lang="en-IN" sz="2000" b="1" dirty="0" err="1">
                <a:solidFill>
                  <a:srgbClr val="C00000"/>
                </a:solidFill>
              </a:rPr>
              <a:t>mbikëqyrjen</a:t>
            </a:r>
            <a:r>
              <a:rPr lang="en-IN" sz="2000" b="1" dirty="0">
                <a:solidFill>
                  <a:srgbClr val="C00000"/>
                </a:solidFill>
              </a:rPr>
              <a:t> e </a:t>
            </a:r>
            <a:r>
              <a:rPr lang="en-IN" sz="2000" b="1" dirty="0" err="1">
                <a:solidFill>
                  <a:srgbClr val="C00000"/>
                </a:solidFill>
              </a:rPr>
              <a:t>departamentit</a:t>
            </a:r>
            <a:r>
              <a:rPr lang="en-IN" sz="2000" b="1" dirty="0">
                <a:solidFill>
                  <a:srgbClr val="C00000"/>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menaxhimi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nivelit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ulët</a:t>
            </a:r>
            <a:r>
              <a:rPr lang="en-IN" sz="2000" b="1" dirty="0">
                <a:solidFill>
                  <a:schemeClr val="tx1"/>
                </a:solidFill>
              </a:rPr>
              <a:t> me </a:t>
            </a:r>
            <a:r>
              <a:rPr lang="en-IN" sz="2000" b="1" dirty="0" err="1">
                <a:solidFill>
                  <a:srgbClr val="C00000"/>
                </a:solidFill>
              </a:rPr>
              <a:t>mbikëqyrjen</a:t>
            </a:r>
            <a:r>
              <a:rPr lang="en-IN" sz="2000" b="1" dirty="0">
                <a:solidFill>
                  <a:srgbClr val="C00000"/>
                </a:solidFill>
              </a:rPr>
              <a:t> e </a:t>
            </a:r>
            <a:r>
              <a:rPr lang="en-IN" sz="2000" b="1" dirty="0" err="1">
                <a:solidFill>
                  <a:srgbClr val="C00000"/>
                </a:solidFill>
              </a:rPr>
              <a:t>punonjësve</a:t>
            </a:r>
            <a:r>
              <a:rPr lang="en-IN" sz="2000" b="1" dirty="0">
                <a:solidFill>
                  <a:schemeClr val="tx1"/>
                </a:solidFill>
              </a:rPr>
              <a:t>. </a:t>
            </a:r>
            <a:r>
              <a:rPr lang="en-IN" sz="2000" b="1" dirty="0" err="1">
                <a:solidFill>
                  <a:schemeClr val="tx1"/>
                </a:solidFill>
              </a:rPr>
              <a:t>Qartësimi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autoritetit</a:t>
            </a:r>
            <a:r>
              <a:rPr lang="en-IN" sz="2000" b="1" dirty="0">
                <a:solidFill>
                  <a:schemeClr val="tx1"/>
                </a:solidFill>
              </a:rPr>
              <a:t> </a:t>
            </a:r>
            <a:r>
              <a:rPr lang="en-IN" sz="2000" b="1" dirty="0" err="1">
                <a:solidFill>
                  <a:schemeClr val="tx1"/>
                </a:solidFill>
              </a:rPr>
              <a:t>ndihmon</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efikasitetin</a:t>
            </a:r>
            <a:r>
              <a:rPr lang="en-IN" sz="2000" b="1" dirty="0">
                <a:solidFill>
                  <a:schemeClr val="tx1"/>
                </a:solidFill>
              </a:rPr>
              <a:t> e </a:t>
            </a:r>
            <a:r>
              <a:rPr lang="en-IN" sz="2000" b="1" dirty="0" err="1">
                <a:solidFill>
                  <a:schemeClr val="tx1"/>
                </a:solidFill>
              </a:rPr>
              <a:t>drejtimit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një</a:t>
            </a:r>
            <a:r>
              <a:rPr lang="en-IN" sz="2000" b="1" dirty="0">
                <a:solidFill>
                  <a:schemeClr val="tx1"/>
                </a:solidFill>
              </a:rPr>
              <a:t> </a:t>
            </a:r>
            <a:r>
              <a:rPr lang="en-IN" sz="2000" b="1" dirty="0" err="1">
                <a:solidFill>
                  <a:schemeClr val="tx1"/>
                </a:solidFill>
              </a:rPr>
              <a:t>biznesi</a:t>
            </a:r>
            <a:r>
              <a:rPr lang="en-IN" sz="2000" b="1" dirty="0">
                <a:solidFill>
                  <a:schemeClr val="tx1"/>
                </a:solidFill>
              </a:rPr>
              <a:t>. </a:t>
            </a:r>
            <a:r>
              <a:rPr lang="en-IN" sz="2000" b="1" dirty="0" err="1">
                <a:solidFill>
                  <a:schemeClr val="tx1"/>
                </a:solidFill>
              </a:rPr>
              <a:t>Kjo</a:t>
            </a:r>
            <a:r>
              <a:rPr lang="en-IN" sz="2000" b="1" dirty="0">
                <a:solidFill>
                  <a:schemeClr val="tx1"/>
                </a:solidFill>
              </a:rPr>
              <a:t> </a:t>
            </a:r>
            <a:r>
              <a:rPr lang="en-IN" sz="2000" b="1" dirty="0" err="1">
                <a:solidFill>
                  <a:schemeClr val="tx1"/>
                </a:solidFill>
              </a:rPr>
              <a:t>ndihmon</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shmangien</a:t>
            </a:r>
            <a:r>
              <a:rPr lang="en-IN" sz="2000" b="1" dirty="0">
                <a:solidFill>
                  <a:schemeClr val="tx1"/>
                </a:solidFill>
              </a:rPr>
              <a:t> e </a:t>
            </a:r>
            <a:r>
              <a:rPr lang="en-IN" sz="2000" b="1" dirty="0" err="1">
                <a:solidFill>
                  <a:schemeClr val="tx1"/>
                </a:solidFill>
              </a:rPr>
              <a:t>humbjes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kohës</a:t>
            </a:r>
            <a:r>
              <a:rPr lang="en-IN" sz="2000" b="1" dirty="0">
                <a:solidFill>
                  <a:schemeClr val="tx1"/>
                </a:solidFill>
              </a:rPr>
              <a:t>, </a:t>
            </a:r>
            <a:r>
              <a:rPr lang="en-IN" sz="2000" b="1" dirty="0" err="1">
                <a:solidFill>
                  <a:schemeClr val="tx1"/>
                </a:solidFill>
              </a:rPr>
              <a:t>parave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përpjekjeve</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shmangien</a:t>
            </a:r>
            <a:r>
              <a:rPr lang="en-IN" sz="2000" b="1" dirty="0">
                <a:solidFill>
                  <a:schemeClr val="tx1"/>
                </a:solidFill>
              </a:rPr>
              <a:t> e </a:t>
            </a:r>
            <a:r>
              <a:rPr lang="en-IN" sz="2000" b="1" dirty="0" err="1">
                <a:solidFill>
                  <a:schemeClr val="tx1"/>
                </a:solidFill>
              </a:rPr>
              <a:t>dublimit</a:t>
            </a:r>
            <a:r>
              <a:rPr lang="en-IN" sz="2000" b="1" dirty="0">
                <a:solidFill>
                  <a:schemeClr val="tx1"/>
                </a:solidFill>
              </a:rPr>
              <a:t> </a:t>
            </a:r>
            <a:r>
              <a:rPr lang="en-IN" sz="2000" b="1" dirty="0" err="1">
                <a:solidFill>
                  <a:schemeClr val="tx1"/>
                </a:solidFill>
              </a:rPr>
              <a:t>ose</a:t>
            </a:r>
            <a:r>
              <a:rPr lang="en-IN" sz="2000" b="1" dirty="0">
                <a:solidFill>
                  <a:schemeClr val="tx1"/>
                </a:solidFill>
              </a:rPr>
              <a:t> </a:t>
            </a:r>
            <a:r>
              <a:rPr lang="en-IN" sz="2000" b="1" dirty="0" err="1">
                <a:solidFill>
                  <a:schemeClr val="tx1"/>
                </a:solidFill>
              </a:rPr>
              <a:t>mbivendosjes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roleve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ndihmon</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kryerjen</a:t>
            </a:r>
            <a:r>
              <a:rPr lang="en-IN" sz="2000" b="1" dirty="0">
                <a:solidFill>
                  <a:schemeClr val="tx1"/>
                </a:solidFill>
              </a:rPr>
              <a:t> </a:t>
            </a:r>
            <a:r>
              <a:rPr lang="en-IN" sz="2000" b="1" dirty="0" err="1">
                <a:solidFill>
                  <a:schemeClr val="tx1"/>
                </a:solidFill>
              </a:rPr>
              <a:t>qetë</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punës</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organizatë</a:t>
            </a:r>
            <a:r>
              <a:rPr lang="en-IN" sz="2000" b="1" dirty="0">
                <a:solidFill>
                  <a:schemeClr val="tx1"/>
                </a:solidFill>
              </a:rPr>
              <a:t>.</a:t>
            </a:r>
          </a:p>
        </p:txBody>
      </p:sp>
      <p:sp>
        <p:nvSpPr>
          <p:cNvPr id="2" name="Footer Placeholder 1">
            <a:extLst>
              <a:ext uri="{FF2B5EF4-FFF2-40B4-BE49-F238E27FC236}">
                <a16:creationId xmlns:a16="http://schemas.microsoft.com/office/drawing/2014/main" id="{B1B5B2AA-8101-B05B-F8BC-AD37153D7D1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53185700-FD3D-C7B7-E798-FE660182869D}"/>
              </a:ext>
            </a:extLst>
          </p:cNvPr>
          <p:cNvSpPr>
            <a:spLocks noGrp="1"/>
          </p:cNvSpPr>
          <p:nvPr>
            <p:ph type="sldNum" sz="quarter" idx="12"/>
          </p:nvPr>
        </p:nvSpPr>
        <p:spPr/>
        <p:txBody>
          <a:bodyPr/>
          <a:lstStyle/>
          <a:p>
            <a:fld id="{6D273D59-D904-459C-AC51-7F75104BC442}" type="slidenum">
              <a:rPr lang="en-IN" smtClean="0"/>
              <a:t>31</a:t>
            </a:fld>
            <a:endParaRPr lang="en-IN" dirty="0"/>
          </a:p>
        </p:txBody>
      </p:sp>
      <p:grpSp>
        <p:nvGrpSpPr>
          <p:cNvPr id="4" name="Group 3">
            <a:extLst>
              <a:ext uri="{FF2B5EF4-FFF2-40B4-BE49-F238E27FC236}">
                <a16:creationId xmlns:a16="http://schemas.microsoft.com/office/drawing/2014/main" id="{F3C7CAD1-43E4-85EA-C2AD-2DC3619FFB82}"/>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FF71BAD0-A83D-8680-C81F-ADD52A3EE48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BDD87D3A-DC79-25A8-C912-DA0147B80715}"/>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AB920E32-E04C-D5DC-0DBB-D36B888A7B95}"/>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Klasifikimi i Autoritetit</a:t>
              </a:r>
            </a:p>
          </p:txBody>
        </p:sp>
      </p:grpSp>
      <p:pic>
        <p:nvPicPr>
          <p:cNvPr id="12" name="Picture 11">
            <a:extLst>
              <a:ext uri="{FF2B5EF4-FFF2-40B4-BE49-F238E27FC236}">
                <a16:creationId xmlns:a16="http://schemas.microsoft.com/office/drawing/2014/main" id="{8FC1D082-5CAF-6EB8-AEBD-4F32045721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0231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Grp="1" noSelect="1" noRot="1" noMove="1" noResize="1" noEditPoints="1" noAdjustHandles="1" noChangeArrowheads="1" noChangeShapeType="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350962" y="875438"/>
            <a:ext cx="9353550" cy="825371"/>
          </a:xfrm>
          <a:prstGeom prst="rect">
            <a:avLst/>
          </a:prstGeom>
          <a:noFill/>
          <a:ln w="9525">
            <a:noFill/>
            <a:miter lim="800000"/>
            <a:headEnd/>
            <a:tailEnd/>
          </a:ln>
        </p:spPr>
      </p:pic>
      <p:sp>
        <p:nvSpPr>
          <p:cNvPr id="8" name="TextBox 7"/>
          <p:cNvSpPr txBox="1"/>
          <p:nvPr/>
        </p:nvSpPr>
        <p:spPr>
          <a:xfrm>
            <a:off x="1797270" y="1055741"/>
            <a:ext cx="7539091" cy="400110"/>
          </a:xfrm>
          <a:prstGeom prst="rect">
            <a:avLst/>
          </a:prstGeom>
          <a:noFill/>
        </p:spPr>
        <p:txBody>
          <a:bodyPr wrap="square" rtlCol="0">
            <a:spAutoFit/>
          </a:bodyPr>
          <a:lstStyle/>
          <a:p>
            <a:pPr marL="342900" indent="-342900">
              <a:buFont typeface="Arial" pitchFamily="34" charset="0"/>
              <a:buChar char="•"/>
            </a:pPr>
            <a:r>
              <a:rPr lang="en-IN" sz="2000" b="1" dirty="0" err="1">
                <a:effectLst>
                  <a:glow rad="228600">
                    <a:schemeClr val="bg1">
                      <a:alpha val="40000"/>
                    </a:schemeClr>
                  </a:glow>
                </a:effectLst>
              </a:rPr>
              <a:t>Koordinimi</a:t>
            </a:r>
            <a:r>
              <a:rPr lang="en-IN" sz="2000" b="1" dirty="0">
                <a:effectLst>
                  <a:glow rad="228600">
                    <a:schemeClr val="bg1">
                      <a:alpha val="40000"/>
                    </a:schemeClr>
                  </a:glow>
                </a:effectLst>
              </a:rPr>
              <a:t> </a:t>
            </a:r>
            <a:r>
              <a:rPr lang="en-IN" sz="2000" b="1" dirty="0" err="1">
                <a:effectLst>
                  <a:glow rad="228600">
                    <a:schemeClr val="bg1">
                      <a:alpha val="40000"/>
                    </a:schemeClr>
                  </a:glow>
                </a:effectLst>
              </a:rPr>
              <a:t>ndërmjet</a:t>
            </a:r>
            <a:r>
              <a:rPr lang="en-IN" sz="2000" b="1" dirty="0">
                <a:effectLst>
                  <a:glow rad="228600">
                    <a:schemeClr val="bg1">
                      <a:alpha val="40000"/>
                    </a:schemeClr>
                  </a:glow>
                </a:effectLst>
              </a:rPr>
              <a:t> </a:t>
            </a:r>
            <a:r>
              <a:rPr lang="en-IN" sz="2000" b="1" dirty="0" err="1">
                <a:effectLst>
                  <a:glow rad="228600">
                    <a:schemeClr val="bg1">
                      <a:alpha val="40000"/>
                    </a:schemeClr>
                  </a:glow>
                </a:effectLst>
              </a:rPr>
              <a:t>Autoritetit</a:t>
            </a:r>
            <a:r>
              <a:rPr lang="en-IN" sz="2000" b="1" dirty="0">
                <a:effectLst>
                  <a:glow rad="228600">
                    <a:schemeClr val="bg1">
                      <a:alpha val="40000"/>
                    </a:schemeClr>
                  </a:glow>
                </a:effectLst>
              </a:rPr>
              <a:t> </a:t>
            </a:r>
            <a:r>
              <a:rPr lang="en-IN" sz="2000" b="1" dirty="0" err="1">
                <a:effectLst>
                  <a:glow rad="228600">
                    <a:schemeClr val="bg1">
                      <a:alpha val="40000"/>
                    </a:schemeClr>
                  </a:glow>
                </a:effectLst>
              </a:rPr>
              <a:t>dhe</a:t>
            </a:r>
            <a:r>
              <a:rPr lang="en-IN" sz="2000" b="1" dirty="0">
                <a:effectLst>
                  <a:glow rad="228600">
                    <a:schemeClr val="bg1">
                      <a:alpha val="40000"/>
                    </a:schemeClr>
                  </a:glow>
                </a:effectLst>
              </a:rPr>
              <a:t> </a:t>
            </a:r>
            <a:r>
              <a:rPr lang="en-IN" sz="2000" b="1" dirty="0" err="1">
                <a:effectLst>
                  <a:glow rad="228600">
                    <a:schemeClr val="bg1">
                      <a:alpha val="40000"/>
                    </a:schemeClr>
                  </a:glow>
                </a:effectLst>
              </a:rPr>
              <a:t>Përgjegjësisë</a:t>
            </a:r>
            <a:endParaRPr lang="en-IN" sz="2000" b="1" dirty="0">
              <a:effectLst>
                <a:glow rad="228600">
                  <a:schemeClr val="bg1">
                    <a:alpha val="40000"/>
                  </a:schemeClr>
                </a:glow>
              </a:effectLst>
            </a:endParaRPr>
          </a:p>
        </p:txBody>
      </p:sp>
      <p:pic>
        <p:nvPicPr>
          <p:cNvPr id="9" name="Picture 8"/>
          <p:cNvPicPr>
            <a:picLocks noGrp="1" noSelect="1" noRot="1" noMove="1" noResize="1" noEditPoints="1" noAdjustHandles="1" noChangeArrowheads="1" noChangeShapeType="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1524000" y="1628800"/>
            <a:ext cx="9144000" cy="5229200"/>
          </a:xfrm>
          <a:prstGeom prst="rect">
            <a:avLst/>
          </a:prstGeom>
        </p:spPr>
      </p:pic>
      <p:sp>
        <p:nvSpPr>
          <p:cNvPr id="10" name="Rounded Rectangle 9"/>
          <p:cNvSpPr/>
          <p:nvPr/>
        </p:nvSpPr>
        <p:spPr>
          <a:xfrm>
            <a:off x="1544176" y="4149080"/>
            <a:ext cx="9123824" cy="2304256"/>
          </a:xfrm>
          <a:prstGeom prst="roundRect">
            <a:avLst>
              <a:gd name="adj" fmla="val 2743"/>
            </a:avLst>
          </a:prstGeom>
          <a:solidFill>
            <a:schemeClr val="accent4">
              <a:alpha val="87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err="1">
                <a:solidFill>
                  <a:schemeClr val="tx1"/>
                </a:solidFill>
              </a:rPr>
              <a:t>Koordinimi</a:t>
            </a:r>
            <a:r>
              <a:rPr lang="en-IN" sz="2000" b="1" dirty="0">
                <a:solidFill>
                  <a:schemeClr val="tx1"/>
                </a:solidFill>
              </a:rPr>
              <a:t> </a:t>
            </a:r>
            <a:r>
              <a:rPr lang="en-IN" sz="2000" b="1" dirty="0" err="1">
                <a:solidFill>
                  <a:schemeClr val="tx1"/>
                </a:solidFill>
              </a:rPr>
              <a:t>ndërmjet</a:t>
            </a:r>
            <a:r>
              <a:rPr lang="en-IN" sz="2000" b="1" dirty="0">
                <a:solidFill>
                  <a:schemeClr val="tx1"/>
                </a:solidFill>
              </a:rPr>
              <a:t> </a:t>
            </a:r>
            <a:r>
              <a:rPr lang="en-IN" sz="2000" b="1" dirty="0" err="1">
                <a:solidFill>
                  <a:schemeClr val="tx1"/>
                </a:solidFill>
              </a:rPr>
              <a:t>Autoritetit</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Përgjegjësisë</a:t>
            </a:r>
            <a:r>
              <a:rPr lang="en-IN" sz="2000" b="1" dirty="0">
                <a:solidFill>
                  <a:schemeClr val="tx1"/>
                </a:solidFill>
              </a:rPr>
              <a:t>:</a:t>
            </a:r>
          </a:p>
          <a:p>
            <a:endParaRPr lang="en-IN" sz="2000" b="1" dirty="0">
              <a:solidFill>
                <a:schemeClr val="tx1"/>
              </a:solidFill>
            </a:endParaRPr>
          </a:p>
          <a:p>
            <a:r>
              <a:rPr lang="en-IN" sz="2000" b="1" dirty="0" err="1">
                <a:solidFill>
                  <a:schemeClr val="tx1"/>
                </a:solidFill>
              </a:rPr>
              <a:t>Ndërmjet</a:t>
            </a:r>
            <a:r>
              <a:rPr lang="en-IN" sz="2000" b="1" dirty="0">
                <a:solidFill>
                  <a:schemeClr val="tx1"/>
                </a:solidFill>
              </a:rPr>
              <a:t> </a:t>
            </a:r>
            <a:r>
              <a:rPr lang="en-IN" sz="2000" b="1" dirty="0" err="1">
                <a:solidFill>
                  <a:schemeClr val="tx1"/>
                </a:solidFill>
              </a:rPr>
              <a:t>grupeve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ndryshme</a:t>
            </a:r>
            <a:r>
              <a:rPr lang="en-IN" sz="2000" b="1" dirty="0">
                <a:solidFill>
                  <a:schemeClr val="tx1"/>
                </a:solidFill>
              </a:rPr>
              <a:t> </a:t>
            </a:r>
            <a:r>
              <a:rPr lang="en-IN" sz="2000" b="1" dirty="0" err="1">
                <a:solidFill>
                  <a:schemeClr val="tx1"/>
                </a:solidFill>
              </a:rPr>
              <a:t>krijohen</a:t>
            </a:r>
            <a:r>
              <a:rPr lang="en-IN" sz="2000" b="1" dirty="0">
                <a:solidFill>
                  <a:schemeClr val="tx1"/>
                </a:solidFill>
              </a:rPr>
              <a:t> </a:t>
            </a:r>
            <a:r>
              <a:rPr lang="en-IN" sz="2000" b="1" dirty="0" err="1">
                <a:solidFill>
                  <a:schemeClr val="tx1"/>
                </a:solidFill>
              </a:rPr>
              <a:t>marrëdhënie</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mundësuar</a:t>
            </a:r>
            <a:r>
              <a:rPr lang="en-IN" sz="2000" b="1" dirty="0">
                <a:solidFill>
                  <a:schemeClr val="tx1"/>
                </a:solidFill>
              </a:rPr>
              <a:t> </a:t>
            </a:r>
            <a:r>
              <a:rPr lang="en-IN" sz="2000" b="1" dirty="0" err="1">
                <a:solidFill>
                  <a:schemeClr val="tx1"/>
                </a:solidFill>
              </a:rPr>
              <a:t>ndërveprim</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qetë</a:t>
            </a:r>
            <a:r>
              <a:rPr lang="en-IN" sz="2000" b="1" dirty="0">
                <a:solidFill>
                  <a:schemeClr val="tx1"/>
                </a:solidFill>
              </a:rPr>
              <a:t> </a:t>
            </a:r>
            <a:r>
              <a:rPr lang="en-IN" sz="2000" b="1" dirty="0" err="1">
                <a:solidFill>
                  <a:schemeClr val="tx1"/>
                </a:solidFill>
              </a:rPr>
              <a:t>drejt</a:t>
            </a:r>
            <a:r>
              <a:rPr lang="en-IN" sz="2000" b="1" dirty="0">
                <a:solidFill>
                  <a:schemeClr val="tx1"/>
                </a:solidFill>
              </a:rPr>
              <a:t> </a:t>
            </a:r>
            <a:r>
              <a:rPr lang="en-IN" sz="2000" b="1" dirty="0" err="1">
                <a:solidFill>
                  <a:schemeClr val="tx1"/>
                </a:solidFill>
              </a:rPr>
              <a:t>arritjes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qëllimit</a:t>
            </a:r>
            <a:r>
              <a:rPr lang="en-IN" sz="2000" b="1" dirty="0">
                <a:solidFill>
                  <a:schemeClr val="tx1"/>
                </a:solidFill>
              </a:rPr>
              <a:t> </a:t>
            </a:r>
            <a:r>
              <a:rPr lang="en-IN" sz="2000" b="1" dirty="0" err="1">
                <a:solidFill>
                  <a:schemeClr val="tx1"/>
                </a:solidFill>
              </a:rPr>
              <a:t>organizativ</a:t>
            </a:r>
            <a:r>
              <a:rPr lang="en-IN" sz="2000" b="1" dirty="0">
                <a:solidFill>
                  <a:schemeClr val="tx1"/>
                </a:solidFill>
              </a:rPr>
              <a:t>. </a:t>
            </a:r>
            <a:r>
              <a:rPr lang="en-IN" sz="2000" b="1" dirty="0" err="1">
                <a:solidFill>
                  <a:schemeClr val="tx1"/>
                </a:solidFill>
              </a:rPr>
              <a:t>Secili</a:t>
            </a:r>
            <a:r>
              <a:rPr lang="en-IN" sz="2000" b="1" dirty="0">
                <a:solidFill>
                  <a:schemeClr val="tx1"/>
                </a:solidFill>
              </a:rPr>
              <a:t> </a:t>
            </a:r>
            <a:r>
              <a:rPr lang="en-IN" sz="2000" b="1" dirty="0" err="1">
                <a:solidFill>
                  <a:schemeClr val="tx1"/>
                </a:solidFill>
              </a:rPr>
              <a:t>individ</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vetëdijshëm</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autoritetin</a:t>
            </a:r>
            <a:r>
              <a:rPr lang="en-IN" sz="2000" b="1" dirty="0">
                <a:solidFill>
                  <a:schemeClr val="tx1"/>
                </a:solidFill>
              </a:rPr>
              <a:t> e </a:t>
            </a:r>
            <a:r>
              <a:rPr lang="en-IN" sz="2000" b="1" dirty="0" err="1">
                <a:solidFill>
                  <a:schemeClr val="tx1"/>
                </a:solidFill>
              </a:rPr>
              <a:t>tij</a:t>
            </a:r>
            <a:r>
              <a:rPr lang="en-IN" sz="2000" b="1" dirty="0">
                <a:solidFill>
                  <a:schemeClr val="tx1"/>
                </a:solidFill>
              </a:rPr>
              <a:t> </a:t>
            </a:r>
            <a:r>
              <a:rPr lang="en-IN" sz="2000" b="1" dirty="0" err="1">
                <a:solidFill>
                  <a:schemeClr val="tx1"/>
                </a:solidFill>
              </a:rPr>
              <a:t>dhe</a:t>
            </a:r>
            <a:r>
              <a:rPr lang="en-IN" sz="2000" b="1" dirty="0">
                <a:solidFill>
                  <a:schemeClr val="tx1"/>
                </a:solidFill>
              </a:rPr>
              <a:t> ai e di se </a:t>
            </a:r>
            <a:r>
              <a:rPr lang="en-IN" sz="2000" b="1" dirty="0" err="1">
                <a:solidFill>
                  <a:schemeClr val="tx1"/>
                </a:solidFill>
              </a:rPr>
              <a:t>nga</a:t>
            </a:r>
            <a:r>
              <a:rPr lang="en-IN" sz="2000" b="1" dirty="0">
                <a:solidFill>
                  <a:schemeClr val="tx1"/>
                </a:solidFill>
              </a:rPr>
              <a:t> </a:t>
            </a:r>
            <a:r>
              <a:rPr lang="en-IN" sz="2000" b="1" dirty="0" err="1">
                <a:solidFill>
                  <a:schemeClr val="tx1"/>
                </a:solidFill>
              </a:rPr>
              <a:t>kush</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marrë</a:t>
            </a:r>
            <a:r>
              <a:rPr lang="en-IN" sz="2000" b="1" dirty="0">
                <a:solidFill>
                  <a:schemeClr val="tx1"/>
                </a:solidFill>
              </a:rPr>
              <a:t> </a:t>
            </a:r>
            <a:r>
              <a:rPr lang="en-IN" sz="2000" b="1" dirty="0" err="1">
                <a:solidFill>
                  <a:schemeClr val="tx1"/>
                </a:solidFill>
              </a:rPr>
              <a:t>urdhra</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kujt</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përgjigjet</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kujt</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t'i</a:t>
            </a:r>
            <a:r>
              <a:rPr lang="en-IN" sz="2000" b="1" dirty="0">
                <a:solidFill>
                  <a:schemeClr val="tx1"/>
                </a:solidFill>
              </a:rPr>
              <a:t> </a:t>
            </a:r>
            <a:r>
              <a:rPr lang="en-IN" sz="2000" b="1" dirty="0" err="1">
                <a:solidFill>
                  <a:schemeClr val="tx1"/>
                </a:solidFill>
              </a:rPr>
              <a:t>raportojë</a:t>
            </a:r>
            <a:r>
              <a:rPr lang="en-IN" sz="2000" b="1" dirty="0">
                <a:solidFill>
                  <a:schemeClr val="tx1"/>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këtë</a:t>
            </a:r>
            <a:r>
              <a:rPr lang="en-IN" sz="2000" b="1" dirty="0">
                <a:solidFill>
                  <a:schemeClr val="tx1"/>
                </a:solidFill>
              </a:rPr>
              <a:t>, </a:t>
            </a:r>
            <a:r>
              <a:rPr lang="en-IN" sz="2000" b="1" dirty="0" err="1">
                <a:solidFill>
                  <a:schemeClr val="tx1"/>
                </a:solidFill>
              </a:rPr>
              <a:t>hartohet</a:t>
            </a:r>
            <a:r>
              <a:rPr lang="en-IN" sz="2000" b="1" dirty="0">
                <a:solidFill>
                  <a:schemeClr val="tx1"/>
                </a:solidFill>
              </a:rPr>
              <a:t> </a:t>
            </a:r>
            <a:r>
              <a:rPr lang="en-IN" sz="2000" b="1" dirty="0" err="1">
                <a:solidFill>
                  <a:schemeClr val="tx1"/>
                </a:solidFill>
              </a:rPr>
              <a:t>një</a:t>
            </a:r>
            <a:r>
              <a:rPr lang="en-IN" sz="2000" b="1" dirty="0">
                <a:solidFill>
                  <a:schemeClr val="tx1"/>
                </a:solidFill>
              </a:rPr>
              <a:t> </a:t>
            </a:r>
            <a:r>
              <a:rPr lang="en-IN" sz="2000" b="1" dirty="0" err="1">
                <a:solidFill>
                  <a:schemeClr val="tx1"/>
                </a:solidFill>
              </a:rPr>
              <a:t>strukturë</a:t>
            </a:r>
            <a:r>
              <a:rPr lang="en-IN" sz="2000" b="1" dirty="0">
                <a:solidFill>
                  <a:schemeClr val="tx1"/>
                </a:solidFill>
              </a:rPr>
              <a:t> e </a:t>
            </a:r>
            <a:r>
              <a:rPr lang="en-IN" sz="2000" b="1" dirty="0" err="1">
                <a:solidFill>
                  <a:schemeClr val="tx1"/>
                </a:solidFill>
              </a:rPr>
              <a:t>qartë</a:t>
            </a:r>
            <a:r>
              <a:rPr lang="en-IN" sz="2000" b="1" dirty="0">
                <a:solidFill>
                  <a:schemeClr val="tx1"/>
                </a:solidFill>
              </a:rPr>
              <a:t> </a:t>
            </a:r>
            <a:r>
              <a:rPr lang="en-IN" sz="2000" b="1" dirty="0" err="1">
                <a:solidFill>
                  <a:schemeClr val="tx1"/>
                </a:solidFill>
              </a:rPr>
              <a:t>organizative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gjithë</a:t>
            </a:r>
            <a:r>
              <a:rPr lang="en-IN" sz="2000" b="1" dirty="0">
                <a:solidFill>
                  <a:schemeClr val="tx1"/>
                </a:solidFill>
              </a:rPr>
              <a:t> </a:t>
            </a:r>
            <a:r>
              <a:rPr lang="en-IN" sz="2000" b="1" dirty="0" err="1">
                <a:solidFill>
                  <a:schemeClr val="tx1"/>
                </a:solidFill>
              </a:rPr>
              <a:t>punonjësit</a:t>
            </a:r>
            <a:r>
              <a:rPr lang="en-IN" sz="2000" b="1" dirty="0">
                <a:solidFill>
                  <a:schemeClr val="tx1"/>
                </a:solidFill>
              </a:rPr>
              <a:t> </a:t>
            </a:r>
            <a:r>
              <a:rPr lang="en-IN" sz="2000" b="1" dirty="0" err="1">
                <a:solidFill>
                  <a:schemeClr val="tx1"/>
                </a:solidFill>
              </a:rPr>
              <a:t>janë</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ndërgjegjshëm</a:t>
            </a:r>
            <a:r>
              <a:rPr lang="en-IN" sz="2000" b="1" dirty="0">
                <a:solidFill>
                  <a:schemeClr val="tx1"/>
                </a:solidFill>
              </a:rPr>
              <a:t>.</a:t>
            </a:r>
          </a:p>
        </p:txBody>
      </p:sp>
      <p:sp>
        <p:nvSpPr>
          <p:cNvPr id="2" name="Footer Placeholder 1">
            <a:extLst>
              <a:ext uri="{FF2B5EF4-FFF2-40B4-BE49-F238E27FC236}">
                <a16:creationId xmlns:a16="http://schemas.microsoft.com/office/drawing/2014/main" id="{E8C49C1C-68EC-D380-CA20-69A10E4CF832}"/>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70A63AD-11C1-73A3-AC47-519CCAF9EC93}"/>
              </a:ext>
            </a:extLst>
          </p:cNvPr>
          <p:cNvSpPr>
            <a:spLocks noGrp="1"/>
          </p:cNvSpPr>
          <p:nvPr>
            <p:ph type="sldNum" sz="quarter" idx="12"/>
          </p:nvPr>
        </p:nvSpPr>
        <p:spPr/>
        <p:txBody>
          <a:bodyPr/>
          <a:lstStyle/>
          <a:p>
            <a:fld id="{6D273D59-D904-459C-AC51-7F75104BC442}" type="slidenum">
              <a:rPr lang="en-IN" smtClean="0"/>
              <a:t>32</a:t>
            </a:fld>
            <a:endParaRPr lang="en-IN" dirty="0"/>
          </a:p>
        </p:txBody>
      </p:sp>
      <p:grpSp>
        <p:nvGrpSpPr>
          <p:cNvPr id="4" name="Group 3">
            <a:extLst>
              <a:ext uri="{FF2B5EF4-FFF2-40B4-BE49-F238E27FC236}">
                <a16:creationId xmlns:a16="http://schemas.microsoft.com/office/drawing/2014/main" id="{11223FC0-2662-9ABD-688D-34222D602E65}"/>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1493B024-D535-1E35-4CDA-57A82651ADC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2EC86DA-552C-5F1E-B014-387FD126D687}"/>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2D4F0F56-F09A-999C-E01B-089C131D2013}"/>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it-IT" sz="3200" b="1" dirty="0"/>
                <a:t>Koordinimi Autoritet-Përgjegjësi</a:t>
              </a:r>
            </a:p>
          </p:txBody>
        </p:sp>
      </p:grpSp>
      <p:pic>
        <p:nvPicPr>
          <p:cNvPr id="12" name="Picture 11">
            <a:extLst>
              <a:ext uri="{FF2B5EF4-FFF2-40B4-BE49-F238E27FC236}">
                <a16:creationId xmlns:a16="http://schemas.microsoft.com/office/drawing/2014/main" id="{5BF5CDF0-B760-AFB3-D038-E1CA7265D8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348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2"/>
            </p:custDataLst>
          </p:nvPr>
        </p:nvPicPr>
        <p:blipFill rotWithShape="1">
          <a:blip r:embed="rId5" cstate="email">
            <a:extLst>
              <a:ext uri="{28A0092B-C50C-407E-A947-70E740481C1C}">
                <a14:useLocalDpi xmlns:a14="http://schemas.microsoft.com/office/drawing/2010/main"/>
              </a:ext>
            </a:extLst>
          </a:blip>
          <a:srcRect/>
          <a:stretch/>
        </p:blipFill>
        <p:spPr>
          <a:xfrm>
            <a:off x="4871864" y="648072"/>
            <a:ext cx="5816312" cy="6220871"/>
          </a:xfrm>
          <a:prstGeom prst="rect">
            <a:avLst/>
          </a:prstGeom>
        </p:spPr>
      </p:pic>
      <p:sp>
        <p:nvSpPr>
          <p:cNvPr id="7" name="Rounded Rectangle 6"/>
          <p:cNvSpPr/>
          <p:nvPr/>
        </p:nvSpPr>
        <p:spPr>
          <a:xfrm>
            <a:off x="1544176" y="980728"/>
            <a:ext cx="4479816" cy="5400600"/>
          </a:xfrm>
          <a:prstGeom prst="roundRect">
            <a:avLst>
              <a:gd name="adj" fmla="val 3111"/>
            </a:avLst>
          </a:prstGeom>
          <a:solidFill>
            <a:srgbClr val="A79C65">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err="1">
                <a:solidFill>
                  <a:schemeClr val="tx1"/>
                </a:solidFill>
              </a:rPr>
              <a:t>Kontrolli</a:t>
            </a:r>
            <a:r>
              <a:rPr lang="en-IN" sz="2200" b="1" dirty="0">
                <a:solidFill>
                  <a:schemeClr val="tx1"/>
                </a:solidFill>
              </a:rPr>
              <a:t> </a:t>
            </a:r>
            <a:r>
              <a:rPr lang="en-IN" sz="2200" b="1" dirty="0" err="1">
                <a:solidFill>
                  <a:schemeClr val="tx1"/>
                </a:solidFill>
              </a:rPr>
              <a:t>konsiston</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verifikimin</a:t>
            </a:r>
            <a:r>
              <a:rPr lang="en-IN" sz="2200" b="1" dirty="0">
                <a:solidFill>
                  <a:schemeClr val="tx1"/>
                </a:solidFill>
              </a:rPr>
              <a:t> </a:t>
            </a:r>
            <a:r>
              <a:rPr lang="en-IN" sz="2200" b="1" dirty="0" err="1">
                <a:solidFill>
                  <a:schemeClr val="tx1"/>
                </a:solidFill>
              </a:rPr>
              <a:t>nëse</a:t>
            </a:r>
            <a:r>
              <a:rPr lang="en-IN" sz="2200" b="1" dirty="0">
                <a:solidFill>
                  <a:schemeClr val="tx1"/>
                </a:solidFill>
              </a:rPr>
              <a:t> </a:t>
            </a:r>
            <a:r>
              <a:rPr lang="en-IN" sz="2200" b="1" dirty="0" err="1">
                <a:solidFill>
                  <a:schemeClr val="tx1"/>
                </a:solidFill>
              </a:rPr>
              <a:t>gjithçka</a:t>
            </a:r>
            <a:r>
              <a:rPr lang="en-IN" sz="2200" b="1" dirty="0">
                <a:solidFill>
                  <a:schemeClr val="tx1"/>
                </a:solidFill>
              </a:rPr>
              <a:t> </a:t>
            </a:r>
            <a:r>
              <a:rPr lang="en-IN" sz="2200" b="1" dirty="0" err="1">
                <a:solidFill>
                  <a:schemeClr val="tx1"/>
                </a:solidFill>
              </a:rPr>
              <a:t>ndodh</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përputhje</a:t>
            </a:r>
            <a:r>
              <a:rPr lang="en-IN" sz="2200" b="1" dirty="0">
                <a:solidFill>
                  <a:schemeClr val="tx1"/>
                </a:solidFill>
              </a:rPr>
              <a:t> me planet e </a:t>
            </a:r>
            <a:r>
              <a:rPr lang="en-IN" sz="2200" b="1" dirty="0" err="1">
                <a:solidFill>
                  <a:schemeClr val="tx1"/>
                </a:solidFill>
              </a:rPr>
              <a:t>miratuara</a:t>
            </a:r>
            <a:r>
              <a:rPr lang="en-IN" sz="2200" b="1" dirty="0">
                <a:solidFill>
                  <a:schemeClr val="tx1"/>
                </a:solidFill>
              </a:rPr>
              <a:t>, </a:t>
            </a:r>
            <a:r>
              <a:rPr lang="en-IN" sz="2200" b="1" dirty="0" err="1">
                <a:solidFill>
                  <a:schemeClr val="tx1"/>
                </a:solidFill>
              </a:rPr>
              <a:t>udhëzimet</a:t>
            </a:r>
            <a:r>
              <a:rPr lang="en-IN" sz="2200" b="1" dirty="0">
                <a:solidFill>
                  <a:schemeClr val="tx1"/>
                </a:solidFill>
              </a:rPr>
              <a:t> e </a:t>
            </a:r>
            <a:r>
              <a:rPr lang="en-IN" sz="2200" b="1" dirty="0" err="1">
                <a:solidFill>
                  <a:schemeClr val="tx1"/>
                </a:solidFill>
              </a:rPr>
              <a:t>nxjerra</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parimet</a:t>
            </a:r>
            <a:r>
              <a:rPr lang="en-IN" sz="2200" b="1" dirty="0">
                <a:solidFill>
                  <a:schemeClr val="tx1"/>
                </a:solidFill>
              </a:rPr>
              <a:t> e </a:t>
            </a:r>
            <a:r>
              <a:rPr lang="en-IN" sz="2200" b="1" dirty="0" err="1">
                <a:solidFill>
                  <a:schemeClr val="tx1"/>
                </a:solidFill>
              </a:rPr>
              <a:t>vendosura</a:t>
            </a:r>
            <a:r>
              <a:rPr lang="en-IN" sz="2200" b="1" dirty="0">
                <a:solidFill>
                  <a:schemeClr val="tx1"/>
                </a:solidFill>
              </a:rPr>
              <a:t>. </a:t>
            </a:r>
            <a:r>
              <a:rPr lang="en-IN" sz="2200" b="1" dirty="0" err="1">
                <a:solidFill>
                  <a:schemeClr val="tx1"/>
                </a:solidFill>
              </a:rPr>
              <a:t>Kontrolli</a:t>
            </a:r>
            <a:r>
              <a:rPr lang="en-IN" sz="2200" b="1" dirty="0">
                <a:solidFill>
                  <a:schemeClr val="tx1"/>
                </a:solidFill>
              </a:rPr>
              <a:t> </a:t>
            </a:r>
            <a:r>
              <a:rPr lang="en-IN" sz="2200" b="1" dirty="0" err="1">
                <a:solidFill>
                  <a:schemeClr val="tx1"/>
                </a:solidFill>
              </a:rPr>
              <a:t>siguron</a:t>
            </a:r>
            <a:r>
              <a:rPr lang="en-IN" sz="2200" b="1" dirty="0">
                <a:solidFill>
                  <a:schemeClr val="tx1"/>
                </a:solidFill>
              </a:rPr>
              <a:t> </a:t>
            </a:r>
            <a:r>
              <a:rPr lang="en-IN" sz="2200" b="1" dirty="0" err="1">
                <a:solidFill>
                  <a:schemeClr val="tx1"/>
                </a:solidFill>
              </a:rPr>
              <a:t>përdorimin</a:t>
            </a:r>
            <a:r>
              <a:rPr lang="en-IN" sz="2200" b="1" dirty="0">
                <a:solidFill>
                  <a:schemeClr val="tx1"/>
                </a:solidFill>
              </a:rPr>
              <a:t> </a:t>
            </a:r>
            <a:r>
              <a:rPr lang="en-IN" sz="2200" b="1" dirty="0" err="1">
                <a:solidFill>
                  <a:schemeClr val="tx1"/>
                </a:solidFill>
              </a:rPr>
              <a:t>efektiv</a:t>
            </a:r>
            <a:r>
              <a:rPr lang="en-IN" sz="2200" b="1" dirty="0">
                <a:solidFill>
                  <a:schemeClr val="tx1"/>
                </a:solidFill>
              </a:rPr>
              <a:t> </a:t>
            </a:r>
            <a:r>
              <a:rPr lang="en-IN" sz="2200" b="1" dirty="0" err="1">
                <a:solidFill>
                  <a:schemeClr val="tx1"/>
                </a:solidFill>
              </a:rPr>
              <a:t>dhe</a:t>
            </a:r>
            <a:r>
              <a:rPr lang="en-IN" sz="2200" b="1" dirty="0">
                <a:solidFill>
                  <a:schemeClr val="tx1"/>
                </a:solidFill>
              </a:rPr>
              <a:t> </a:t>
            </a:r>
            <a:r>
              <a:rPr lang="en-IN" sz="2200" b="1" dirty="0" err="1">
                <a:solidFill>
                  <a:schemeClr val="tx1"/>
                </a:solidFill>
              </a:rPr>
              <a:t>efikas</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burimeve</a:t>
            </a:r>
            <a:r>
              <a:rPr lang="en-IN" sz="2200" b="1" dirty="0">
                <a:solidFill>
                  <a:schemeClr val="tx1"/>
                </a:solidFill>
              </a:rPr>
              <a:t> </a:t>
            </a:r>
            <a:r>
              <a:rPr lang="en-IN" sz="2200" b="1" dirty="0" err="1">
                <a:solidFill>
                  <a:schemeClr val="tx1"/>
                </a:solidFill>
              </a:rPr>
              <a:t>organizative</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arritur</a:t>
            </a:r>
            <a:r>
              <a:rPr lang="en-IN" sz="2200" b="1" dirty="0">
                <a:solidFill>
                  <a:schemeClr val="tx1"/>
                </a:solidFill>
              </a:rPr>
              <a:t> </a:t>
            </a:r>
            <a:r>
              <a:rPr lang="en-IN" sz="2200" b="1" dirty="0" err="1">
                <a:solidFill>
                  <a:schemeClr val="tx1"/>
                </a:solidFill>
              </a:rPr>
              <a:t>qëllimet</a:t>
            </a:r>
            <a:r>
              <a:rPr lang="en-IN" sz="2200" b="1" dirty="0">
                <a:solidFill>
                  <a:schemeClr val="tx1"/>
                </a:solidFill>
              </a:rPr>
              <a:t> e </a:t>
            </a:r>
            <a:r>
              <a:rPr lang="en-IN" sz="2200" b="1" dirty="0" err="1">
                <a:solidFill>
                  <a:schemeClr val="tx1"/>
                </a:solidFill>
              </a:rPr>
              <a:t>planifikuara</a:t>
            </a:r>
            <a:r>
              <a:rPr lang="en-IN" sz="2200" b="1" dirty="0">
                <a:solidFill>
                  <a:schemeClr val="tx1"/>
                </a:solidFill>
              </a:rPr>
              <a:t>. </a:t>
            </a:r>
            <a:r>
              <a:rPr lang="en-IN" sz="2200" b="1" dirty="0" err="1">
                <a:solidFill>
                  <a:schemeClr val="tx1"/>
                </a:solidFill>
              </a:rPr>
              <a:t>Kontrolli</a:t>
            </a:r>
            <a:r>
              <a:rPr lang="en-IN" sz="2200" b="1" dirty="0">
                <a:solidFill>
                  <a:schemeClr val="tx1"/>
                </a:solidFill>
              </a:rPr>
              <a:t> mat </a:t>
            </a:r>
            <a:r>
              <a:rPr lang="en-IN" sz="2200" b="1" dirty="0" err="1">
                <a:solidFill>
                  <a:srgbClr val="C00000"/>
                </a:solidFill>
              </a:rPr>
              <a:t>devijimin</a:t>
            </a:r>
            <a:r>
              <a:rPr lang="en-IN" sz="2200" b="1" dirty="0">
                <a:solidFill>
                  <a:srgbClr val="C00000"/>
                </a:solidFill>
              </a:rPr>
              <a:t> e </a:t>
            </a:r>
            <a:r>
              <a:rPr lang="en-IN" sz="2200" b="1" dirty="0" err="1">
                <a:solidFill>
                  <a:srgbClr val="C00000"/>
                </a:solidFill>
              </a:rPr>
              <a:t>performancës</a:t>
            </a:r>
            <a:r>
              <a:rPr lang="en-IN" sz="2200" b="1" dirty="0">
                <a:solidFill>
                  <a:srgbClr val="C00000"/>
                </a:solidFill>
              </a:rPr>
              <a:t> </a:t>
            </a:r>
            <a:r>
              <a:rPr lang="en-IN" sz="2200" b="1" dirty="0" err="1">
                <a:solidFill>
                  <a:srgbClr val="C00000"/>
                </a:solidFill>
              </a:rPr>
              <a:t>aktuale</a:t>
            </a:r>
            <a:r>
              <a:rPr lang="en-IN" sz="2200" b="1" dirty="0">
                <a:solidFill>
                  <a:srgbClr val="C00000"/>
                </a:solidFill>
              </a:rPr>
              <a:t> </a:t>
            </a:r>
            <a:r>
              <a:rPr lang="en-IN" sz="2200" b="1" dirty="0" err="1">
                <a:solidFill>
                  <a:srgbClr val="C00000"/>
                </a:solidFill>
              </a:rPr>
              <a:t>nga</a:t>
            </a:r>
            <a:r>
              <a:rPr lang="en-IN" sz="2200" b="1" dirty="0">
                <a:solidFill>
                  <a:srgbClr val="C00000"/>
                </a:solidFill>
              </a:rPr>
              <a:t> </a:t>
            </a:r>
            <a:r>
              <a:rPr lang="en-IN" sz="2200" b="1" dirty="0" err="1">
                <a:solidFill>
                  <a:srgbClr val="C00000"/>
                </a:solidFill>
              </a:rPr>
              <a:t>performanca</a:t>
            </a:r>
            <a:r>
              <a:rPr lang="en-IN" sz="2200" b="1" dirty="0">
                <a:solidFill>
                  <a:srgbClr val="C00000"/>
                </a:solidFill>
              </a:rPr>
              <a:t> standard</a:t>
            </a:r>
            <a:r>
              <a:rPr lang="en-IN" sz="2200" b="1" dirty="0">
                <a:solidFill>
                  <a:schemeClr val="tx1"/>
                </a:solidFill>
              </a:rPr>
              <a:t>, </a:t>
            </a:r>
            <a:r>
              <a:rPr lang="en-IN" sz="2200" b="1" dirty="0" err="1">
                <a:solidFill>
                  <a:schemeClr val="tx1"/>
                </a:solidFill>
              </a:rPr>
              <a:t>zbulon</a:t>
            </a:r>
            <a:r>
              <a:rPr lang="en-IN" sz="2200" b="1" dirty="0">
                <a:solidFill>
                  <a:schemeClr val="tx1"/>
                </a:solidFill>
              </a:rPr>
              <a:t> </a:t>
            </a:r>
            <a:r>
              <a:rPr lang="en-IN" sz="2200" b="1" dirty="0" err="1">
                <a:solidFill>
                  <a:schemeClr val="tx1"/>
                </a:solidFill>
              </a:rPr>
              <a:t>shkaqet</a:t>
            </a:r>
            <a:r>
              <a:rPr lang="en-IN" sz="2200" b="1" dirty="0">
                <a:solidFill>
                  <a:schemeClr val="tx1"/>
                </a:solidFill>
              </a:rPr>
              <a:t> e </a:t>
            </a:r>
            <a:r>
              <a:rPr lang="en-IN" sz="2200" b="1" dirty="0" err="1">
                <a:solidFill>
                  <a:schemeClr val="tx1"/>
                </a:solidFill>
              </a:rPr>
              <a:t>devijimeve</a:t>
            </a:r>
            <a:r>
              <a:rPr lang="en-IN" sz="2200" b="1" dirty="0">
                <a:solidFill>
                  <a:schemeClr val="tx1"/>
                </a:solidFill>
              </a:rPr>
              <a:t> </a:t>
            </a:r>
            <a:r>
              <a:rPr lang="en-IN" sz="2200" b="1" dirty="0" err="1">
                <a:solidFill>
                  <a:schemeClr val="tx1"/>
                </a:solidFill>
              </a:rPr>
              <a:t>të</a:t>
            </a:r>
            <a:r>
              <a:rPr lang="en-IN" sz="2200" b="1" dirty="0">
                <a:solidFill>
                  <a:schemeClr val="tx1"/>
                </a:solidFill>
              </a:rPr>
              <a:t> tilla </a:t>
            </a:r>
            <a:r>
              <a:rPr lang="en-IN" sz="2200" b="1" dirty="0" err="1">
                <a:solidFill>
                  <a:schemeClr val="tx1"/>
                </a:solidFill>
              </a:rPr>
              <a:t>dhe</a:t>
            </a:r>
            <a:r>
              <a:rPr lang="en-IN" sz="2200" b="1" dirty="0">
                <a:solidFill>
                  <a:schemeClr val="tx1"/>
                </a:solidFill>
              </a:rPr>
              <a:t> </a:t>
            </a:r>
            <a:r>
              <a:rPr lang="en-IN" sz="2200" b="1" dirty="0" err="1">
                <a:solidFill>
                  <a:schemeClr val="tx1"/>
                </a:solidFill>
              </a:rPr>
              <a:t>ndihmon</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marrjen</a:t>
            </a:r>
            <a:r>
              <a:rPr lang="en-IN" sz="2200" b="1" dirty="0">
                <a:solidFill>
                  <a:schemeClr val="tx1"/>
                </a:solidFill>
              </a:rPr>
              <a:t> e </a:t>
            </a:r>
            <a:r>
              <a:rPr lang="en-IN" sz="2200" b="1" dirty="0" err="1">
                <a:solidFill>
                  <a:schemeClr val="tx1"/>
                </a:solidFill>
              </a:rPr>
              <a:t>veprimeve</a:t>
            </a:r>
            <a:r>
              <a:rPr lang="en-IN" sz="2200" b="1" dirty="0">
                <a:solidFill>
                  <a:schemeClr val="tx1"/>
                </a:solidFill>
              </a:rPr>
              <a:t> </a:t>
            </a:r>
            <a:r>
              <a:rPr lang="en-IN" sz="2200" b="1" dirty="0" err="1">
                <a:solidFill>
                  <a:schemeClr val="tx1"/>
                </a:solidFill>
              </a:rPr>
              <a:t>korrigjuese</a:t>
            </a:r>
            <a:r>
              <a:rPr lang="en-IN" sz="2200" b="1" dirty="0">
                <a:solidFill>
                  <a:schemeClr val="tx1"/>
                </a:solidFill>
              </a:rPr>
              <a:t>.</a:t>
            </a:r>
          </a:p>
        </p:txBody>
      </p:sp>
      <p:sp>
        <p:nvSpPr>
          <p:cNvPr id="3" name="Footer Placeholder 2">
            <a:extLst>
              <a:ext uri="{FF2B5EF4-FFF2-40B4-BE49-F238E27FC236}">
                <a16:creationId xmlns:a16="http://schemas.microsoft.com/office/drawing/2014/main" id="{104C5898-8D06-2637-745C-5A41610025A0}"/>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763868A3-C596-E34D-35C7-BF5BA4B8D737}"/>
              </a:ext>
            </a:extLst>
          </p:cNvPr>
          <p:cNvSpPr>
            <a:spLocks noGrp="1"/>
          </p:cNvSpPr>
          <p:nvPr>
            <p:ph type="sldNum" sz="quarter" idx="12"/>
          </p:nvPr>
        </p:nvSpPr>
        <p:spPr/>
        <p:txBody>
          <a:bodyPr/>
          <a:lstStyle/>
          <a:p>
            <a:fld id="{6D273D59-D904-459C-AC51-7F75104BC442}" type="slidenum">
              <a:rPr lang="en-IN" smtClean="0"/>
              <a:t>33</a:t>
            </a:fld>
            <a:endParaRPr lang="en-IN" dirty="0"/>
          </a:p>
        </p:txBody>
      </p:sp>
      <p:grpSp>
        <p:nvGrpSpPr>
          <p:cNvPr id="5" name="Group 4">
            <a:extLst>
              <a:ext uri="{FF2B5EF4-FFF2-40B4-BE49-F238E27FC236}">
                <a16:creationId xmlns:a16="http://schemas.microsoft.com/office/drawing/2014/main" id="{8555B40E-C21E-69A9-109D-15D7721F0DF5}"/>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F2AFCA61-ADB2-F468-B626-F46C88AE633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ACFB8EC-0D3F-D0E2-6D13-590B52357A0C}"/>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479EE979-A0FF-EF4C-9D44-AF7118B3F4FD}"/>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4. </a:t>
              </a:r>
              <a:r>
                <a:rPr lang="en-IN" sz="3200" b="1" dirty="0" err="1"/>
                <a:t>Kontrolli</a:t>
              </a:r>
              <a:r>
                <a:rPr lang="it-IT" sz="3200" b="1" dirty="0"/>
                <a:t> në Menaxhim</a:t>
              </a:r>
              <a:endParaRPr lang="en-IN" sz="3200" b="1" dirty="0"/>
            </a:p>
          </p:txBody>
        </p:sp>
      </p:grpSp>
      <p:pic>
        <p:nvPicPr>
          <p:cNvPr id="10" name="Picture 9">
            <a:extLst>
              <a:ext uri="{FF2B5EF4-FFF2-40B4-BE49-F238E27FC236}">
                <a16:creationId xmlns:a16="http://schemas.microsoft.com/office/drawing/2014/main" id="{8E4CF728-F75E-9734-B341-18E7CEADC2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0799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2"/>
            </p:custDataLst>
          </p:nvPr>
        </p:nvPicPr>
        <p:blipFill rotWithShape="1">
          <a:blip r:embed="rId5" cstate="email">
            <a:extLst>
              <a:ext uri="{28A0092B-C50C-407E-A947-70E740481C1C}">
                <a14:useLocalDpi xmlns:a14="http://schemas.microsoft.com/office/drawing/2010/main"/>
              </a:ext>
            </a:extLst>
          </a:blip>
          <a:srcRect/>
          <a:stretch/>
        </p:blipFill>
        <p:spPr>
          <a:xfrm>
            <a:off x="5807969" y="659594"/>
            <a:ext cx="4860032" cy="6198407"/>
          </a:xfrm>
          <a:prstGeom prst="rect">
            <a:avLst/>
          </a:prstGeom>
        </p:spPr>
      </p:pic>
      <p:sp>
        <p:nvSpPr>
          <p:cNvPr id="7" name="Rounded Rectangle 6"/>
          <p:cNvSpPr/>
          <p:nvPr/>
        </p:nvSpPr>
        <p:spPr>
          <a:xfrm>
            <a:off x="1631504" y="1124745"/>
            <a:ext cx="4176464" cy="5231605"/>
          </a:xfrm>
          <a:prstGeom prst="roundRect">
            <a:avLst>
              <a:gd name="adj" fmla="val 3111"/>
            </a:avLst>
          </a:prstGeom>
          <a:solidFill>
            <a:srgbClr val="FF0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err="1">
                <a:solidFill>
                  <a:schemeClr val="tx1"/>
                </a:solidFill>
              </a:rPr>
              <a:t>Kontrolli</a:t>
            </a:r>
            <a:r>
              <a:rPr lang="en-IN" sz="2400" b="1" dirty="0">
                <a:solidFill>
                  <a:schemeClr val="tx1"/>
                </a:solidFill>
              </a:rPr>
              <a:t> </a:t>
            </a:r>
            <a:r>
              <a:rPr lang="en-IN" sz="2400" b="1" dirty="0" err="1">
                <a:solidFill>
                  <a:schemeClr val="tx1"/>
                </a:solidFill>
              </a:rPr>
              <a:t>ballafaqon</a:t>
            </a:r>
            <a:r>
              <a:rPr lang="en-IN" sz="2400" b="1" dirty="0">
                <a:solidFill>
                  <a:schemeClr val="tx1"/>
                </a:solidFill>
              </a:rPr>
              <a:t> </a:t>
            </a:r>
            <a:r>
              <a:rPr lang="en-IN" sz="2400" b="1" dirty="0" err="1">
                <a:solidFill>
                  <a:schemeClr val="tx1"/>
                </a:solidFill>
              </a:rPr>
              <a:t>performancën</a:t>
            </a:r>
            <a:r>
              <a:rPr lang="en-IN" sz="2400" b="1" dirty="0">
                <a:solidFill>
                  <a:schemeClr val="tx1"/>
                </a:solidFill>
              </a:rPr>
              <a:t> </a:t>
            </a:r>
            <a:r>
              <a:rPr lang="en-IN" sz="2400" b="1" dirty="0" err="1">
                <a:solidFill>
                  <a:schemeClr val="tx1"/>
                </a:solidFill>
              </a:rPr>
              <a:t>aktuale</a:t>
            </a:r>
            <a:r>
              <a:rPr lang="en-IN" sz="2400" b="1" dirty="0">
                <a:solidFill>
                  <a:schemeClr val="tx1"/>
                </a:solidFill>
              </a:rPr>
              <a:t> </a:t>
            </a:r>
            <a:r>
              <a:rPr lang="en-IN" sz="2400" b="1" dirty="0" err="1">
                <a:solidFill>
                  <a:schemeClr val="tx1"/>
                </a:solidFill>
              </a:rPr>
              <a:t>kundrejt</a:t>
            </a:r>
            <a:r>
              <a:rPr lang="en-IN" sz="2400" b="1" dirty="0">
                <a:solidFill>
                  <a:schemeClr val="tx1"/>
                </a:solidFill>
              </a:rPr>
              <a:t> </a:t>
            </a:r>
            <a:r>
              <a:rPr lang="en-IN" sz="2400" b="1" dirty="0" err="1">
                <a:solidFill>
                  <a:schemeClr val="tx1"/>
                </a:solidFill>
              </a:rPr>
              <a:t>standardeve</a:t>
            </a:r>
            <a:r>
              <a:rPr lang="en-IN" sz="2400" b="1" dirty="0">
                <a:solidFill>
                  <a:schemeClr val="tx1"/>
                </a:solidFill>
              </a:rPr>
              <a:t> </a:t>
            </a:r>
            <a:r>
              <a:rPr lang="en-IN" sz="2400" b="1" dirty="0" err="1">
                <a:solidFill>
                  <a:schemeClr val="tx1"/>
                </a:solidFill>
              </a:rPr>
              <a:t>ose</a:t>
            </a:r>
            <a:r>
              <a:rPr lang="en-IN" sz="2400" b="1" dirty="0">
                <a:solidFill>
                  <a:schemeClr val="tx1"/>
                </a:solidFill>
              </a:rPr>
              <a:t> </a:t>
            </a:r>
            <a:r>
              <a:rPr lang="en-IN" sz="2400" b="1" dirty="0" err="1">
                <a:solidFill>
                  <a:schemeClr val="tx1"/>
                </a:solidFill>
              </a:rPr>
              <a:t>planeve</a:t>
            </a:r>
            <a:r>
              <a:rPr lang="en-IN" sz="2400" b="1" dirty="0">
                <a:solidFill>
                  <a:schemeClr val="tx1"/>
                </a:solidFill>
              </a:rPr>
              <a:t>, me </a:t>
            </a:r>
            <a:r>
              <a:rPr lang="en-IN" sz="2400" b="1" dirty="0" err="1">
                <a:solidFill>
                  <a:schemeClr val="tx1"/>
                </a:solidFill>
              </a:rPr>
              <a:t>synimin</a:t>
            </a:r>
            <a:r>
              <a:rPr lang="en-IN" sz="2400" b="1" dirty="0">
                <a:solidFill>
                  <a:schemeClr val="tx1"/>
                </a:solidFill>
              </a:rPr>
              <a:t> </a:t>
            </a:r>
            <a:r>
              <a:rPr lang="en-IN" sz="2400" b="1" dirty="0" err="1">
                <a:solidFill>
                  <a:schemeClr val="tx1"/>
                </a:solidFill>
              </a:rPr>
              <a:t>për</a:t>
            </a:r>
            <a:r>
              <a:rPr lang="en-IN" sz="2400" b="1" dirty="0">
                <a:solidFill>
                  <a:schemeClr val="tx1"/>
                </a:solidFill>
              </a:rPr>
              <a:t> </a:t>
            </a:r>
            <a:r>
              <a:rPr lang="en-IN" sz="2400" b="1" dirty="0" err="1">
                <a:solidFill>
                  <a:schemeClr val="tx1"/>
                </a:solidFill>
              </a:rPr>
              <a:t>të</a:t>
            </a:r>
            <a:r>
              <a:rPr lang="en-IN" sz="2400" b="1" dirty="0">
                <a:solidFill>
                  <a:schemeClr val="tx1"/>
                </a:solidFill>
              </a:rPr>
              <a:t>:</a:t>
            </a:r>
          </a:p>
          <a:p>
            <a:pPr marL="342900" indent="-342900" algn="ctr">
              <a:buFont typeface="Arial" panose="020B0604020202020204" pitchFamily="34" charset="0"/>
              <a:buChar char="•"/>
            </a:pPr>
            <a:r>
              <a:rPr lang="en-IN" sz="2400" b="1" dirty="0" err="1">
                <a:solidFill>
                  <a:schemeClr val="tx1"/>
                </a:solidFill>
              </a:rPr>
              <a:t>siguruar</a:t>
            </a:r>
            <a:r>
              <a:rPr lang="en-IN" sz="2400" b="1" dirty="0">
                <a:solidFill>
                  <a:schemeClr val="tx1"/>
                </a:solidFill>
              </a:rPr>
              <a:t> </a:t>
            </a:r>
            <a:r>
              <a:rPr lang="en-IN" sz="2400" b="1" dirty="0" err="1">
                <a:solidFill>
                  <a:schemeClr val="tx1"/>
                </a:solidFill>
              </a:rPr>
              <a:t>progresin</a:t>
            </a:r>
            <a:r>
              <a:rPr lang="en-IN" sz="2400" b="1" dirty="0">
                <a:solidFill>
                  <a:schemeClr val="tx1"/>
                </a:solidFill>
              </a:rPr>
              <a:t> e </a:t>
            </a:r>
            <a:r>
              <a:rPr lang="en-IN" sz="2400" b="1" dirty="0" err="1">
                <a:solidFill>
                  <a:schemeClr val="tx1"/>
                </a:solidFill>
              </a:rPr>
              <a:t>kërkuar</a:t>
            </a:r>
            <a:r>
              <a:rPr lang="en-IN" sz="2400" b="1" dirty="0">
                <a:solidFill>
                  <a:schemeClr val="tx1"/>
                </a:solidFill>
              </a:rPr>
              <a:t>, </a:t>
            </a:r>
            <a:r>
              <a:rPr lang="en-IN" sz="2400" b="1" dirty="0" err="1">
                <a:solidFill>
                  <a:schemeClr val="tx1"/>
                </a:solidFill>
              </a:rPr>
              <a:t>si</a:t>
            </a:r>
            <a:r>
              <a:rPr lang="en-IN" sz="2400" b="1" dirty="0">
                <a:solidFill>
                  <a:schemeClr val="tx1"/>
                </a:solidFill>
              </a:rPr>
              <a:t> </a:t>
            </a:r>
            <a:r>
              <a:rPr lang="en-IN" sz="2400" b="1" dirty="0" err="1">
                <a:solidFill>
                  <a:schemeClr val="tx1"/>
                </a:solidFill>
              </a:rPr>
              <a:t>dhe</a:t>
            </a:r>
            <a:r>
              <a:rPr lang="en-IN" sz="2400" b="1" dirty="0">
                <a:solidFill>
                  <a:schemeClr val="tx1"/>
                </a:solidFill>
              </a:rPr>
              <a:t>, </a:t>
            </a:r>
          </a:p>
          <a:p>
            <a:pPr marL="342900" indent="-342900" algn="ctr">
              <a:buFont typeface="Arial" panose="020B0604020202020204" pitchFamily="34" charset="0"/>
              <a:buChar char="•"/>
            </a:pPr>
            <a:r>
              <a:rPr lang="en-IN" sz="2400" b="1" dirty="0" err="1">
                <a:solidFill>
                  <a:schemeClr val="tx1"/>
                </a:solidFill>
              </a:rPr>
              <a:t>regjistrimin</a:t>
            </a:r>
            <a:r>
              <a:rPr lang="en-IN" sz="2400" b="1" dirty="0">
                <a:solidFill>
                  <a:schemeClr val="tx1"/>
                </a:solidFill>
              </a:rPr>
              <a:t> e </a:t>
            </a:r>
            <a:r>
              <a:rPr lang="en-IN" sz="2400" b="1" dirty="0" err="1">
                <a:solidFill>
                  <a:schemeClr val="tx1"/>
                </a:solidFill>
              </a:rPr>
              <a:t>përvojës</a:t>
            </a:r>
            <a:r>
              <a:rPr lang="en-IN" sz="2400" b="1" dirty="0">
                <a:solidFill>
                  <a:schemeClr val="tx1"/>
                </a:solidFill>
              </a:rPr>
              <a:t> </a:t>
            </a:r>
            <a:r>
              <a:rPr lang="en-IN" sz="2400" b="1" dirty="0" err="1">
                <a:solidFill>
                  <a:schemeClr val="tx1"/>
                </a:solidFill>
              </a:rPr>
              <a:t>së</a:t>
            </a:r>
            <a:r>
              <a:rPr lang="en-IN" sz="2400" b="1" dirty="0">
                <a:solidFill>
                  <a:schemeClr val="tx1"/>
                </a:solidFill>
              </a:rPr>
              <a:t> </a:t>
            </a:r>
            <a:r>
              <a:rPr lang="en-IN" sz="2400" b="1" dirty="0" err="1">
                <a:solidFill>
                  <a:schemeClr val="tx1"/>
                </a:solidFill>
              </a:rPr>
              <a:t>fituar</a:t>
            </a:r>
            <a:r>
              <a:rPr lang="en-IN" sz="2400" b="1" dirty="0">
                <a:solidFill>
                  <a:schemeClr val="tx1"/>
                </a:solidFill>
              </a:rPr>
              <a:t> </a:t>
            </a:r>
            <a:r>
              <a:rPr lang="en-IN" sz="2400" b="1" dirty="0" err="1">
                <a:solidFill>
                  <a:schemeClr val="tx1"/>
                </a:solidFill>
              </a:rPr>
              <a:t>për</a:t>
            </a:r>
            <a:r>
              <a:rPr lang="en-IN" sz="2400" b="1" dirty="0">
                <a:solidFill>
                  <a:schemeClr val="tx1"/>
                </a:solidFill>
              </a:rPr>
              <a:t> ta </a:t>
            </a:r>
            <a:r>
              <a:rPr lang="en-IN" sz="2400" b="1" dirty="0" err="1">
                <a:solidFill>
                  <a:schemeClr val="tx1"/>
                </a:solidFill>
              </a:rPr>
              <a:t>përdorur</a:t>
            </a:r>
            <a:r>
              <a:rPr lang="en-IN" sz="2400" b="1" dirty="0">
                <a:solidFill>
                  <a:schemeClr val="tx1"/>
                </a:solidFill>
              </a:rPr>
              <a:t> </a:t>
            </a:r>
            <a:r>
              <a:rPr lang="en-IN" sz="2400" b="1" dirty="0" err="1">
                <a:solidFill>
                  <a:schemeClr val="tx1"/>
                </a:solidFill>
              </a:rPr>
              <a:t>në</a:t>
            </a:r>
            <a:r>
              <a:rPr lang="en-IN" sz="2400" b="1" dirty="0">
                <a:solidFill>
                  <a:schemeClr val="tx1"/>
                </a:solidFill>
              </a:rPr>
              <a:t> </a:t>
            </a:r>
            <a:r>
              <a:rPr lang="en-IN" sz="2400" b="1" dirty="0" err="1">
                <a:solidFill>
                  <a:schemeClr val="tx1"/>
                </a:solidFill>
              </a:rPr>
              <a:t>të</a:t>
            </a:r>
            <a:r>
              <a:rPr lang="en-IN" sz="2400" b="1" dirty="0">
                <a:solidFill>
                  <a:schemeClr val="tx1"/>
                </a:solidFill>
              </a:rPr>
              <a:t> </a:t>
            </a:r>
            <a:r>
              <a:rPr lang="en-IN" sz="2400" b="1" dirty="0" err="1">
                <a:solidFill>
                  <a:schemeClr val="tx1"/>
                </a:solidFill>
              </a:rPr>
              <a:t>ardhmen</a:t>
            </a:r>
            <a:r>
              <a:rPr lang="en-IN" sz="2400" b="1" dirty="0">
                <a:solidFill>
                  <a:schemeClr val="tx1"/>
                </a:solidFill>
              </a:rPr>
              <a:t>.</a:t>
            </a:r>
          </a:p>
        </p:txBody>
      </p:sp>
      <p:sp>
        <p:nvSpPr>
          <p:cNvPr id="3" name="Footer Placeholder 2">
            <a:extLst>
              <a:ext uri="{FF2B5EF4-FFF2-40B4-BE49-F238E27FC236}">
                <a16:creationId xmlns:a16="http://schemas.microsoft.com/office/drawing/2014/main" id="{A0A52709-84ED-2294-8430-927A64F4D693}"/>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070AA383-5548-30F4-D915-FBEB310ABE2A}"/>
              </a:ext>
            </a:extLst>
          </p:cNvPr>
          <p:cNvSpPr>
            <a:spLocks noGrp="1"/>
          </p:cNvSpPr>
          <p:nvPr>
            <p:ph type="sldNum" sz="quarter" idx="12"/>
          </p:nvPr>
        </p:nvSpPr>
        <p:spPr/>
        <p:txBody>
          <a:bodyPr/>
          <a:lstStyle/>
          <a:p>
            <a:fld id="{6D273D59-D904-459C-AC51-7F75104BC442}" type="slidenum">
              <a:rPr lang="en-IN" smtClean="0"/>
              <a:t>34</a:t>
            </a:fld>
            <a:endParaRPr lang="en-IN" dirty="0"/>
          </a:p>
        </p:txBody>
      </p:sp>
      <p:grpSp>
        <p:nvGrpSpPr>
          <p:cNvPr id="5" name="Group 4">
            <a:extLst>
              <a:ext uri="{FF2B5EF4-FFF2-40B4-BE49-F238E27FC236}">
                <a16:creationId xmlns:a16="http://schemas.microsoft.com/office/drawing/2014/main" id="{E241E38C-E2AB-62E0-C835-EEB8E4269E23}"/>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D66AD8B7-4126-1E13-9C90-8465D703EEA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18328F4-F0E0-8387-FE56-7012EF7D8015}"/>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0BB5D433-8103-D3DA-3ECC-38972A176F0B}"/>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4. </a:t>
              </a:r>
              <a:r>
                <a:rPr lang="en-IN" sz="3200" b="1" dirty="0" err="1"/>
                <a:t>Kontrolli</a:t>
              </a:r>
              <a:r>
                <a:rPr lang="it-IT" sz="3200" b="1" dirty="0"/>
                <a:t> në Menaxhim</a:t>
              </a:r>
              <a:endParaRPr lang="en-IN" sz="3200" b="1" dirty="0"/>
            </a:p>
          </p:txBody>
        </p:sp>
      </p:grpSp>
      <p:pic>
        <p:nvPicPr>
          <p:cNvPr id="10" name="Picture 9">
            <a:extLst>
              <a:ext uri="{FF2B5EF4-FFF2-40B4-BE49-F238E27FC236}">
                <a16:creationId xmlns:a16="http://schemas.microsoft.com/office/drawing/2014/main" id="{DF198605-69F2-3171-4DF1-4EDC51BF90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3265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487488" y="908720"/>
            <a:ext cx="9180000" cy="5949280"/>
          </a:xfrm>
          <a:prstGeom prst="rect">
            <a:avLst/>
          </a:prstGeom>
        </p:spPr>
      </p:pic>
      <p:sp>
        <p:nvSpPr>
          <p:cNvPr id="8" name="TextBox 7"/>
          <p:cNvSpPr txBox="1"/>
          <p:nvPr/>
        </p:nvSpPr>
        <p:spPr>
          <a:xfrm>
            <a:off x="5159506" y="920274"/>
            <a:ext cx="5528671" cy="400110"/>
          </a:xfrm>
          <a:prstGeom prst="rect">
            <a:avLst/>
          </a:prstGeom>
          <a:solidFill>
            <a:srgbClr val="FF7C80">
              <a:alpha val="69804"/>
            </a:srgbClr>
          </a:solidFill>
        </p:spPr>
        <p:txBody>
          <a:bodyPr wrap="square" rtlCol="0">
            <a:spAutoFit/>
          </a:bodyPr>
          <a:lstStyle/>
          <a:p>
            <a:pPr algn="ctr"/>
            <a:r>
              <a:rPr lang="en-IN" sz="2000" b="1" dirty="0" err="1"/>
              <a:t>Kontrolli</a:t>
            </a:r>
            <a:r>
              <a:rPr lang="en-IN" sz="2000" b="1" dirty="0"/>
              <a:t> </a:t>
            </a:r>
            <a:r>
              <a:rPr lang="en-IN" sz="2000" b="1" dirty="0" err="1"/>
              <a:t>si</a:t>
            </a:r>
            <a:r>
              <a:rPr lang="en-IN" sz="2000" b="1" dirty="0"/>
              <a:t> </a:t>
            </a:r>
            <a:r>
              <a:rPr lang="en-IN" sz="2000" b="1" dirty="0" err="1"/>
              <a:t>funksion</a:t>
            </a:r>
            <a:r>
              <a:rPr lang="en-IN" sz="2000" b="1" dirty="0"/>
              <a:t> </a:t>
            </a:r>
            <a:r>
              <a:rPr lang="en-IN" sz="2000" b="1" dirty="0" err="1"/>
              <a:t>menaxhimi</a:t>
            </a:r>
            <a:r>
              <a:rPr lang="en-IN" sz="2000" b="1" dirty="0"/>
              <a:t> </a:t>
            </a:r>
            <a:r>
              <a:rPr lang="en-IN" sz="2000" b="1" dirty="0" err="1"/>
              <a:t>përfshin</a:t>
            </a:r>
            <a:r>
              <a:rPr lang="en-IN" sz="2000" b="1" dirty="0"/>
              <a:t>:</a:t>
            </a:r>
          </a:p>
        </p:txBody>
      </p:sp>
      <p:grpSp>
        <p:nvGrpSpPr>
          <p:cNvPr id="9" name="Group 65"/>
          <p:cNvGrpSpPr>
            <a:grpSpLocks/>
          </p:cNvGrpSpPr>
          <p:nvPr/>
        </p:nvGrpSpPr>
        <p:grpSpPr bwMode="auto">
          <a:xfrm rot="5400000">
            <a:off x="614242" y="2124098"/>
            <a:ext cx="5562524" cy="3528000"/>
            <a:chOff x="471488" y="1165225"/>
            <a:chExt cx="7740650" cy="3713163"/>
          </a:xfrm>
        </p:grpSpPr>
        <p:grpSp>
          <p:nvGrpSpPr>
            <p:cNvPr id="10" name="Group 117"/>
            <p:cNvGrpSpPr>
              <a:grpSpLocks/>
            </p:cNvGrpSpPr>
            <p:nvPr/>
          </p:nvGrpSpPr>
          <p:grpSpPr bwMode="auto">
            <a:xfrm>
              <a:off x="471488" y="1165225"/>
              <a:ext cx="7740650" cy="3694113"/>
              <a:chOff x="471210" y="1164522"/>
              <a:chExt cx="7740358" cy="3694514"/>
            </a:xfrm>
          </p:grpSpPr>
          <p:sp>
            <p:nvSpPr>
              <p:cNvPr id="1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uppe 61"/>
              <p:cNvGrpSpPr>
                <a:grpSpLocks/>
              </p:cNvGrpSpPr>
              <p:nvPr/>
            </p:nvGrpSpPr>
            <p:grpSpPr bwMode="auto">
              <a:xfrm flipH="1">
                <a:off x="7106981" y="2677560"/>
                <a:ext cx="763040" cy="791220"/>
                <a:chOff x="1729066" y="4033625"/>
                <a:chExt cx="1016456" cy="1016530"/>
              </a:xfrm>
            </p:grpSpPr>
            <p:grpSp>
              <p:nvGrpSpPr>
                <p:cNvPr id="17" name="Gruppe 59"/>
                <p:cNvGrpSpPr>
                  <a:grpSpLocks/>
                </p:cNvGrpSpPr>
                <p:nvPr/>
              </p:nvGrpSpPr>
              <p:grpSpPr bwMode="auto">
                <a:xfrm>
                  <a:off x="1729066" y="4033625"/>
                  <a:ext cx="1016456" cy="1016530"/>
                  <a:chOff x="3889813" y="1483645"/>
                  <a:chExt cx="496973" cy="497009"/>
                </a:xfrm>
              </p:grpSpPr>
              <p:sp>
                <p:nvSpPr>
                  <p:cNvPr id="1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2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grpSp>
          <p:sp>
            <p:nvSpPr>
              <p:cNvPr id="1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2" name="Group 68"/>
          <p:cNvGrpSpPr>
            <a:grpSpLocks/>
          </p:cNvGrpSpPr>
          <p:nvPr/>
        </p:nvGrpSpPr>
        <p:grpSpPr bwMode="auto">
          <a:xfrm>
            <a:off x="1847137" y="2665564"/>
            <a:ext cx="3096344" cy="959009"/>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7" name="Rounded Rectangle 2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8" name="TextBox 67"/>
            <p:cNvSpPr txBox="1">
              <a:spLocks noChangeArrowheads="1"/>
            </p:cNvSpPr>
            <p:nvPr/>
          </p:nvSpPr>
          <p:spPr bwMode="auto">
            <a:xfrm>
              <a:off x="1382870" y="2350478"/>
              <a:ext cx="4355370" cy="158464"/>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Matja</a:t>
              </a:r>
              <a:r>
                <a:rPr lang="en-IN" sz="2000" dirty="0">
                  <a:ea typeface="ＭＳ Ｐゴシック" pitchFamily="34" charset="-128"/>
                </a:rPr>
                <a:t> e </a:t>
              </a:r>
              <a:r>
                <a:rPr lang="en-IN" sz="2000" dirty="0" err="1">
                  <a:ea typeface="ＭＳ Ｐゴシック" pitchFamily="34" charset="-128"/>
                </a:rPr>
                <a:t>Performancës</a:t>
              </a:r>
              <a:endParaRPr lang="en-IN" sz="2000" dirty="0">
                <a:ea typeface="ＭＳ Ｐゴシック" pitchFamily="34" charset="-128"/>
              </a:endParaRPr>
            </a:p>
          </p:txBody>
        </p:sp>
      </p:grpSp>
      <p:grpSp>
        <p:nvGrpSpPr>
          <p:cNvPr id="29" name="Group 69"/>
          <p:cNvGrpSpPr>
            <a:grpSpLocks/>
          </p:cNvGrpSpPr>
          <p:nvPr/>
        </p:nvGrpSpPr>
        <p:grpSpPr bwMode="auto">
          <a:xfrm>
            <a:off x="1847137" y="1656655"/>
            <a:ext cx="3096344" cy="959864"/>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1" name="Rounded Rectangle 30"/>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2" name="TextBox 67"/>
            <p:cNvSpPr txBox="1">
              <a:spLocks noChangeArrowheads="1"/>
            </p:cNvSpPr>
            <p:nvPr/>
          </p:nvSpPr>
          <p:spPr bwMode="auto">
            <a:xfrm>
              <a:off x="1563261" y="2355552"/>
              <a:ext cx="4228077" cy="158323"/>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Vendosja</a:t>
              </a:r>
              <a:r>
                <a:rPr lang="en-IN" sz="2000" dirty="0">
                  <a:ea typeface="ＭＳ Ｐゴシック" pitchFamily="34" charset="-128"/>
                </a:rPr>
                <a:t> e </a:t>
              </a:r>
              <a:r>
                <a:rPr lang="en-IN" sz="2000" dirty="0" err="1">
                  <a:ea typeface="ＭＳ Ｐゴシック" pitchFamily="34" charset="-128"/>
                </a:rPr>
                <a:t>Standardeve</a:t>
              </a:r>
              <a:endParaRPr lang="en-IN" sz="2000" dirty="0">
                <a:ea typeface="ＭＳ Ｐゴシック" pitchFamily="34" charset="-128"/>
              </a:endParaRPr>
            </a:p>
          </p:txBody>
        </p:sp>
      </p:grpSp>
      <p:grpSp>
        <p:nvGrpSpPr>
          <p:cNvPr id="33" name="Group 68"/>
          <p:cNvGrpSpPr>
            <a:grpSpLocks/>
          </p:cNvGrpSpPr>
          <p:nvPr/>
        </p:nvGrpSpPr>
        <p:grpSpPr bwMode="auto">
          <a:xfrm>
            <a:off x="1847136" y="3673618"/>
            <a:ext cx="3096344" cy="959008"/>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6" name="TextBox 67"/>
            <p:cNvSpPr txBox="1">
              <a:spLocks noChangeArrowheads="1"/>
            </p:cNvSpPr>
            <p:nvPr/>
          </p:nvSpPr>
          <p:spPr bwMode="auto">
            <a:xfrm>
              <a:off x="1270215" y="2350500"/>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Krahasimi</a:t>
              </a:r>
              <a:r>
                <a:rPr lang="en-IN" sz="2000" dirty="0">
                  <a:ea typeface="ＭＳ Ｐゴシック" pitchFamily="34" charset="-128"/>
                </a:rPr>
                <a:t> </a:t>
              </a:r>
              <a:r>
                <a:rPr lang="en-IN" sz="2000" dirty="0" err="1">
                  <a:ea typeface="ＭＳ Ｐゴシック" pitchFamily="34" charset="-128"/>
                </a:rPr>
                <a:t>i</a:t>
              </a:r>
              <a:r>
                <a:rPr lang="en-IN" sz="2000" dirty="0">
                  <a:ea typeface="ＭＳ Ｐゴシック" pitchFamily="34" charset="-128"/>
                </a:rPr>
                <a:t> </a:t>
              </a:r>
              <a:r>
                <a:rPr lang="en-IN" sz="2000" dirty="0" err="1">
                  <a:ea typeface="ＭＳ Ｐゴシック" pitchFamily="34" charset="-128"/>
                </a:rPr>
                <a:t>Performancës</a:t>
              </a:r>
              <a:r>
                <a:rPr lang="en-IN" sz="2000" dirty="0">
                  <a:ea typeface="ＭＳ Ｐゴシック" pitchFamily="34" charset="-128"/>
                </a:rPr>
                <a:t> </a:t>
              </a:r>
              <a:r>
                <a:rPr lang="en-IN" sz="2000" dirty="0" err="1">
                  <a:ea typeface="ＭＳ Ｐゴシック" pitchFamily="34" charset="-128"/>
                </a:rPr>
                <a:t>Aktuale</a:t>
              </a:r>
              <a:r>
                <a:rPr lang="en-IN" sz="2000" dirty="0">
                  <a:ea typeface="ＭＳ Ｐゴシック" pitchFamily="34" charset="-128"/>
                </a:rPr>
                <a:t> me </a:t>
              </a:r>
              <a:r>
                <a:rPr lang="en-IN" sz="2000" dirty="0" err="1">
                  <a:ea typeface="ＭＳ Ｐゴシック" pitchFamily="34" charset="-128"/>
                </a:rPr>
                <a:t>Standardet</a:t>
              </a:r>
              <a:endParaRPr lang="en-IN" sz="2000" dirty="0">
                <a:ea typeface="ＭＳ Ｐゴシック" pitchFamily="34" charset="-128"/>
              </a:endParaRPr>
            </a:p>
          </p:txBody>
        </p:sp>
      </p:grpSp>
      <p:grpSp>
        <p:nvGrpSpPr>
          <p:cNvPr id="37" name="Group 68"/>
          <p:cNvGrpSpPr>
            <a:grpSpLocks/>
          </p:cNvGrpSpPr>
          <p:nvPr/>
        </p:nvGrpSpPr>
        <p:grpSpPr bwMode="auto">
          <a:xfrm>
            <a:off x="1847136" y="4702241"/>
            <a:ext cx="3096344" cy="959009"/>
            <a:chOff x="1224751" y="2276269"/>
            <a:chExt cx="4852003" cy="379817"/>
          </a:xfrm>
        </p:grpSpPr>
        <p:sp>
          <p:nvSpPr>
            <p:cNvPr id="38" name="Rounded Rectangle 3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9" name="Rounded Rectangle 3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0" name="TextBox 67"/>
            <p:cNvSpPr txBox="1">
              <a:spLocks noChangeArrowheads="1"/>
            </p:cNvSpPr>
            <p:nvPr/>
          </p:nvSpPr>
          <p:spPr bwMode="auto">
            <a:xfrm>
              <a:off x="1383666" y="2342378"/>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Marrja</a:t>
              </a:r>
              <a:r>
                <a:rPr lang="en-IN" sz="2000" dirty="0">
                  <a:ea typeface="ＭＳ Ｐゴシック" pitchFamily="34" charset="-128"/>
                </a:rPr>
                <a:t> e </a:t>
              </a:r>
              <a:r>
                <a:rPr lang="en-IN" sz="2000" dirty="0" err="1">
                  <a:ea typeface="ＭＳ Ｐゴシック" pitchFamily="34" charset="-128"/>
                </a:rPr>
                <a:t>veprimeve</a:t>
              </a:r>
              <a:r>
                <a:rPr lang="en-IN" sz="2000" dirty="0">
                  <a:ea typeface="ＭＳ Ｐゴシック" pitchFamily="34" charset="-128"/>
                </a:rPr>
                <a:t> </a:t>
              </a:r>
              <a:r>
                <a:rPr lang="en-IN" sz="2000" dirty="0" err="1">
                  <a:ea typeface="ＭＳ Ｐゴシック" pitchFamily="34" charset="-128"/>
                </a:rPr>
                <a:t>korrigjuese</a:t>
              </a:r>
              <a:endParaRPr lang="en-IN" sz="2000" dirty="0">
                <a:ea typeface="ＭＳ Ｐゴシック" pitchFamily="34" charset="-128"/>
              </a:endParaRPr>
            </a:p>
          </p:txBody>
        </p:sp>
      </p:grpSp>
      <p:sp>
        <p:nvSpPr>
          <p:cNvPr id="2" name="Footer Placeholder 1">
            <a:extLst>
              <a:ext uri="{FF2B5EF4-FFF2-40B4-BE49-F238E27FC236}">
                <a16:creationId xmlns:a16="http://schemas.microsoft.com/office/drawing/2014/main" id="{D76DB28C-6AD6-9EBA-566D-3A92CB106DBF}"/>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3CE931C2-06A3-2CE7-9AE5-9FACF5185D9F}"/>
              </a:ext>
            </a:extLst>
          </p:cNvPr>
          <p:cNvSpPr>
            <a:spLocks noGrp="1"/>
          </p:cNvSpPr>
          <p:nvPr>
            <p:ph type="sldNum" sz="quarter" idx="12"/>
          </p:nvPr>
        </p:nvSpPr>
        <p:spPr/>
        <p:txBody>
          <a:bodyPr/>
          <a:lstStyle/>
          <a:p>
            <a:fld id="{6D273D59-D904-459C-AC51-7F75104BC442}" type="slidenum">
              <a:rPr lang="en-IN" smtClean="0"/>
              <a:t>35</a:t>
            </a:fld>
            <a:endParaRPr lang="en-IN" dirty="0"/>
          </a:p>
        </p:txBody>
      </p:sp>
      <p:grpSp>
        <p:nvGrpSpPr>
          <p:cNvPr id="5" name="Group 4">
            <a:extLst>
              <a:ext uri="{FF2B5EF4-FFF2-40B4-BE49-F238E27FC236}">
                <a16:creationId xmlns:a16="http://schemas.microsoft.com/office/drawing/2014/main" id="{0FBEA0A3-FE20-DE90-7C0B-7EF6CA5EB9C3}"/>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255E0CAE-45D1-593D-CB80-ADEDFA654D5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C2EF9FF0-B4D7-0633-9C3A-C0D2624FA820}"/>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TextBox 40">
              <a:extLst>
                <a:ext uri="{FF2B5EF4-FFF2-40B4-BE49-F238E27FC236}">
                  <a16:creationId xmlns:a16="http://schemas.microsoft.com/office/drawing/2014/main" id="{C34D0D7D-311A-95DA-23FB-2915597468DD}"/>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Hapat</a:t>
              </a:r>
              <a:r>
                <a:rPr lang="en-IN" sz="3200" b="1" dirty="0"/>
                <a:t> e </a:t>
              </a:r>
              <a:r>
                <a:rPr lang="en-IN" sz="3200" b="1" dirty="0" err="1"/>
                <a:t>procesit</a:t>
              </a:r>
              <a:r>
                <a:rPr lang="en-IN" sz="3200" b="1" dirty="0"/>
                <a:t> </a:t>
              </a:r>
              <a:r>
                <a:rPr lang="en-IN" sz="3200" b="1" dirty="0" err="1"/>
                <a:t>të</a:t>
              </a:r>
              <a:r>
                <a:rPr lang="en-IN" sz="3200" b="1" dirty="0"/>
                <a:t> </a:t>
              </a:r>
              <a:r>
                <a:rPr lang="en-IN" sz="3200" b="1" dirty="0" err="1"/>
                <a:t>Kontrollit</a:t>
              </a:r>
              <a:endParaRPr lang="en-IN" sz="3200" b="1" dirty="0"/>
            </a:p>
          </p:txBody>
        </p:sp>
      </p:grpSp>
      <p:pic>
        <p:nvPicPr>
          <p:cNvPr id="42" name="Picture 41">
            <a:extLst>
              <a:ext uri="{FF2B5EF4-FFF2-40B4-BE49-F238E27FC236}">
                <a16:creationId xmlns:a16="http://schemas.microsoft.com/office/drawing/2014/main" id="{DA27F7C3-5990-48C9-D5C0-B81F54E922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32431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1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3500"/>
                            </p:stCondLst>
                            <p:childTnLst>
                              <p:par>
                                <p:cTn id="21" presetID="10" presetClass="entr" presetSubtype="0" fill="hold" nodeType="after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5500"/>
                            </p:stCondLst>
                            <p:childTnLst>
                              <p:par>
                                <p:cTn id="25" presetID="10" presetClass="entr" presetSubtype="0" fill="hold" nodeType="afterEffect">
                                  <p:stCondLst>
                                    <p:cond delay="150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7500"/>
                            </p:stCondLst>
                            <p:childTnLst>
                              <p:par>
                                <p:cTn id="29" presetID="10" presetClass="entr" presetSubtype="0" fill="hold" nodeType="afterEffect">
                                  <p:stCondLst>
                                    <p:cond delay="15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487488" y="908720"/>
            <a:ext cx="9180000" cy="5949280"/>
          </a:xfrm>
          <a:prstGeom prst="rect">
            <a:avLst/>
          </a:prstGeom>
        </p:spPr>
      </p:pic>
      <p:grpSp>
        <p:nvGrpSpPr>
          <p:cNvPr id="9" name="Group 65"/>
          <p:cNvGrpSpPr>
            <a:grpSpLocks/>
          </p:cNvGrpSpPr>
          <p:nvPr/>
        </p:nvGrpSpPr>
        <p:grpSpPr bwMode="auto">
          <a:xfrm rot="5400000">
            <a:off x="614242" y="2115481"/>
            <a:ext cx="5562524" cy="3528000"/>
            <a:chOff x="471488" y="1165225"/>
            <a:chExt cx="7740650" cy="3713163"/>
          </a:xfrm>
        </p:grpSpPr>
        <p:grpSp>
          <p:nvGrpSpPr>
            <p:cNvPr id="10" name="Group 117"/>
            <p:cNvGrpSpPr>
              <a:grpSpLocks/>
            </p:cNvGrpSpPr>
            <p:nvPr/>
          </p:nvGrpSpPr>
          <p:grpSpPr bwMode="auto">
            <a:xfrm>
              <a:off x="471488" y="1165225"/>
              <a:ext cx="7740650" cy="3694113"/>
              <a:chOff x="471210" y="1164522"/>
              <a:chExt cx="7740358" cy="3694514"/>
            </a:xfrm>
          </p:grpSpPr>
          <p:sp>
            <p:nvSpPr>
              <p:cNvPr id="1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uppe 61"/>
              <p:cNvGrpSpPr>
                <a:grpSpLocks/>
              </p:cNvGrpSpPr>
              <p:nvPr/>
            </p:nvGrpSpPr>
            <p:grpSpPr bwMode="auto">
              <a:xfrm flipH="1">
                <a:off x="7106981" y="2677560"/>
                <a:ext cx="763040" cy="791220"/>
                <a:chOff x="1729066" y="4033625"/>
                <a:chExt cx="1016456" cy="1016530"/>
              </a:xfrm>
            </p:grpSpPr>
            <p:grpSp>
              <p:nvGrpSpPr>
                <p:cNvPr id="17" name="Gruppe 59"/>
                <p:cNvGrpSpPr>
                  <a:grpSpLocks/>
                </p:cNvGrpSpPr>
                <p:nvPr/>
              </p:nvGrpSpPr>
              <p:grpSpPr bwMode="auto">
                <a:xfrm>
                  <a:off x="1729066" y="4033625"/>
                  <a:ext cx="1016456" cy="1016530"/>
                  <a:chOff x="3889813" y="1483645"/>
                  <a:chExt cx="496973" cy="497009"/>
                </a:xfrm>
              </p:grpSpPr>
              <p:sp>
                <p:nvSpPr>
                  <p:cNvPr id="1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2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grpSp>
          <p:sp>
            <p:nvSpPr>
              <p:cNvPr id="1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2" name="Group 68"/>
          <p:cNvGrpSpPr>
            <a:grpSpLocks/>
          </p:cNvGrpSpPr>
          <p:nvPr/>
        </p:nvGrpSpPr>
        <p:grpSpPr bwMode="auto">
          <a:xfrm>
            <a:off x="1847137" y="2665564"/>
            <a:ext cx="3096344" cy="959009"/>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7" name="Rounded Rectangle 2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8" name="TextBox 67"/>
            <p:cNvSpPr txBox="1">
              <a:spLocks noChangeArrowheads="1"/>
            </p:cNvSpPr>
            <p:nvPr/>
          </p:nvSpPr>
          <p:spPr bwMode="auto">
            <a:xfrm>
              <a:off x="1382870" y="2350478"/>
              <a:ext cx="4355370" cy="158464"/>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Matja</a:t>
              </a:r>
              <a:r>
                <a:rPr lang="en-IN" sz="2000" dirty="0">
                  <a:ea typeface="ＭＳ Ｐゴシック" pitchFamily="34" charset="-128"/>
                </a:rPr>
                <a:t> e </a:t>
              </a:r>
              <a:r>
                <a:rPr lang="en-IN" sz="2000" dirty="0" err="1">
                  <a:ea typeface="ＭＳ Ｐゴシック" pitchFamily="34" charset="-128"/>
                </a:rPr>
                <a:t>Performancës</a:t>
              </a:r>
              <a:endParaRPr lang="en-US" sz="2000" dirty="0">
                <a:ea typeface="ＭＳ Ｐゴシック" pitchFamily="34" charset="-128"/>
              </a:endParaRPr>
            </a:p>
          </p:txBody>
        </p:sp>
      </p:grpSp>
      <p:grpSp>
        <p:nvGrpSpPr>
          <p:cNvPr id="29" name="Group 69"/>
          <p:cNvGrpSpPr>
            <a:grpSpLocks/>
          </p:cNvGrpSpPr>
          <p:nvPr/>
        </p:nvGrpSpPr>
        <p:grpSpPr bwMode="auto">
          <a:xfrm>
            <a:off x="1847137" y="1656655"/>
            <a:ext cx="3096344" cy="959864"/>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1" name="Rounded Rectangle 30"/>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grpSp>
      <p:grpSp>
        <p:nvGrpSpPr>
          <p:cNvPr id="33" name="Group 68"/>
          <p:cNvGrpSpPr>
            <a:grpSpLocks/>
          </p:cNvGrpSpPr>
          <p:nvPr/>
        </p:nvGrpSpPr>
        <p:grpSpPr bwMode="auto">
          <a:xfrm>
            <a:off x="1847136" y="3673618"/>
            <a:ext cx="3096344" cy="959008"/>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6" name="TextBox 67"/>
            <p:cNvSpPr txBox="1">
              <a:spLocks noChangeArrowheads="1"/>
            </p:cNvSpPr>
            <p:nvPr/>
          </p:nvSpPr>
          <p:spPr bwMode="auto">
            <a:xfrm>
              <a:off x="1270215" y="2350500"/>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Krahasimi</a:t>
              </a:r>
              <a:r>
                <a:rPr lang="en-IN" sz="2000" dirty="0">
                  <a:ea typeface="ＭＳ Ｐゴシック" pitchFamily="34" charset="-128"/>
                </a:rPr>
                <a:t> </a:t>
              </a:r>
              <a:r>
                <a:rPr lang="en-IN" sz="2000" dirty="0" err="1">
                  <a:ea typeface="ＭＳ Ｐゴシック" pitchFamily="34" charset="-128"/>
                </a:rPr>
                <a:t>i</a:t>
              </a:r>
              <a:r>
                <a:rPr lang="en-IN" sz="2000" dirty="0">
                  <a:ea typeface="ＭＳ Ｐゴシック" pitchFamily="34" charset="-128"/>
                </a:rPr>
                <a:t> </a:t>
              </a:r>
              <a:r>
                <a:rPr lang="en-IN" sz="2000" dirty="0" err="1">
                  <a:ea typeface="ＭＳ Ｐゴシック" pitchFamily="34" charset="-128"/>
                </a:rPr>
                <a:t>Performancës</a:t>
              </a:r>
              <a:r>
                <a:rPr lang="en-IN" sz="2000" dirty="0">
                  <a:ea typeface="ＭＳ Ｐゴシック" pitchFamily="34" charset="-128"/>
                </a:rPr>
                <a:t> </a:t>
              </a:r>
              <a:r>
                <a:rPr lang="en-IN" sz="2000" dirty="0" err="1">
                  <a:ea typeface="ＭＳ Ｐゴシック" pitchFamily="34" charset="-128"/>
                </a:rPr>
                <a:t>Aktuale</a:t>
              </a:r>
              <a:r>
                <a:rPr lang="en-IN" sz="2000" dirty="0">
                  <a:ea typeface="ＭＳ Ｐゴシック" pitchFamily="34" charset="-128"/>
                </a:rPr>
                <a:t> me </a:t>
              </a:r>
              <a:r>
                <a:rPr lang="en-IN" sz="2000" dirty="0" err="1">
                  <a:ea typeface="ＭＳ Ｐゴシック" pitchFamily="34" charset="-128"/>
                </a:rPr>
                <a:t>Standardet</a:t>
              </a:r>
              <a:endParaRPr lang="en-IN" sz="2000" dirty="0">
                <a:ea typeface="ＭＳ Ｐゴシック" pitchFamily="34" charset="-128"/>
              </a:endParaRPr>
            </a:p>
          </p:txBody>
        </p:sp>
      </p:grpSp>
      <p:grpSp>
        <p:nvGrpSpPr>
          <p:cNvPr id="37" name="Group 68"/>
          <p:cNvGrpSpPr>
            <a:grpSpLocks/>
          </p:cNvGrpSpPr>
          <p:nvPr/>
        </p:nvGrpSpPr>
        <p:grpSpPr bwMode="auto">
          <a:xfrm>
            <a:off x="1847136" y="4702241"/>
            <a:ext cx="3096344" cy="959009"/>
            <a:chOff x="1224751" y="2276269"/>
            <a:chExt cx="4852003" cy="379817"/>
          </a:xfrm>
        </p:grpSpPr>
        <p:sp>
          <p:nvSpPr>
            <p:cNvPr id="38" name="Rounded Rectangle 3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9" name="Rounded Rectangle 3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0" name="TextBox 67"/>
            <p:cNvSpPr txBox="1">
              <a:spLocks noChangeArrowheads="1"/>
            </p:cNvSpPr>
            <p:nvPr/>
          </p:nvSpPr>
          <p:spPr bwMode="auto">
            <a:xfrm>
              <a:off x="1270215" y="2342378"/>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Marrja</a:t>
              </a:r>
              <a:r>
                <a:rPr lang="en-IN" sz="2000" dirty="0">
                  <a:ea typeface="ＭＳ Ｐゴシック" pitchFamily="34" charset="-128"/>
                </a:rPr>
                <a:t> e </a:t>
              </a:r>
              <a:r>
                <a:rPr lang="en-IN" sz="2000" dirty="0" err="1">
                  <a:ea typeface="ＭＳ Ｐゴシック" pitchFamily="34" charset="-128"/>
                </a:rPr>
                <a:t>veprimeve</a:t>
              </a:r>
              <a:r>
                <a:rPr lang="en-IN" sz="2000" dirty="0">
                  <a:ea typeface="ＭＳ Ｐゴシック" pitchFamily="34" charset="-128"/>
                </a:rPr>
                <a:t> </a:t>
              </a:r>
              <a:r>
                <a:rPr lang="en-IN" sz="2000" dirty="0" err="1">
                  <a:ea typeface="ＭＳ Ｐゴシック" pitchFamily="34" charset="-128"/>
                </a:rPr>
                <a:t>korrigjuese</a:t>
              </a:r>
              <a:endParaRPr lang="en-US" sz="2000" dirty="0">
                <a:ea typeface="ＭＳ Ｐゴシック" pitchFamily="34" charset="-128"/>
              </a:endParaRPr>
            </a:p>
          </p:txBody>
        </p:sp>
      </p:grpSp>
      <p:grpSp>
        <p:nvGrpSpPr>
          <p:cNvPr id="41" name="Group 41"/>
          <p:cNvGrpSpPr>
            <a:grpSpLocks/>
          </p:cNvGrpSpPr>
          <p:nvPr/>
        </p:nvGrpSpPr>
        <p:grpSpPr bwMode="auto">
          <a:xfrm>
            <a:off x="3719736" y="5772994"/>
            <a:ext cx="4783138" cy="968375"/>
            <a:chOff x="4940193" y="4878304"/>
            <a:chExt cx="4783391" cy="968295"/>
          </a:xfrm>
        </p:grpSpPr>
        <p:sp>
          <p:nvSpPr>
            <p:cNvPr id="42" name="Oval 4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ectangle 4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4" name="Rounded Rectangle 4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45" name="Group 87"/>
            <p:cNvGrpSpPr>
              <a:grpSpLocks/>
            </p:cNvGrpSpPr>
            <p:nvPr/>
          </p:nvGrpSpPr>
          <p:grpSpPr bwMode="auto">
            <a:xfrm>
              <a:off x="4940193" y="4878304"/>
              <a:ext cx="4783391" cy="825387"/>
              <a:chOff x="4940193" y="4878304"/>
              <a:chExt cx="4783391" cy="825387"/>
            </a:xfrm>
          </p:grpSpPr>
          <p:sp>
            <p:nvSpPr>
              <p:cNvPr id="46" name="Oval 4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8" name="Rounded Rectangle 4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49" name="Group 69"/>
          <p:cNvGrpSpPr>
            <a:grpSpLocks/>
          </p:cNvGrpSpPr>
          <p:nvPr/>
        </p:nvGrpSpPr>
        <p:grpSpPr bwMode="auto">
          <a:xfrm>
            <a:off x="1847528" y="1500978"/>
            <a:ext cx="3225917" cy="1114401"/>
            <a:chOff x="1224751" y="2276269"/>
            <a:chExt cx="4852003" cy="379817"/>
          </a:xfrm>
        </p:grpSpPr>
        <p:sp>
          <p:nvSpPr>
            <p:cNvPr id="50" name="Rounded Rectangle 49"/>
            <p:cNvSpPr/>
            <p:nvPr/>
          </p:nvSpPr>
          <p:spPr>
            <a:xfrm flipV="1">
              <a:off x="1224751" y="2276269"/>
              <a:ext cx="4852003" cy="379817"/>
            </a:xfrm>
            <a:prstGeom prst="roundRect">
              <a:avLst/>
            </a:prstGeom>
            <a:solidFill>
              <a:srgbClr val="FF7C8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1" name="Rounded Rectangle 50"/>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2" name="TextBox 67"/>
            <p:cNvSpPr txBox="1">
              <a:spLocks noChangeArrowheads="1"/>
            </p:cNvSpPr>
            <p:nvPr/>
          </p:nvSpPr>
          <p:spPr bwMode="auto">
            <a:xfrm>
              <a:off x="1397326" y="2357658"/>
              <a:ext cx="4566589" cy="136368"/>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Vendosja</a:t>
              </a:r>
              <a:r>
                <a:rPr lang="en-IN" sz="2000" dirty="0">
                  <a:ea typeface="ＭＳ Ｐゴシック" pitchFamily="34" charset="-128"/>
                </a:rPr>
                <a:t> e </a:t>
              </a:r>
              <a:r>
                <a:rPr lang="en-IN" sz="2000" dirty="0" err="1">
                  <a:ea typeface="ＭＳ Ｐゴシック" pitchFamily="34" charset="-128"/>
                </a:rPr>
                <a:t>Standardeve</a:t>
              </a:r>
              <a:endParaRPr lang="en-IN" sz="2000" dirty="0">
                <a:ea typeface="ＭＳ Ｐゴシック" pitchFamily="34" charset="-128"/>
              </a:endParaRPr>
            </a:p>
          </p:txBody>
        </p:sp>
      </p:grpSp>
      <p:sp>
        <p:nvSpPr>
          <p:cNvPr id="54" name="Rounded Rectangle 53"/>
          <p:cNvSpPr/>
          <p:nvPr/>
        </p:nvSpPr>
        <p:spPr>
          <a:xfrm>
            <a:off x="5231513" y="1152930"/>
            <a:ext cx="5328000" cy="4580327"/>
          </a:xfrm>
          <a:prstGeom prst="roundRect">
            <a:avLst>
              <a:gd name="adj" fmla="val 2287"/>
            </a:avLst>
          </a:prstGeom>
          <a:solidFill>
            <a:srgbClr val="FFFFFF">
              <a:alpha val="85098"/>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err="1">
                <a:solidFill>
                  <a:schemeClr val="tx1"/>
                </a:solidFill>
              </a:rPr>
              <a:t>Vendosja</a:t>
            </a:r>
            <a:r>
              <a:rPr lang="en-IN" sz="2400" b="1" dirty="0">
                <a:solidFill>
                  <a:schemeClr val="tx1"/>
                </a:solidFill>
              </a:rPr>
              <a:t> e </a:t>
            </a:r>
            <a:r>
              <a:rPr lang="en-IN" sz="2400" b="1" dirty="0" err="1">
                <a:solidFill>
                  <a:schemeClr val="tx1"/>
                </a:solidFill>
              </a:rPr>
              <a:t>Standardeve</a:t>
            </a:r>
            <a:r>
              <a:rPr lang="en-IN" sz="2400" b="1" dirty="0">
                <a:solidFill>
                  <a:schemeClr val="tx1"/>
                </a:solidFill>
              </a:rPr>
              <a:t>:</a:t>
            </a:r>
          </a:p>
          <a:p>
            <a:pPr algn="ctr"/>
            <a:endParaRPr lang="en-IN" sz="2400" b="1" dirty="0">
              <a:solidFill>
                <a:schemeClr val="tx1"/>
              </a:solidFill>
            </a:endParaRPr>
          </a:p>
          <a:p>
            <a:pPr algn="ctr"/>
            <a:r>
              <a:rPr lang="en-IN" sz="2400" b="1" dirty="0" err="1">
                <a:solidFill>
                  <a:srgbClr val="C00000"/>
                </a:solidFill>
              </a:rPr>
              <a:t>Standardet</a:t>
            </a:r>
            <a:r>
              <a:rPr lang="en-IN" sz="2400" b="1" dirty="0">
                <a:solidFill>
                  <a:srgbClr val="C00000"/>
                </a:solidFill>
              </a:rPr>
              <a:t> </a:t>
            </a:r>
            <a:r>
              <a:rPr lang="en-IN" sz="2400" b="1" dirty="0" err="1">
                <a:solidFill>
                  <a:srgbClr val="C00000"/>
                </a:solidFill>
              </a:rPr>
              <a:t>janë</a:t>
            </a:r>
            <a:r>
              <a:rPr lang="en-IN" sz="2400" b="1" dirty="0">
                <a:solidFill>
                  <a:srgbClr val="C00000"/>
                </a:solidFill>
              </a:rPr>
              <a:t> planet </a:t>
            </a:r>
            <a:r>
              <a:rPr lang="en-IN" sz="2400" b="1" dirty="0" err="1">
                <a:solidFill>
                  <a:srgbClr val="C00000"/>
                </a:solidFill>
              </a:rPr>
              <a:t>ose</a:t>
            </a:r>
            <a:r>
              <a:rPr lang="en-IN" sz="2400" b="1" dirty="0">
                <a:solidFill>
                  <a:srgbClr val="C00000"/>
                </a:solidFill>
              </a:rPr>
              <a:t> </a:t>
            </a:r>
            <a:r>
              <a:rPr lang="en-IN" sz="2400" b="1" dirty="0" err="1">
                <a:solidFill>
                  <a:srgbClr val="C00000"/>
                </a:solidFill>
              </a:rPr>
              <a:t>objektivat</a:t>
            </a:r>
            <a:r>
              <a:rPr lang="en-IN" sz="2400" b="1" dirty="0">
                <a:solidFill>
                  <a:srgbClr val="C00000"/>
                </a:solidFill>
              </a:rPr>
              <a:t> </a:t>
            </a:r>
            <a:r>
              <a:rPr lang="en-IN" sz="2400" b="1" dirty="0" err="1">
                <a:solidFill>
                  <a:schemeClr val="tx1"/>
                </a:solidFill>
              </a:rPr>
              <a:t>që</a:t>
            </a:r>
            <a:r>
              <a:rPr lang="en-IN" sz="2400" b="1" dirty="0">
                <a:solidFill>
                  <a:schemeClr val="tx1"/>
                </a:solidFill>
              </a:rPr>
              <a:t> </a:t>
            </a:r>
            <a:r>
              <a:rPr lang="en-IN" sz="2400" b="1" dirty="0" err="1">
                <a:solidFill>
                  <a:schemeClr val="tx1"/>
                </a:solidFill>
              </a:rPr>
              <a:t>duhet</a:t>
            </a:r>
            <a:r>
              <a:rPr lang="en-IN" sz="2400" b="1" dirty="0">
                <a:solidFill>
                  <a:schemeClr val="tx1"/>
                </a:solidFill>
              </a:rPr>
              <a:t> </a:t>
            </a:r>
            <a:r>
              <a:rPr lang="en-IN" sz="2400" b="1" dirty="0" err="1">
                <a:solidFill>
                  <a:schemeClr val="tx1"/>
                </a:solidFill>
              </a:rPr>
              <a:t>të</a:t>
            </a:r>
            <a:r>
              <a:rPr lang="en-IN" sz="2400" b="1" dirty="0">
                <a:solidFill>
                  <a:schemeClr val="tx1"/>
                </a:solidFill>
              </a:rPr>
              <a:t> </a:t>
            </a:r>
            <a:r>
              <a:rPr lang="en-IN" sz="2400" b="1" dirty="0" err="1">
                <a:solidFill>
                  <a:schemeClr val="tx1"/>
                </a:solidFill>
              </a:rPr>
              <a:t>arrihen</a:t>
            </a:r>
            <a:r>
              <a:rPr lang="en-IN" sz="2400" b="1" dirty="0">
                <a:solidFill>
                  <a:schemeClr val="tx1"/>
                </a:solidFill>
              </a:rPr>
              <a:t> </a:t>
            </a:r>
            <a:r>
              <a:rPr lang="en-IN" sz="2400" b="1" dirty="0" err="1">
                <a:solidFill>
                  <a:schemeClr val="tx1"/>
                </a:solidFill>
              </a:rPr>
              <a:t>gjatë</a:t>
            </a:r>
            <a:r>
              <a:rPr lang="en-IN" sz="2400" b="1" dirty="0">
                <a:solidFill>
                  <a:schemeClr val="tx1"/>
                </a:solidFill>
              </a:rPr>
              <a:t> </a:t>
            </a:r>
            <a:r>
              <a:rPr lang="en-IN" sz="2400" b="1" dirty="0" err="1">
                <a:solidFill>
                  <a:schemeClr val="tx1"/>
                </a:solidFill>
              </a:rPr>
              <a:t>funksionimit</a:t>
            </a:r>
            <a:r>
              <a:rPr lang="en-IN" sz="2400" b="1" dirty="0">
                <a:solidFill>
                  <a:schemeClr val="tx1"/>
                </a:solidFill>
              </a:rPr>
              <a:t> </a:t>
            </a:r>
            <a:r>
              <a:rPr lang="en-IN" sz="2400" b="1" dirty="0" err="1">
                <a:solidFill>
                  <a:schemeClr val="tx1"/>
                </a:solidFill>
              </a:rPr>
              <a:t>të</a:t>
            </a:r>
            <a:r>
              <a:rPr lang="en-IN" sz="2400" b="1" dirty="0">
                <a:solidFill>
                  <a:schemeClr val="tx1"/>
                </a:solidFill>
              </a:rPr>
              <a:t> </a:t>
            </a:r>
            <a:r>
              <a:rPr lang="en-IN" sz="2400" b="1" dirty="0" err="1">
                <a:solidFill>
                  <a:schemeClr val="tx1"/>
                </a:solidFill>
              </a:rPr>
              <a:t>biznesit</a:t>
            </a:r>
            <a:r>
              <a:rPr lang="en-IN" sz="2400" b="1" dirty="0">
                <a:solidFill>
                  <a:schemeClr val="tx1"/>
                </a:solidFill>
              </a:rPr>
              <a:t>. </a:t>
            </a:r>
            <a:r>
              <a:rPr lang="en-IN" sz="2400" b="1" dirty="0" err="1">
                <a:solidFill>
                  <a:schemeClr val="tx1"/>
                </a:solidFill>
              </a:rPr>
              <a:t>Ato</a:t>
            </a:r>
            <a:r>
              <a:rPr lang="en-IN" sz="2400" b="1" dirty="0">
                <a:solidFill>
                  <a:schemeClr val="tx1"/>
                </a:solidFill>
              </a:rPr>
              <a:t> </a:t>
            </a:r>
            <a:r>
              <a:rPr lang="en-IN" sz="2400" b="1" dirty="0" err="1">
                <a:solidFill>
                  <a:schemeClr val="tx1"/>
                </a:solidFill>
              </a:rPr>
              <a:t>mund</a:t>
            </a:r>
            <a:r>
              <a:rPr lang="en-IN" sz="2400" b="1" dirty="0">
                <a:solidFill>
                  <a:schemeClr val="tx1"/>
                </a:solidFill>
              </a:rPr>
              <a:t> </a:t>
            </a:r>
            <a:r>
              <a:rPr lang="en-IN" sz="2400" b="1" dirty="0" err="1">
                <a:solidFill>
                  <a:schemeClr val="tx1"/>
                </a:solidFill>
              </a:rPr>
              <a:t>të</a:t>
            </a:r>
            <a:r>
              <a:rPr lang="en-IN" sz="2400" b="1" dirty="0">
                <a:solidFill>
                  <a:schemeClr val="tx1"/>
                </a:solidFill>
              </a:rPr>
              <a:t> </a:t>
            </a:r>
            <a:r>
              <a:rPr lang="en-IN" sz="2400" b="1" dirty="0" err="1">
                <a:solidFill>
                  <a:schemeClr val="tx1"/>
                </a:solidFill>
              </a:rPr>
              <a:t>quhen</a:t>
            </a:r>
            <a:r>
              <a:rPr lang="en-IN" sz="2400" b="1" dirty="0">
                <a:solidFill>
                  <a:schemeClr val="tx1"/>
                </a:solidFill>
              </a:rPr>
              <a:t> </a:t>
            </a:r>
            <a:r>
              <a:rPr lang="en-IN" sz="2400" b="1" dirty="0" err="1">
                <a:solidFill>
                  <a:schemeClr val="tx1"/>
                </a:solidFill>
              </a:rPr>
              <a:t>edhe</a:t>
            </a:r>
            <a:r>
              <a:rPr lang="en-IN" sz="2400" b="1" dirty="0">
                <a:solidFill>
                  <a:schemeClr val="tx1"/>
                </a:solidFill>
              </a:rPr>
              <a:t> </a:t>
            </a:r>
            <a:r>
              <a:rPr lang="en-IN" sz="2400" b="1" dirty="0" err="1">
                <a:solidFill>
                  <a:schemeClr val="tx1"/>
                </a:solidFill>
              </a:rPr>
              <a:t>kritere</a:t>
            </a:r>
            <a:r>
              <a:rPr lang="en-IN" sz="2400" b="1" dirty="0">
                <a:solidFill>
                  <a:schemeClr val="tx1"/>
                </a:solidFill>
              </a:rPr>
              <a:t> </a:t>
            </a:r>
            <a:r>
              <a:rPr lang="en-IN" sz="2400" b="1" dirty="0" err="1">
                <a:solidFill>
                  <a:schemeClr val="tx1"/>
                </a:solidFill>
              </a:rPr>
              <a:t>për</a:t>
            </a:r>
            <a:r>
              <a:rPr lang="en-IN" sz="2400" b="1" dirty="0">
                <a:solidFill>
                  <a:schemeClr val="tx1"/>
                </a:solidFill>
              </a:rPr>
              <a:t> </a:t>
            </a:r>
            <a:r>
              <a:rPr lang="en-IN" sz="2400" b="1" dirty="0" err="1">
                <a:solidFill>
                  <a:schemeClr val="tx1"/>
                </a:solidFill>
              </a:rPr>
              <a:t>të</a:t>
            </a:r>
            <a:r>
              <a:rPr lang="en-IN" sz="2400" b="1" dirty="0">
                <a:solidFill>
                  <a:schemeClr val="tx1"/>
                </a:solidFill>
              </a:rPr>
              <a:t> </a:t>
            </a:r>
            <a:r>
              <a:rPr lang="en-IN" sz="2400" b="1" dirty="0" err="1">
                <a:solidFill>
                  <a:schemeClr val="tx1"/>
                </a:solidFill>
              </a:rPr>
              <a:t>gjykuar</a:t>
            </a:r>
            <a:r>
              <a:rPr lang="en-IN" sz="2400" b="1" dirty="0">
                <a:solidFill>
                  <a:schemeClr val="tx1"/>
                </a:solidFill>
              </a:rPr>
              <a:t> </a:t>
            </a:r>
            <a:r>
              <a:rPr lang="en-IN" sz="2400" b="1" dirty="0" err="1">
                <a:solidFill>
                  <a:schemeClr val="tx1"/>
                </a:solidFill>
              </a:rPr>
              <a:t>performancën</a:t>
            </a:r>
            <a:r>
              <a:rPr lang="en-IN" sz="2400" b="1" dirty="0">
                <a:solidFill>
                  <a:schemeClr val="tx1"/>
                </a:solidFill>
              </a:rPr>
              <a:t>. </a:t>
            </a:r>
            <a:r>
              <a:rPr lang="en-IN" sz="2400" b="1" dirty="0" err="1">
                <a:solidFill>
                  <a:schemeClr val="tx1"/>
                </a:solidFill>
              </a:rPr>
              <a:t>Kontrolli</a:t>
            </a:r>
            <a:r>
              <a:rPr lang="en-IN" sz="2400" b="1" dirty="0">
                <a:solidFill>
                  <a:schemeClr val="tx1"/>
                </a:solidFill>
              </a:rPr>
              <a:t> </a:t>
            </a:r>
            <a:r>
              <a:rPr lang="en-IN" sz="2400" b="1" dirty="0" err="1">
                <a:solidFill>
                  <a:schemeClr val="tx1"/>
                </a:solidFill>
              </a:rPr>
              <a:t>bëhet</a:t>
            </a:r>
            <a:r>
              <a:rPr lang="en-IN" sz="2400" b="1" dirty="0">
                <a:solidFill>
                  <a:schemeClr val="tx1"/>
                </a:solidFill>
              </a:rPr>
              <a:t> </a:t>
            </a:r>
            <a:r>
              <a:rPr lang="en-IN" sz="2400" b="1" dirty="0" err="1">
                <a:solidFill>
                  <a:schemeClr val="tx1"/>
                </a:solidFill>
              </a:rPr>
              <a:t>i</a:t>
            </a:r>
            <a:r>
              <a:rPr lang="en-IN" sz="2400" b="1" dirty="0">
                <a:solidFill>
                  <a:schemeClr val="tx1"/>
                </a:solidFill>
              </a:rPr>
              <a:t> </a:t>
            </a:r>
            <a:r>
              <a:rPr lang="en-IN" sz="2400" b="1" dirty="0" err="1">
                <a:solidFill>
                  <a:schemeClr val="tx1"/>
                </a:solidFill>
              </a:rPr>
              <a:t>lehtë</a:t>
            </a:r>
            <a:r>
              <a:rPr lang="en-IN" sz="2400" b="1" dirty="0">
                <a:solidFill>
                  <a:schemeClr val="tx1"/>
                </a:solidFill>
              </a:rPr>
              <a:t> </a:t>
            </a:r>
            <a:r>
              <a:rPr lang="en-IN" sz="2400" b="1" dirty="0" err="1">
                <a:solidFill>
                  <a:schemeClr val="tx1"/>
                </a:solidFill>
              </a:rPr>
              <a:t>nëpërmjet</a:t>
            </a:r>
            <a:r>
              <a:rPr lang="en-IN" sz="2400" b="1" dirty="0">
                <a:solidFill>
                  <a:schemeClr val="tx1"/>
                </a:solidFill>
              </a:rPr>
              <a:t> </a:t>
            </a:r>
            <a:r>
              <a:rPr lang="en-IN" sz="2400" b="1" dirty="0" err="1">
                <a:solidFill>
                  <a:schemeClr val="tx1"/>
                </a:solidFill>
              </a:rPr>
              <a:t>vendosjes</a:t>
            </a:r>
            <a:r>
              <a:rPr lang="en-IN" sz="2400" b="1" dirty="0">
                <a:solidFill>
                  <a:schemeClr val="tx1"/>
                </a:solidFill>
              </a:rPr>
              <a:t> </a:t>
            </a:r>
            <a:r>
              <a:rPr lang="en-IN" sz="2400" b="1" dirty="0" err="1">
                <a:solidFill>
                  <a:schemeClr val="tx1"/>
                </a:solidFill>
              </a:rPr>
              <a:t>së</a:t>
            </a:r>
            <a:r>
              <a:rPr lang="en-IN" sz="2400" b="1" dirty="0">
                <a:solidFill>
                  <a:schemeClr val="tx1"/>
                </a:solidFill>
              </a:rPr>
              <a:t> </a:t>
            </a:r>
            <a:r>
              <a:rPr lang="en-IN" sz="2400" b="1" dirty="0" err="1">
                <a:solidFill>
                  <a:schemeClr val="tx1"/>
                </a:solidFill>
              </a:rPr>
              <a:t>këtyre</a:t>
            </a:r>
            <a:r>
              <a:rPr lang="en-IN" sz="2400" b="1" dirty="0">
                <a:solidFill>
                  <a:schemeClr val="tx1"/>
                </a:solidFill>
              </a:rPr>
              <a:t> </a:t>
            </a:r>
            <a:r>
              <a:rPr lang="en-IN" sz="2400" b="1" dirty="0" err="1">
                <a:solidFill>
                  <a:schemeClr val="tx1"/>
                </a:solidFill>
              </a:rPr>
              <a:t>standardeve</a:t>
            </a:r>
            <a:r>
              <a:rPr lang="en-IN" sz="2400" b="1" dirty="0">
                <a:solidFill>
                  <a:schemeClr val="tx1"/>
                </a:solidFill>
              </a:rPr>
              <a:t> </a:t>
            </a:r>
            <a:r>
              <a:rPr lang="en-IN" sz="2400" b="1" dirty="0" err="1">
                <a:solidFill>
                  <a:schemeClr val="tx1"/>
                </a:solidFill>
              </a:rPr>
              <a:t>sepse</a:t>
            </a:r>
            <a:r>
              <a:rPr lang="en-IN" sz="2400" b="1" dirty="0">
                <a:solidFill>
                  <a:schemeClr val="tx1"/>
                </a:solidFill>
              </a:rPr>
              <a:t> </a:t>
            </a:r>
            <a:r>
              <a:rPr lang="en-IN" sz="2400" b="1" dirty="0" err="1">
                <a:solidFill>
                  <a:schemeClr val="tx1"/>
                </a:solidFill>
              </a:rPr>
              <a:t>kontrolli</a:t>
            </a:r>
            <a:r>
              <a:rPr lang="en-IN" sz="2400" b="1" dirty="0">
                <a:solidFill>
                  <a:schemeClr val="tx1"/>
                </a:solidFill>
              </a:rPr>
              <a:t> </a:t>
            </a:r>
            <a:r>
              <a:rPr lang="en-IN" sz="2400" b="1" dirty="0" err="1">
                <a:solidFill>
                  <a:schemeClr val="tx1"/>
                </a:solidFill>
              </a:rPr>
              <a:t>ushtrohet</a:t>
            </a:r>
            <a:r>
              <a:rPr lang="en-IN" sz="2400" b="1" dirty="0">
                <a:solidFill>
                  <a:schemeClr val="tx1"/>
                </a:solidFill>
              </a:rPr>
              <a:t> </a:t>
            </a:r>
            <a:r>
              <a:rPr lang="en-IN" sz="2400" b="1" dirty="0" err="1">
                <a:solidFill>
                  <a:schemeClr val="tx1"/>
                </a:solidFill>
              </a:rPr>
              <a:t>në</a:t>
            </a:r>
            <a:r>
              <a:rPr lang="en-IN" sz="2400" b="1" dirty="0">
                <a:solidFill>
                  <a:schemeClr val="tx1"/>
                </a:solidFill>
              </a:rPr>
              <a:t> </a:t>
            </a:r>
            <a:r>
              <a:rPr lang="en-IN" sz="2400" b="1" dirty="0" err="1">
                <a:solidFill>
                  <a:schemeClr val="tx1"/>
                </a:solidFill>
              </a:rPr>
              <a:t>bazë</a:t>
            </a:r>
            <a:r>
              <a:rPr lang="en-IN" sz="2400" b="1" dirty="0">
                <a:solidFill>
                  <a:schemeClr val="tx1"/>
                </a:solidFill>
              </a:rPr>
              <a:t> </a:t>
            </a:r>
            <a:r>
              <a:rPr lang="en-IN" sz="2400" b="1" dirty="0" err="1">
                <a:solidFill>
                  <a:schemeClr val="tx1"/>
                </a:solidFill>
              </a:rPr>
              <a:t>të</a:t>
            </a:r>
            <a:r>
              <a:rPr lang="en-IN" sz="2400" b="1" dirty="0">
                <a:solidFill>
                  <a:schemeClr val="tx1"/>
                </a:solidFill>
              </a:rPr>
              <a:t> </a:t>
            </a:r>
            <a:r>
              <a:rPr lang="en-IN" sz="2400" b="1" dirty="0" err="1">
                <a:solidFill>
                  <a:schemeClr val="tx1"/>
                </a:solidFill>
              </a:rPr>
              <a:t>këtyre</a:t>
            </a:r>
            <a:r>
              <a:rPr lang="en-IN" sz="2400" b="1" dirty="0">
                <a:solidFill>
                  <a:schemeClr val="tx1"/>
                </a:solidFill>
              </a:rPr>
              <a:t> </a:t>
            </a:r>
            <a:r>
              <a:rPr lang="en-IN" sz="2400" b="1" dirty="0" err="1">
                <a:solidFill>
                  <a:schemeClr val="tx1"/>
                </a:solidFill>
              </a:rPr>
              <a:t>standardeve</a:t>
            </a:r>
            <a:r>
              <a:rPr lang="en-IN" sz="2400" b="1" dirty="0">
                <a:solidFill>
                  <a:schemeClr val="tx1"/>
                </a:solidFill>
              </a:rPr>
              <a:t>.</a:t>
            </a:r>
          </a:p>
        </p:txBody>
      </p:sp>
      <p:sp>
        <p:nvSpPr>
          <p:cNvPr id="2" name="Footer Placeholder 1">
            <a:extLst>
              <a:ext uri="{FF2B5EF4-FFF2-40B4-BE49-F238E27FC236}">
                <a16:creationId xmlns:a16="http://schemas.microsoft.com/office/drawing/2014/main" id="{3B6E2FD3-8C25-AE4F-CBB9-55FA1E860D15}"/>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80626CD9-24AE-EE14-18A1-8C96D7DB2F93}"/>
              </a:ext>
            </a:extLst>
          </p:cNvPr>
          <p:cNvSpPr>
            <a:spLocks noGrp="1"/>
          </p:cNvSpPr>
          <p:nvPr>
            <p:ph type="sldNum" sz="quarter" idx="12"/>
          </p:nvPr>
        </p:nvSpPr>
        <p:spPr/>
        <p:txBody>
          <a:bodyPr/>
          <a:lstStyle/>
          <a:p>
            <a:fld id="{6D273D59-D904-459C-AC51-7F75104BC442}" type="slidenum">
              <a:rPr lang="en-IN" smtClean="0"/>
              <a:t>36</a:t>
            </a:fld>
            <a:endParaRPr lang="en-IN" dirty="0"/>
          </a:p>
        </p:txBody>
      </p:sp>
      <p:grpSp>
        <p:nvGrpSpPr>
          <p:cNvPr id="5" name="Group 4">
            <a:extLst>
              <a:ext uri="{FF2B5EF4-FFF2-40B4-BE49-F238E27FC236}">
                <a16:creationId xmlns:a16="http://schemas.microsoft.com/office/drawing/2014/main" id="{4373805A-48F7-B412-CC2A-6FDF712A8D20}"/>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4183DDFA-80E1-9C1B-D3C9-E062FDBC835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E0967E1A-78FF-57B7-1D06-AB9183732D8E}"/>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033563D6-BB62-2EEB-0F52-1BA2F9B5C64F}"/>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Hapat</a:t>
              </a:r>
              <a:r>
                <a:rPr lang="en-IN" sz="3200" b="1" dirty="0"/>
                <a:t> e </a:t>
              </a:r>
              <a:r>
                <a:rPr lang="en-IN" sz="3200" b="1" dirty="0" err="1"/>
                <a:t>procesit</a:t>
              </a:r>
              <a:r>
                <a:rPr lang="en-IN" sz="3200" b="1" dirty="0"/>
                <a:t> </a:t>
              </a:r>
              <a:r>
                <a:rPr lang="en-IN" sz="3200" b="1" dirty="0" err="1"/>
                <a:t>të</a:t>
              </a:r>
              <a:r>
                <a:rPr lang="en-IN" sz="3200" b="1" dirty="0"/>
                <a:t> </a:t>
              </a:r>
              <a:r>
                <a:rPr lang="en-IN" sz="3200" b="1" dirty="0" err="1"/>
                <a:t>Kontrollit</a:t>
              </a:r>
              <a:endParaRPr lang="en-IN" sz="3200" b="1" dirty="0"/>
            </a:p>
          </p:txBody>
        </p:sp>
      </p:grpSp>
      <p:pic>
        <p:nvPicPr>
          <p:cNvPr id="21" name="Picture 20">
            <a:extLst>
              <a:ext uri="{FF2B5EF4-FFF2-40B4-BE49-F238E27FC236}">
                <a16:creationId xmlns:a16="http://schemas.microsoft.com/office/drawing/2014/main" id="{504DB448-D91F-00CA-C344-97B466FB7F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6843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1.13784E-6 L 0.06146 -0.55319 " pathEditMode="relative" rAng="0" ptsTypes="AA">
                                      <p:cBhvr>
                                        <p:cTn id="6" dur="500" fill="hold"/>
                                        <p:tgtEl>
                                          <p:spTgt spid="41"/>
                                        </p:tgtEl>
                                        <p:attrNameLst>
                                          <p:attrName>ppt_x</p:attrName>
                                          <p:attrName>ppt_y</p:attrName>
                                        </p:attrNameLst>
                                      </p:cBhvr>
                                      <p:rCtr x="3100" y="-277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par>
                                <p:cTn id="11" presetID="10" presetClass="exit" presetSubtype="0" fill="hold" nodeType="with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slide(fromLeft)">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487488" y="908720"/>
            <a:ext cx="9180000" cy="5949280"/>
          </a:xfrm>
          <a:prstGeom prst="rect">
            <a:avLst/>
          </a:prstGeom>
        </p:spPr>
      </p:pic>
      <p:grpSp>
        <p:nvGrpSpPr>
          <p:cNvPr id="9" name="Group 65"/>
          <p:cNvGrpSpPr>
            <a:grpSpLocks/>
          </p:cNvGrpSpPr>
          <p:nvPr/>
        </p:nvGrpSpPr>
        <p:grpSpPr bwMode="auto">
          <a:xfrm rot="5400000">
            <a:off x="614242" y="2115481"/>
            <a:ext cx="5562524" cy="3528000"/>
            <a:chOff x="471488" y="1165225"/>
            <a:chExt cx="7740650" cy="3713163"/>
          </a:xfrm>
        </p:grpSpPr>
        <p:grpSp>
          <p:nvGrpSpPr>
            <p:cNvPr id="10" name="Group 117"/>
            <p:cNvGrpSpPr>
              <a:grpSpLocks/>
            </p:cNvGrpSpPr>
            <p:nvPr/>
          </p:nvGrpSpPr>
          <p:grpSpPr bwMode="auto">
            <a:xfrm>
              <a:off x="471488" y="1165225"/>
              <a:ext cx="7740650" cy="3694113"/>
              <a:chOff x="471210" y="1164522"/>
              <a:chExt cx="7740358" cy="3694514"/>
            </a:xfrm>
          </p:grpSpPr>
          <p:sp>
            <p:nvSpPr>
              <p:cNvPr id="1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uppe 61"/>
              <p:cNvGrpSpPr>
                <a:grpSpLocks/>
              </p:cNvGrpSpPr>
              <p:nvPr/>
            </p:nvGrpSpPr>
            <p:grpSpPr bwMode="auto">
              <a:xfrm flipH="1">
                <a:off x="7106981" y="2677560"/>
                <a:ext cx="763040" cy="791220"/>
                <a:chOff x="1729066" y="4033625"/>
                <a:chExt cx="1016456" cy="1016530"/>
              </a:xfrm>
            </p:grpSpPr>
            <p:grpSp>
              <p:nvGrpSpPr>
                <p:cNvPr id="17" name="Gruppe 59"/>
                <p:cNvGrpSpPr>
                  <a:grpSpLocks/>
                </p:cNvGrpSpPr>
                <p:nvPr/>
              </p:nvGrpSpPr>
              <p:grpSpPr bwMode="auto">
                <a:xfrm>
                  <a:off x="1729066" y="4033625"/>
                  <a:ext cx="1016456" cy="1016530"/>
                  <a:chOff x="3889813" y="1483645"/>
                  <a:chExt cx="496973" cy="497009"/>
                </a:xfrm>
              </p:grpSpPr>
              <p:sp>
                <p:nvSpPr>
                  <p:cNvPr id="1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2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grpSp>
          <p:sp>
            <p:nvSpPr>
              <p:cNvPr id="1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2" name="Group 68"/>
          <p:cNvGrpSpPr>
            <a:grpSpLocks/>
          </p:cNvGrpSpPr>
          <p:nvPr/>
        </p:nvGrpSpPr>
        <p:grpSpPr bwMode="auto">
          <a:xfrm>
            <a:off x="1804288" y="2665564"/>
            <a:ext cx="3139193" cy="1051031"/>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7" name="Rounded Rectangle 2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grpSp>
      <p:grpSp>
        <p:nvGrpSpPr>
          <p:cNvPr id="29" name="Group 69"/>
          <p:cNvGrpSpPr>
            <a:grpSpLocks/>
          </p:cNvGrpSpPr>
          <p:nvPr/>
        </p:nvGrpSpPr>
        <p:grpSpPr bwMode="auto">
          <a:xfrm>
            <a:off x="1847137" y="1656655"/>
            <a:ext cx="3096344" cy="959864"/>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1" name="Rounded Rectangle 30"/>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2" name="TextBox 67"/>
            <p:cNvSpPr txBox="1">
              <a:spLocks noChangeArrowheads="1"/>
            </p:cNvSpPr>
            <p:nvPr/>
          </p:nvSpPr>
          <p:spPr bwMode="auto">
            <a:xfrm>
              <a:off x="1563261" y="2355552"/>
              <a:ext cx="4228077" cy="158323"/>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Vendosja</a:t>
              </a:r>
              <a:r>
                <a:rPr lang="en-IN" sz="2000" dirty="0">
                  <a:ea typeface="ＭＳ Ｐゴシック" pitchFamily="34" charset="-128"/>
                </a:rPr>
                <a:t> e </a:t>
              </a:r>
              <a:r>
                <a:rPr lang="en-IN" sz="2000" dirty="0" err="1">
                  <a:ea typeface="ＭＳ Ｐゴシック" pitchFamily="34" charset="-128"/>
                </a:rPr>
                <a:t>Standardeve</a:t>
              </a:r>
              <a:endParaRPr lang="en-IN" sz="2000" dirty="0">
                <a:ea typeface="ＭＳ Ｐゴシック" pitchFamily="34" charset="-128"/>
              </a:endParaRPr>
            </a:p>
          </p:txBody>
        </p:sp>
      </p:grpSp>
      <p:grpSp>
        <p:nvGrpSpPr>
          <p:cNvPr id="33" name="Group 68"/>
          <p:cNvGrpSpPr>
            <a:grpSpLocks/>
          </p:cNvGrpSpPr>
          <p:nvPr/>
        </p:nvGrpSpPr>
        <p:grpSpPr bwMode="auto">
          <a:xfrm>
            <a:off x="1847136" y="3673618"/>
            <a:ext cx="3096344" cy="959008"/>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6" name="TextBox 67"/>
            <p:cNvSpPr txBox="1">
              <a:spLocks noChangeArrowheads="1"/>
            </p:cNvSpPr>
            <p:nvPr/>
          </p:nvSpPr>
          <p:spPr bwMode="auto">
            <a:xfrm>
              <a:off x="1270215" y="2350500"/>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Krahasimi</a:t>
              </a:r>
              <a:r>
                <a:rPr lang="en-IN" sz="2000" dirty="0">
                  <a:ea typeface="ＭＳ Ｐゴシック" pitchFamily="34" charset="-128"/>
                </a:rPr>
                <a:t> </a:t>
              </a:r>
              <a:r>
                <a:rPr lang="en-IN" sz="2000" dirty="0" err="1">
                  <a:ea typeface="ＭＳ Ｐゴシック" pitchFamily="34" charset="-128"/>
                </a:rPr>
                <a:t>i</a:t>
              </a:r>
              <a:r>
                <a:rPr lang="en-IN" sz="2000" dirty="0">
                  <a:ea typeface="ＭＳ Ｐゴシック" pitchFamily="34" charset="-128"/>
                </a:rPr>
                <a:t> </a:t>
              </a:r>
              <a:r>
                <a:rPr lang="en-IN" sz="2000" dirty="0" err="1">
                  <a:ea typeface="ＭＳ Ｐゴシック" pitchFamily="34" charset="-128"/>
                </a:rPr>
                <a:t>Performancës</a:t>
              </a:r>
              <a:r>
                <a:rPr lang="en-IN" sz="2000" dirty="0">
                  <a:ea typeface="ＭＳ Ｐゴシック" pitchFamily="34" charset="-128"/>
                </a:rPr>
                <a:t> </a:t>
              </a:r>
              <a:r>
                <a:rPr lang="en-IN" sz="2000" dirty="0" err="1">
                  <a:ea typeface="ＭＳ Ｐゴシック" pitchFamily="34" charset="-128"/>
                </a:rPr>
                <a:t>Aktuale</a:t>
              </a:r>
              <a:r>
                <a:rPr lang="en-IN" sz="2000" dirty="0">
                  <a:ea typeface="ＭＳ Ｐゴシック" pitchFamily="34" charset="-128"/>
                </a:rPr>
                <a:t> me </a:t>
              </a:r>
              <a:r>
                <a:rPr lang="en-IN" sz="2000" dirty="0" err="1">
                  <a:ea typeface="ＭＳ Ｐゴシック" pitchFamily="34" charset="-128"/>
                </a:rPr>
                <a:t>Standardet</a:t>
              </a:r>
              <a:endParaRPr lang="en-IN" sz="2000" dirty="0">
                <a:ea typeface="ＭＳ Ｐゴシック" pitchFamily="34" charset="-128"/>
              </a:endParaRPr>
            </a:p>
          </p:txBody>
        </p:sp>
      </p:grpSp>
      <p:grpSp>
        <p:nvGrpSpPr>
          <p:cNvPr id="37" name="Group 68"/>
          <p:cNvGrpSpPr>
            <a:grpSpLocks/>
          </p:cNvGrpSpPr>
          <p:nvPr/>
        </p:nvGrpSpPr>
        <p:grpSpPr bwMode="auto">
          <a:xfrm>
            <a:off x="1847136" y="4702241"/>
            <a:ext cx="3096344" cy="959009"/>
            <a:chOff x="1224751" y="2276269"/>
            <a:chExt cx="4852003" cy="379817"/>
          </a:xfrm>
        </p:grpSpPr>
        <p:sp>
          <p:nvSpPr>
            <p:cNvPr id="38" name="Rounded Rectangle 3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9" name="Rounded Rectangle 3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0" name="TextBox 67"/>
            <p:cNvSpPr txBox="1">
              <a:spLocks noChangeArrowheads="1"/>
            </p:cNvSpPr>
            <p:nvPr/>
          </p:nvSpPr>
          <p:spPr bwMode="auto">
            <a:xfrm>
              <a:off x="1270215" y="2342378"/>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Marrja</a:t>
              </a:r>
              <a:r>
                <a:rPr lang="en-IN" sz="2000" dirty="0">
                  <a:ea typeface="ＭＳ Ｐゴシック" pitchFamily="34" charset="-128"/>
                </a:rPr>
                <a:t> e </a:t>
              </a:r>
              <a:r>
                <a:rPr lang="en-IN" sz="2000" dirty="0" err="1">
                  <a:ea typeface="ＭＳ Ｐゴシック" pitchFamily="34" charset="-128"/>
                </a:rPr>
                <a:t>veprimeve</a:t>
              </a:r>
              <a:r>
                <a:rPr lang="en-IN" sz="2000" dirty="0">
                  <a:ea typeface="ＭＳ Ｐゴシック" pitchFamily="34" charset="-128"/>
                </a:rPr>
                <a:t> </a:t>
              </a:r>
              <a:r>
                <a:rPr lang="en-IN" sz="2000" dirty="0" err="1">
                  <a:ea typeface="ＭＳ Ｐゴシック" pitchFamily="34" charset="-128"/>
                </a:rPr>
                <a:t>korrigjuese</a:t>
              </a:r>
              <a:endParaRPr lang="en-US" sz="2000" dirty="0">
                <a:ea typeface="ＭＳ Ｐゴシック" pitchFamily="34" charset="-128"/>
              </a:endParaRPr>
            </a:p>
          </p:txBody>
        </p:sp>
      </p:grpSp>
      <p:grpSp>
        <p:nvGrpSpPr>
          <p:cNvPr id="41" name="Group 41"/>
          <p:cNvGrpSpPr>
            <a:grpSpLocks/>
          </p:cNvGrpSpPr>
          <p:nvPr/>
        </p:nvGrpSpPr>
        <p:grpSpPr bwMode="auto">
          <a:xfrm>
            <a:off x="3863752" y="5772994"/>
            <a:ext cx="4783138" cy="968375"/>
            <a:chOff x="4940193" y="4878304"/>
            <a:chExt cx="4783391" cy="968295"/>
          </a:xfrm>
        </p:grpSpPr>
        <p:sp>
          <p:nvSpPr>
            <p:cNvPr id="42" name="Oval 4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ectangle 4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4" name="Rounded Rectangle 4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45" name="Group 87"/>
            <p:cNvGrpSpPr>
              <a:grpSpLocks/>
            </p:cNvGrpSpPr>
            <p:nvPr/>
          </p:nvGrpSpPr>
          <p:grpSpPr bwMode="auto">
            <a:xfrm>
              <a:off x="4940193" y="4878304"/>
              <a:ext cx="4783391" cy="825387"/>
              <a:chOff x="4940193" y="4878304"/>
              <a:chExt cx="4783391" cy="825387"/>
            </a:xfrm>
          </p:grpSpPr>
          <p:sp>
            <p:nvSpPr>
              <p:cNvPr id="46" name="Oval 4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8" name="Rounded Rectangle 4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49" name="Group 69"/>
          <p:cNvGrpSpPr>
            <a:grpSpLocks/>
          </p:cNvGrpSpPr>
          <p:nvPr/>
        </p:nvGrpSpPr>
        <p:grpSpPr bwMode="auto">
          <a:xfrm>
            <a:off x="1824976" y="2676235"/>
            <a:ext cx="3109064" cy="1008112"/>
            <a:chOff x="1224751" y="2276269"/>
            <a:chExt cx="4852003" cy="379817"/>
          </a:xfrm>
        </p:grpSpPr>
        <p:sp>
          <p:nvSpPr>
            <p:cNvPr id="50" name="Rounded Rectangle 49"/>
            <p:cNvSpPr/>
            <p:nvPr/>
          </p:nvSpPr>
          <p:spPr>
            <a:xfrm flipV="1">
              <a:off x="1224751" y="2276269"/>
              <a:ext cx="4852003" cy="379817"/>
            </a:xfrm>
            <a:prstGeom prst="roundRect">
              <a:avLst/>
            </a:prstGeom>
            <a:solidFill>
              <a:srgbClr val="FF7C8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1" name="Rounded Rectangle 50"/>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2" name="TextBox 67"/>
            <p:cNvSpPr txBox="1">
              <a:spLocks noChangeArrowheads="1"/>
            </p:cNvSpPr>
            <p:nvPr/>
          </p:nvSpPr>
          <p:spPr bwMode="auto">
            <a:xfrm>
              <a:off x="1397327" y="2357658"/>
              <a:ext cx="4566589" cy="150746"/>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Matja</a:t>
              </a:r>
              <a:r>
                <a:rPr lang="en-IN" sz="2000" dirty="0">
                  <a:ea typeface="ＭＳ Ｐゴシック" pitchFamily="34" charset="-128"/>
                </a:rPr>
                <a:t> e </a:t>
              </a:r>
              <a:r>
                <a:rPr lang="en-IN" sz="2000" dirty="0" err="1">
                  <a:ea typeface="ＭＳ Ｐゴシック" pitchFamily="34" charset="-128"/>
                </a:rPr>
                <a:t>Performancës</a:t>
              </a:r>
              <a:endParaRPr lang="en-US" sz="2000" dirty="0">
                <a:ea typeface="ＭＳ Ｐゴシック" pitchFamily="34" charset="-128"/>
              </a:endParaRPr>
            </a:p>
          </p:txBody>
        </p:sp>
      </p:grpSp>
      <p:sp>
        <p:nvSpPr>
          <p:cNvPr id="53" name="Rounded Rectangle 52"/>
          <p:cNvSpPr/>
          <p:nvPr/>
        </p:nvSpPr>
        <p:spPr>
          <a:xfrm>
            <a:off x="5231513" y="1213458"/>
            <a:ext cx="5328000" cy="4774858"/>
          </a:xfrm>
          <a:prstGeom prst="roundRect">
            <a:avLst>
              <a:gd name="adj" fmla="val 2287"/>
            </a:avLst>
          </a:prstGeom>
          <a:solidFill>
            <a:srgbClr val="FFFFFF">
              <a:alpha val="85098"/>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err="1">
                <a:solidFill>
                  <a:schemeClr val="tx1"/>
                </a:solidFill>
              </a:rPr>
              <a:t>Matja</a:t>
            </a:r>
            <a:r>
              <a:rPr lang="en-IN" sz="2200" b="1" dirty="0">
                <a:solidFill>
                  <a:schemeClr val="tx1"/>
                </a:solidFill>
              </a:rPr>
              <a:t> e </a:t>
            </a:r>
            <a:r>
              <a:rPr lang="en-IN" sz="2200" b="1" dirty="0" err="1">
                <a:solidFill>
                  <a:schemeClr val="tx1"/>
                </a:solidFill>
              </a:rPr>
              <a:t>Performancës</a:t>
            </a:r>
            <a:r>
              <a:rPr lang="en-IN" sz="2200" b="1" dirty="0">
                <a:solidFill>
                  <a:schemeClr val="tx1"/>
                </a:solidFill>
              </a:rPr>
              <a:t>:</a:t>
            </a:r>
          </a:p>
          <a:p>
            <a:pPr algn="ctr"/>
            <a:endParaRPr lang="en-IN" sz="2200" b="1" dirty="0">
              <a:solidFill>
                <a:schemeClr val="tx1"/>
              </a:solidFill>
            </a:endParaRPr>
          </a:p>
          <a:p>
            <a:pPr algn="ctr"/>
            <a:r>
              <a:rPr lang="en-IN" sz="2200" b="1" dirty="0" err="1">
                <a:solidFill>
                  <a:schemeClr val="tx1"/>
                </a:solidFill>
              </a:rPr>
              <a:t>Hapi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dytë</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madh</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kontroll</a:t>
            </a:r>
            <a:r>
              <a:rPr lang="en-IN" sz="2200" b="1" dirty="0">
                <a:solidFill>
                  <a:schemeClr val="tx1"/>
                </a:solidFill>
              </a:rPr>
              <a:t> </a:t>
            </a:r>
            <a:r>
              <a:rPr lang="en-IN" sz="2200" b="1" dirty="0" err="1">
                <a:solidFill>
                  <a:schemeClr val="tx1"/>
                </a:solidFill>
              </a:rPr>
              <a:t>është</a:t>
            </a:r>
            <a:r>
              <a:rPr lang="en-IN" sz="2200" b="1" dirty="0">
                <a:solidFill>
                  <a:schemeClr val="tx1"/>
                </a:solidFill>
              </a:rPr>
              <a:t> </a:t>
            </a:r>
            <a:r>
              <a:rPr lang="en-IN" sz="2200" b="1" dirty="0" err="1">
                <a:solidFill>
                  <a:schemeClr val="tx1"/>
                </a:solidFill>
              </a:rPr>
              <a:t>matja</a:t>
            </a:r>
            <a:r>
              <a:rPr lang="en-IN" sz="2200" b="1" dirty="0">
                <a:solidFill>
                  <a:schemeClr val="tx1"/>
                </a:solidFill>
              </a:rPr>
              <a:t> e </a:t>
            </a:r>
            <a:r>
              <a:rPr lang="en-IN" sz="2200" b="1" dirty="0" err="1">
                <a:solidFill>
                  <a:schemeClr val="tx1"/>
                </a:solidFill>
              </a:rPr>
              <a:t>performancës</a:t>
            </a:r>
            <a:r>
              <a:rPr lang="en-IN" sz="2200" b="1" dirty="0">
                <a:solidFill>
                  <a:schemeClr val="tx1"/>
                </a:solidFill>
              </a:rPr>
              <a:t>. </a:t>
            </a:r>
            <a:r>
              <a:rPr lang="en-IN" sz="2200" b="1" dirty="0" err="1">
                <a:solidFill>
                  <a:schemeClr val="tx1"/>
                </a:solidFill>
              </a:rPr>
              <a:t>Gjetja</a:t>
            </a:r>
            <a:r>
              <a:rPr lang="en-IN" sz="2200" b="1" dirty="0">
                <a:solidFill>
                  <a:schemeClr val="tx1"/>
                </a:solidFill>
              </a:rPr>
              <a:t> e </a:t>
            </a:r>
            <a:r>
              <a:rPr lang="en-IN" sz="2200" b="1" dirty="0" err="1">
                <a:solidFill>
                  <a:schemeClr val="tx1"/>
                </a:solidFill>
              </a:rPr>
              <a:t>devijimeve</a:t>
            </a:r>
            <a:r>
              <a:rPr lang="en-IN" sz="2200" b="1" dirty="0">
                <a:solidFill>
                  <a:schemeClr val="tx1"/>
                </a:solidFill>
              </a:rPr>
              <a:t> </a:t>
            </a:r>
            <a:r>
              <a:rPr lang="en-IN" sz="2200" b="1" dirty="0" err="1">
                <a:solidFill>
                  <a:schemeClr val="tx1"/>
                </a:solidFill>
              </a:rPr>
              <a:t>bëhet</a:t>
            </a:r>
            <a:r>
              <a:rPr lang="en-IN" sz="2200" b="1" dirty="0">
                <a:solidFill>
                  <a:schemeClr val="tx1"/>
                </a:solidFill>
              </a:rPr>
              <a:t> e </a:t>
            </a:r>
            <a:r>
              <a:rPr lang="en-IN" sz="2200" b="1" dirty="0" err="1">
                <a:solidFill>
                  <a:schemeClr val="tx1"/>
                </a:solidFill>
              </a:rPr>
              <a:t>lehtë</a:t>
            </a:r>
            <a:r>
              <a:rPr lang="en-IN" sz="2200" b="1" dirty="0">
                <a:solidFill>
                  <a:schemeClr val="tx1"/>
                </a:solidFill>
              </a:rPr>
              <a:t> duke </a:t>
            </a:r>
            <a:r>
              <a:rPr lang="en-IN" sz="2200" b="1" dirty="0" err="1">
                <a:solidFill>
                  <a:schemeClr val="tx1"/>
                </a:solidFill>
              </a:rPr>
              <a:t>matur</a:t>
            </a:r>
            <a:r>
              <a:rPr lang="en-IN" sz="2200" b="1" dirty="0">
                <a:solidFill>
                  <a:schemeClr val="tx1"/>
                </a:solidFill>
              </a:rPr>
              <a:t> </a:t>
            </a:r>
            <a:r>
              <a:rPr lang="en-IN" sz="2200" b="1" dirty="0" err="1">
                <a:solidFill>
                  <a:schemeClr val="tx1"/>
                </a:solidFill>
              </a:rPr>
              <a:t>performancën</a:t>
            </a:r>
            <a:r>
              <a:rPr lang="en-IN" sz="2200" b="1" dirty="0">
                <a:solidFill>
                  <a:schemeClr val="tx1"/>
                </a:solidFill>
              </a:rPr>
              <a:t> </a:t>
            </a:r>
            <a:r>
              <a:rPr lang="en-IN" sz="2200" b="1" dirty="0" err="1">
                <a:solidFill>
                  <a:schemeClr val="tx1"/>
                </a:solidFill>
              </a:rPr>
              <a:t>aktuale</a:t>
            </a:r>
            <a:r>
              <a:rPr lang="en-IN" sz="2200" b="1" dirty="0">
                <a:solidFill>
                  <a:schemeClr val="tx1"/>
                </a:solidFill>
              </a:rPr>
              <a:t>. </a:t>
            </a:r>
            <a:r>
              <a:rPr lang="en-IN" sz="2200" b="1" dirty="0" err="1">
                <a:solidFill>
                  <a:schemeClr val="tx1"/>
                </a:solidFill>
              </a:rPr>
              <a:t>Nivelet</a:t>
            </a:r>
            <a:r>
              <a:rPr lang="en-IN" sz="2200" b="1" dirty="0">
                <a:solidFill>
                  <a:schemeClr val="tx1"/>
                </a:solidFill>
              </a:rPr>
              <a:t> e </a:t>
            </a:r>
            <a:r>
              <a:rPr lang="en-IN" sz="2200" b="1" dirty="0" err="1">
                <a:solidFill>
                  <a:schemeClr val="tx1"/>
                </a:solidFill>
              </a:rPr>
              <a:t>performancës</a:t>
            </a:r>
            <a:r>
              <a:rPr lang="en-IN" sz="2200" b="1" dirty="0">
                <a:solidFill>
                  <a:schemeClr val="tx1"/>
                </a:solidFill>
              </a:rPr>
              <a:t> jo </a:t>
            </a:r>
            <a:r>
              <a:rPr lang="en-IN" sz="2200" b="1" dirty="0" err="1">
                <a:solidFill>
                  <a:schemeClr val="tx1"/>
                </a:solidFill>
              </a:rPr>
              <a:t>gjithmonë</a:t>
            </a:r>
            <a:r>
              <a:rPr lang="en-IN" sz="2200" b="1" dirty="0">
                <a:solidFill>
                  <a:schemeClr val="tx1"/>
                </a:solidFill>
              </a:rPr>
              <a:t> </a:t>
            </a:r>
            <a:r>
              <a:rPr lang="en-IN" sz="2200" b="1" dirty="0" err="1">
                <a:solidFill>
                  <a:schemeClr val="tx1"/>
                </a:solidFill>
              </a:rPr>
              <a:t>është</a:t>
            </a:r>
            <a:r>
              <a:rPr lang="en-IN" sz="2200" b="1" dirty="0">
                <a:solidFill>
                  <a:schemeClr val="tx1"/>
                </a:solidFill>
              </a:rPr>
              <a:t> e </a:t>
            </a:r>
            <a:r>
              <a:rPr lang="en-IN" sz="2200" b="1" dirty="0" err="1">
                <a:solidFill>
                  <a:schemeClr val="tx1"/>
                </a:solidFill>
              </a:rPr>
              <a:t>lehta</a:t>
            </a:r>
            <a:r>
              <a:rPr lang="en-IN" sz="2200" b="1" dirty="0">
                <a:solidFill>
                  <a:schemeClr val="tx1"/>
                </a:solidFill>
              </a:rPr>
              <a:t> </a:t>
            </a:r>
            <a:r>
              <a:rPr lang="en-IN" sz="2200" b="1" dirty="0" err="1">
                <a:solidFill>
                  <a:schemeClr val="tx1"/>
                </a:solidFill>
              </a:rPr>
              <a:t>për</a:t>
            </a:r>
            <a:r>
              <a:rPr lang="en-IN" sz="2200" b="1" dirty="0">
                <a:solidFill>
                  <a:schemeClr val="tx1"/>
                </a:solidFill>
              </a:rPr>
              <a:t> </a:t>
            </a:r>
            <a:r>
              <a:rPr lang="en-IN" sz="2200" b="1" dirty="0" err="1">
                <a:solidFill>
                  <a:schemeClr val="tx1"/>
                </a:solidFill>
              </a:rPr>
              <a:t>t'u</a:t>
            </a:r>
            <a:r>
              <a:rPr lang="en-IN" sz="2200" b="1" dirty="0">
                <a:solidFill>
                  <a:schemeClr val="tx1"/>
                </a:solidFill>
              </a:rPr>
              <a:t> </a:t>
            </a:r>
            <a:r>
              <a:rPr lang="en-IN" sz="2200" b="1" dirty="0" err="1">
                <a:solidFill>
                  <a:schemeClr val="tx1"/>
                </a:solidFill>
              </a:rPr>
              <a:t>matur</a:t>
            </a:r>
            <a:r>
              <a:rPr lang="en-IN" sz="2200" b="1" dirty="0">
                <a:solidFill>
                  <a:schemeClr val="tx1"/>
                </a:solidFill>
              </a:rPr>
              <a:t>. </a:t>
            </a:r>
          </a:p>
          <a:p>
            <a:pPr algn="ctr"/>
            <a:r>
              <a:rPr lang="en-IN" sz="2200" b="1" dirty="0" err="1">
                <a:solidFill>
                  <a:schemeClr val="tx1"/>
                </a:solidFill>
              </a:rPr>
              <a:t>Matja</a:t>
            </a:r>
            <a:r>
              <a:rPr lang="en-IN" sz="2200" b="1" dirty="0">
                <a:solidFill>
                  <a:schemeClr val="tx1"/>
                </a:solidFill>
              </a:rPr>
              <a:t> </a:t>
            </a:r>
            <a:r>
              <a:rPr lang="en-IN" sz="2200" b="1" dirty="0" err="1">
                <a:solidFill>
                  <a:schemeClr val="tx1"/>
                </a:solidFill>
              </a:rPr>
              <a:t>është</a:t>
            </a:r>
            <a:r>
              <a:rPr lang="en-IN" sz="2200" b="1" dirty="0">
                <a:solidFill>
                  <a:schemeClr val="tx1"/>
                </a:solidFill>
              </a:rPr>
              <a:t> e </a:t>
            </a:r>
            <a:r>
              <a:rPr lang="en-IN" sz="2200" b="1" dirty="0" err="1">
                <a:solidFill>
                  <a:schemeClr val="tx1"/>
                </a:solidFill>
              </a:rPr>
              <a:t>lehtë</a:t>
            </a:r>
            <a:r>
              <a:rPr lang="en-IN" sz="2200" b="1" dirty="0">
                <a:solidFill>
                  <a:schemeClr val="tx1"/>
                </a:solidFill>
              </a:rPr>
              <a:t> </a:t>
            </a:r>
            <a:r>
              <a:rPr lang="en-IN" sz="2200" b="1" dirty="0" err="1">
                <a:solidFill>
                  <a:schemeClr val="tx1"/>
                </a:solidFill>
              </a:rPr>
              <a:t>kur</a:t>
            </a:r>
            <a:r>
              <a:rPr lang="en-IN" sz="2200" b="1" dirty="0">
                <a:solidFill>
                  <a:schemeClr val="tx1"/>
                </a:solidFill>
              </a:rPr>
              <a:t> </a:t>
            </a:r>
            <a:r>
              <a:rPr lang="en-IN" sz="2200" b="1" dirty="0" err="1">
                <a:solidFill>
                  <a:schemeClr val="tx1"/>
                </a:solidFill>
              </a:rPr>
              <a:t>mund</a:t>
            </a:r>
            <a:r>
              <a:rPr lang="en-IN" sz="2200" b="1" dirty="0">
                <a:solidFill>
                  <a:schemeClr val="tx1"/>
                </a:solidFill>
              </a:rPr>
              <a:t> </a:t>
            </a:r>
            <a:r>
              <a:rPr lang="en-IN" sz="2200" b="1" dirty="0" err="1">
                <a:solidFill>
                  <a:schemeClr val="tx1"/>
                </a:solidFill>
              </a:rPr>
              <a:t>të</a:t>
            </a:r>
            <a:r>
              <a:rPr lang="en-IN" sz="2200" b="1" dirty="0">
                <a:solidFill>
                  <a:schemeClr val="tx1"/>
                </a:solidFill>
              </a:rPr>
              <a:t> </a:t>
            </a:r>
            <a:r>
              <a:rPr lang="en-IN" sz="2200" b="1" dirty="0" err="1">
                <a:solidFill>
                  <a:schemeClr val="tx1"/>
                </a:solidFill>
              </a:rPr>
              <a:t>shprehet</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njësi</a:t>
            </a:r>
            <a:r>
              <a:rPr lang="en-IN" sz="2200" b="1" dirty="0">
                <a:solidFill>
                  <a:schemeClr val="tx1"/>
                </a:solidFill>
              </a:rPr>
              <a:t>, </a:t>
            </a:r>
            <a:r>
              <a:rPr lang="en-IN" sz="2200" b="1" dirty="0" err="1">
                <a:solidFill>
                  <a:schemeClr val="tx1"/>
                </a:solidFill>
              </a:rPr>
              <a:t>kosto</a:t>
            </a:r>
            <a:r>
              <a:rPr lang="en-IN" sz="2200" b="1" dirty="0">
                <a:solidFill>
                  <a:schemeClr val="tx1"/>
                </a:solidFill>
              </a:rPr>
              <a:t>, </a:t>
            </a:r>
            <a:r>
              <a:rPr lang="en-IN" sz="2200" b="1" dirty="0" err="1">
                <a:solidFill>
                  <a:schemeClr val="tx1"/>
                </a:solidFill>
              </a:rPr>
              <a:t>terma</a:t>
            </a:r>
            <a:r>
              <a:rPr lang="en-IN" sz="2200" b="1" dirty="0">
                <a:solidFill>
                  <a:schemeClr val="tx1"/>
                </a:solidFill>
              </a:rPr>
              <a:t> </a:t>
            </a:r>
            <a:r>
              <a:rPr lang="en-IN" sz="2200" b="1" dirty="0" err="1">
                <a:solidFill>
                  <a:schemeClr val="tx1"/>
                </a:solidFill>
              </a:rPr>
              <a:t>parash</a:t>
            </a:r>
            <a:r>
              <a:rPr lang="en-IN" sz="2200" b="1" dirty="0">
                <a:solidFill>
                  <a:schemeClr val="tx1"/>
                </a:solidFill>
              </a:rPr>
              <a:t>, </a:t>
            </a:r>
            <a:r>
              <a:rPr lang="en-IN" sz="2200" b="1" dirty="0" err="1">
                <a:solidFill>
                  <a:schemeClr val="tx1"/>
                </a:solidFill>
              </a:rPr>
              <a:t>etj</a:t>
            </a:r>
            <a:r>
              <a:rPr lang="en-IN" sz="2200" b="1" dirty="0">
                <a:solidFill>
                  <a:schemeClr val="tx1"/>
                </a:solidFill>
              </a:rPr>
              <a:t>. </a:t>
            </a:r>
          </a:p>
          <a:p>
            <a:pPr algn="ctr"/>
            <a:r>
              <a:rPr lang="en-IN" sz="2200" b="1" dirty="0" err="1">
                <a:solidFill>
                  <a:schemeClr val="tx1"/>
                </a:solidFill>
              </a:rPr>
              <a:t>Bëhet</a:t>
            </a:r>
            <a:r>
              <a:rPr lang="en-IN" sz="2200" b="1" dirty="0">
                <a:solidFill>
                  <a:schemeClr val="tx1"/>
                </a:solidFill>
              </a:rPr>
              <a:t> e </a:t>
            </a:r>
            <a:r>
              <a:rPr lang="en-IN" sz="2200" b="1" dirty="0" err="1">
                <a:solidFill>
                  <a:schemeClr val="tx1"/>
                </a:solidFill>
              </a:rPr>
              <a:t>vështirë</a:t>
            </a:r>
            <a:r>
              <a:rPr lang="en-IN" sz="2200" b="1" dirty="0">
                <a:solidFill>
                  <a:schemeClr val="tx1"/>
                </a:solidFill>
              </a:rPr>
              <a:t> </a:t>
            </a:r>
            <a:r>
              <a:rPr lang="en-IN" sz="2200" b="1" dirty="0" err="1">
                <a:solidFill>
                  <a:schemeClr val="tx1"/>
                </a:solidFill>
              </a:rPr>
              <a:t>kur</a:t>
            </a:r>
            <a:r>
              <a:rPr lang="en-IN" sz="2200" b="1" dirty="0">
                <a:solidFill>
                  <a:schemeClr val="tx1"/>
                </a:solidFill>
              </a:rPr>
              <a:t> </a:t>
            </a:r>
            <a:r>
              <a:rPr lang="en-IN" sz="2200" b="1" dirty="0" err="1">
                <a:solidFill>
                  <a:schemeClr val="tx1"/>
                </a:solidFill>
              </a:rPr>
              <a:t>treguesit</a:t>
            </a:r>
            <a:r>
              <a:rPr lang="en-IN" sz="2200" b="1" dirty="0">
                <a:solidFill>
                  <a:schemeClr val="tx1"/>
                </a:solidFill>
              </a:rPr>
              <a:t> </a:t>
            </a:r>
            <a:r>
              <a:rPr lang="en-IN" sz="2200" b="1" dirty="0" err="1">
                <a:solidFill>
                  <a:schemeClr val="tx1"/>
                </a:solidFill>
              </a:rPr>
              <a:t>nuk</a:t>
            </a:r>
            <a:r>
              <a:rPr lang="en-IN" sz="2200" b="1" dirty="0">
                <a:solidFill>
                  <a:schemeClr val="tx1"/>
                </a:solidFill>
              </a:rPr>
              <a:t> </a:t>
            </a:r>
            <a:r>
              <a:rPr lang="en-IN" sz="2200" b="1" dirty="0" err="1">
                <a:solidFill>
                  <a:schemeClr val="tx1"/>
                </a:solidFill>
              </a:rPr>
              <a:t>janë</a:t>
            </a:r>
            <a:r>
              <a:rPr lang="en-IN" sz="2200" b="1" dirty="0">
                <a:solidFill>
                  <a:schemeClr val="tx1"/>
                </a:solidFill>
              </a:rPr>
              <a:t> </a:t>
            </a:r>
            <a:r>
              <a:rPr lang="en-IN" sz="2200" b="1" dirty="0" err="1">
                <a:solidFill>
                  <a:schemeClr val="tx1"/>
                </a:solidFill>
              </a:rPr>
              <a:t>shprehur</a:t>
            </a:r>
            <a:r>
              <a:rPr lang="en-IN" sz="2200" b="1" dirty="0">
                <a:solidFill>
                  <a:schemeClr val="tx1"/>
                </a:solidFill>
              </a:rPr>
              <a:t> </a:t>
            </a:r>
            <a:r>
              <a:rPr lang="en-IN" sz="2200" b="1" dirty="0" err="1">
                <a:solidFill>
                  <a:schemeClr val="tx1"/>
                </a:solidFill>
              </a:rPr>
              <a:t>në</a:t>
            </a:r>
            <a:r>
              <a:rPr lang="en-IN" sz="2200" b="1" dirty="0">
                <a:solidFill>
                  <a:schemeClr val="tx1"/>
                </a:solidFill>
              </a:rPr>
              <a:t> </a:t>
            </a:r>
            <a:r>
              <a:rPr lang="en-IN" sz="2200" b="1" dirty="0" err="1">
                <a:solidFill>
                  <a:schemeClr val="tx1"/>
                </a:solidFill>
              </a:rPr>
              <a:t>vlera</a:t>
            </a:r>
            <a:r>
              <a:rPr lang="en-IN" sz="2200" b="1" dirty="0">
                <a:solidFill>
                  <a:schemeClr val="tx1"/>
                </a:solidFill>
              </a:rPr>
              <a:t>, </a:t>
            </a:r>
            <a:r>
              <a:rPr lang="en-IN" sz="2200" b="1" dirty="0" err="1">
                <a:solidFill>
                  <a:schemeClr val="tx1"/>
                </a:solidFill>
              </a:rPr>
              <a:t>psh</a:t>
            </a:r>
            <a:r>
              <a:rPr lang="en-IN" sz="2200" b="1" dirty="0">
                <a:solidFill>
                  <a:schemeClr val="tx1"/>
                </a:solidFill>
              </a:rPr>
              <a:t>. </a:t>
            </a:r>
            <a:r>
              <a:rPr lang="en-IN" sz="2200" b="1" dirty="0" err="1">
                <a:solidFill>
                  <a:schemeClr val="tx1"/>
                </a:solidFill>
              </a:rPr>
              <a:t>performanca</a:t>
            </a:r>
            <a:r>
              <a:rPr lang="en-IN" sz="2200" b="1" dirty="0">
                <a:solidFill>
                  <a:schemeClr val="tx1"/>
                </a:solidFill>
              </a:rPr>
              <a:t> e </a:t>
            </a:r>
            <a:r>
              <a:rPr lang="en-IN" sz="2200" b="1" dirty="0" err="1">
                <a:solidFill>
                  <a:schemeClr val="tx1"/>
                </a:solidFill>
              </a:rPr>
              <a:t>një</a:t>
            </a:r>
            <a:r>
              <a:rPr lang="en-IN" sz="2200" b="1" dirty="0">
                <a:solidFill>
                  <a:schemeClr val="tx1"/>
                </a:solidFill>
              </a:rPr>
              <a:t> </a:t>
            </a:r>
            <a:r>
              <a:rPr lang="en-IN" sz="2200" b="1" dirty="0" err="1">
                <a:solidFill>
                  <a:schemeClr val="tx1"/>
                </a:solidFill>
              </a:rPr>
              <a:t>menaxheri</a:t>
            </a:r>
            <a:r>
              <a:rPr lang="en-IN" sz="2200" b="1" dirty="0">
                <a:solidFill>
                  <a:schemeClr val="tx1"/>
                </a:solidFill>
              </a:rPr>
              <a:t>.</a:t>
            </a:r>
          </a:p>
        </p:txBody>
      </p:sp>
      <p:sp>
        <p:nvSpPr>
          <p:cNvPr id="2" name="Footer Placeholder 1">
            <a:extLst>
              <a:ext uri="{FF2B5EF4-FFF2-40B4-BE49-F238E27FC236}">
                <a16:creationId xmlns:a16="http://schemas.microsoft.com/office/drawing/2014/main" id="{AEF64010-714C-AE83-D726-AC0DBC3CB4A6}"/>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90E3CEBA-9636-7140-287B-FBF19FCDBD2C}"/>
              </a:ext>
            </a:extLst>
          </p:cNvPr>
          <p:cNvSpPr>
            <a:spLocks noGrp="1"/>
          </p:cNvSpPr>
          <p:nvPr>
            <p:ph type="sldNum" sz="quarter" idx="12"/>
          </p:nvPr>
        </p:nvSpPr>
        <p:spPr/>
        <p:txBody>
          <a:bodyPr/>
          <a:lstStyle/>
          <a:p>
            <a:fld id="{6D273D59-D904-459C-AC51-7F75104BC442}" type="slidenum">
              <a:rPr lang="en-IN" smtClean="0"/>
              <a:t>37</a:t>
            </a:fld>
            <a:endParaRPr lang="en-IN" dirty="0"/>
          </a:p>
        </p:txBody>
      </p:sp>
      <p:grpSp>
        <p:nvGrpSpPr>
          <p:cNvPr id="5" name="Group 4">
            <a:extLst>
              <a:ext uri="{FF2B5EF4-FFF2-40B4-BE49-F238E27FC236}">
                <a16:creationId xmlns:a16="http://schemas.microsoft.com/office/drawing/2014/main" id="{06E4A034-9B61-B224-C75C-300CC7E6B9D9}"/>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4D193238-AD88-7923-82A8-C9750C95247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F9E3F962-A0B5-04C7-744A-274CFBCCFF12}"/>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1E6374B9-CCCB-7418-8F1F-31535AFED9B6}"/>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Hapat</a:t>
              </a:r>
              <a:r>
                <a:rPr lang="en-IN" sz="3200" b="1" dirty="0"/>
                <a:t> e </a:t>
              </a:r>
              <a:r>
                <a:rPr lang="en-IN" sz="3200" b="1" dirty="0" err="1"/>
                <a:t>procesit</a:t>
              </a:r>
              <a:r>
                <a:rPr lang="en-IN" sz="3200" b="1" dirty="0"/>
                <a:t> </a:t>
              </a:r>
              <a:r>
                <a:rPr lang="en-IN" sz="3200" b="1" dirty="0" err="1"/>
                <a:t>të</a:t>
              </a:r>
              <a:r>
                <a:rPr lang="en-IN" sz="3200" b="1" dirty="0"/>
                <a:t> </a:t>
              </a:r>
              <a:r>
                <a:rPr lang="en-IN" sz="3200" b="1" dirty="0" err="1"/>
                <a:t>Kontrollit</a:t>
              </a:r>
              <a:endParaRPr lang="en-IN" sz="3200" b="1" dirty="0"/>
            </a:p>
          </p:txBody>
        </p:sp>
      </p:grpSp>
      <p:pic>
        <p:nvPicPr>
          <p:cNvPr id="21" name="Picture 20">
            <a:extLst>
              <a:ext uri="{FF2B5EF4-FFF2-40B4-BE49-F238E27FC236}">
                <a16:creationId xmlns:a16="http://schemas.microsoft.com/office/drawing/2014/main" id="{6FA4444D-2AC9-0474-66CD-F4CB359E3B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1917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4566 -0.41212 " pathEditMode="relative" rAng="0" ptsTypes="AA">
                                      <p:cBhvr>
                                        <p:cTn id="6" dur="500" fill="hold"/>
                                        <p:tgtEl>
                                          <p:spTgt spid="41"/>
                                        </p:tgtEl>
                                        <p:attrNameLst>
                                          <p:attrName>ppt_x</p:attrName>
                                          <p:attrName>ppt_y</p:attrName>
                                        </p:attrNameLst>
                                      </p:cBhvr>
                                      <p:rCtr x="2300" y="-206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par>
                                <p:cTn id="11" presetID="10" presetClass="exit" presetSubtype="0" fill="hold" nodeType="with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slide(fromLeft)">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487488" y="908720"/>
            <a:ext cx="9180000" cy="5949280"/>
          </a:xfrm>
          <a:prstGeom prst="rect">
            <a:avLst/>
          </a:prstGeom>
        </p:spPr>
      </p:pic>
      <p:grpSp>
        <p:nvGrpSpPr>
          <p:cNvPr id="9" name="Group 65"/>
          <p:cNvGrpSpPr>
            <a:grpSpLocks/>
          </p:cNvGrpSpPr>
          <p:nvPr/>
        </p:nvGrpSpPr>
        <p:grpSpPr bwMode="auto">
          <a:xfrm rot="5400000">
            <a:off x="614242" y="2115481"/>
            <a:ext cx="5562524" cy="3528000"/>
            <a:chOff x="471488" y="1165225"/>
            <a:chExt cx="7740650" cy="3713163"/>
          </a:xfrm>
        </p:grpSpPr>
        <p:grpSp>
          <p:nvGrpSpPr>
            <p:cNvPr id="10" name="Group 117"/>
            <p:cNvGrpSpPr>
              <a:grpSpLocks/>
            </p:cNvGrpSpPr>
            <p:nvPr/>
          </p:nvGrpSpPr>
          <p:grpSpPr bwMode="auto">
            <a:xfrm>
              <a:off x="471488" y="1165225"/>
              <a:ext cx="7740650" cy="3694113"/>
              <a:chOff x="471210" y="1164522"/>
              <a:chExt cx="7740358" cy="3694514"/>
            </a:xfrm>
          </p:grpSpPr>
          <p:sp>
            <p:nvSpPr>
              <p:cNvPr id="1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uppe 61"/>
              <p:cNvGrpSpPr>
                <a:grpSpLocks/>
              </p:cNvGrpSpPr>
              <p:nvPr/>
            </p:nvGrpSpPr>
            <p:grpSpPr bwMode="auto">
              <a:xfrm flipH="1">
                <a:off x="7106981" y="2677560"/>
                <a:ext cx="763040" cy="791220"/>
                <a:chOff x="1729066" y="4033625"/>
                <a:chExt cx="1016456" cy="1016530"/>
              </a:xfrm>
            </p:grpSpPr>
            <p:grpSp>
              <p:nvGrpSpPr>
                <p:cNvPr id="17" name="Gruppe 59"/>
                <p:cNvGrpSpPr>
                  <a:grpSpLocks/>
                </p:cNvGrpSpPr>
                <p:nvPr/>
              </p:nvGrpSpPr>
              <p:grpSpPr bwMode="auto">
                <a:xfrm>
                  <a:off x="1729066" y="4033625"/>
                  <a:ext cx="1016456" cy="1016530"/>
                  <a:chOff x="3889813" y="1483645"/>
                  <a:chExt cx="496973" cy="497009"/>
                </a:xfrm>
              </p:grpSpPr>
              <p:sp>
                <p:nvSpPr>
                  <p:cNvPr id="1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2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grpSp>
          <p:sp>
            <p:nvSpPr>
              <p:cNvPr id="1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2" name="Group 68"/>
          <p:cNvGrpSpPr>
            <a:grpSpLocks/>
          </p:cNvGrpSpPr>
          <p:nvPr/>
        </p:nvGrpSpPr>
        <p:grpSpPr bwMode="auto">
          <a:xfrm>
            <a:off x="1847137" y="2665564"/>
            <a:ext cx="3096344" cy="959009"/>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7" name="Rounded Rectangle 2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8" name="TextBox 67"/>
            <p:cNvSpPr txBox="1">
              <a:spLocks noChangeArrowheads="1"/>
            </p:cNvSpPr>
            <p:nvPr/>
          </p:nvSpPr>
          <p:spPr bwMode="auto">
            <a:xfrm>
              <a:off x="1382870" y="2350478"/>
              <a:ext cx="4355370" cy="158464"/>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Matja</a:t>
              </a:r>
              <a:r>
                <a:rPr lang="en-IN" sz="2000" dirty="0">
                  <a:ea typeface="ＭＳ Ｐゴシック" pitchFamily="34" charset="-128"/>
                </a:rPr>
                <a:t> e </a:t>
              </a:r>
              <a:r>
                <a:rPr lang="en-IN" sz="2000" dirty="0" err="1">
                  <a:ea typeface="ＭＳ Ｐゴシック" pitchFamily="34" charset="-128"/>
                </a:rPr>
                <a:t>Performancës</a:t>
              </a:r>
              <a:endParaRPr lang="en-US" sz="2000" dirty="0">
                <a:ea typeface="ＭＳ Ｐゴシック" pitchFamily="34" charset="-128"/>
              </a:endParaRPr>
            </a:p>
          </p:txBody>
        </p:sp>
      </p:grpSp>
      <p:grpSp>
        <p:nvGrpSpPr>
          <p:cNvPr id="29" name="Group 69"/>
          <p:cNvGrpSpPr>
            <a:grpSpLocks/>
          </p:cNvGrpSpPr>
          <p:nvPr/>
        </p:nvGrpSpPr>
        <p:grpSpPr bwMode="auto">
          <a:xfrm>
            <a:off x="1847137" y="1656655"/>
            <a:ext cx="3096344" cy="959864"/>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1" name="Rounded Rectangle 30"/>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2" name="TextBox 67"/>
            <p:cNvSpPr txBox="1">
              <a:spLocks noChangeArrowheads="1"/>
            </p:cNvSpPr>
            <p:nvPr/>
          </p:nvSpPr>
          <p:spPr bwMode="auto">
            <a:xfrm>
              <a:off x="1563261" y="2355552"/>
              <a:ext cx="4228077" cy="158323"/>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Vendosja</a:t>
              </a:r>
              <a:r>
                <a:rPr lang="en-IN" sz="2000" dirty="0">
                  <a:ea typeface="ＭＳ Ｐゴシック" pitchFamily="34" charset="-128"/>
                </a:rPr>
                <a:t> e </a:t>
              </a:r>
              <a:r>
                <a:rPr lang="en-IN" sz="2000" dirty="0" err="1">
                  <a:ea typeface="ＭＳ Ｐゴシック" pitchFamily="34" charset="-128"/>
                </a:rPr>
                <a:t>Standardeve</a:t>
              </a:r>
              <a:endParaRPr lang="en-IN" sz="2000" dirty="0">
                <a:ea typeface="ＭＳ Ｐゴシック" pitchFamily="34" charset="-128"/>
              </a:endParaRPr>
            </a:p>
          </p:txBody>
        </p:sp>
      </p:grpSp>
      <p:grpSp>
        <p:nvGrpSpPr>
          <p:cNvPr id="33" name="Group 68"/>
          <p:cNvGrpSpPr>
            <a:grpSpLocks/>
          </p:cNvGrpSpPr>
          <p:nvPr/>
        </p:nvGrpSpPr>
        <p:grpSpPr bwMode="auto">
          <a:xfrm>
            <a:off x="1847136" y="3673618"/>
            <a:ext cx="3096344" cy="959008"/>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grpSp>
      <p:grpSp>
        <p:nvGrpSpPr>
          <p:cNvPr id="37" name="Group 68"/>
          <p:cNvGrpSpPr>
            <a:grpSpLocks/>
          </p:cNvGrpSpPr>
          <p:nvPr/>
        </p:nvGrpSpPr>
        <p:grpSpPr bwMode="auto">
          <a:xfrm>
            <a:off x="1847136" y="4702241"/>
            <a:ext cx="3096344" cy="959009"/>
            <a:chOff x="1224751" y="2276269"/>
            <a:chExt cx="4852003" cy="379817"/>
          </a:xfrm>
        </p:grpSpPr>
        <p:sp>
          <p:nvSpPr>
            <p:cNvPr id="38" name="Rounded Rectangle 3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9" name="Rounded Rectangle 3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0" name="TextBox 67"/>
            <p:cNvSpPr txBox="1">
              <a:spLocks noChangeArrowheads="1"/>
            </p:cNvSpPr>
            <p:nvPr/>
          </p:nvSpPr>
          <p:spPr bwMode="auto">
            <a:xfrm>
              <a:off x="1270215" y="2342378"/>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Marrja</a:t>
              </a:r>
              <a:r>
                <a:rPr lang="en-IN" sz="2000" dirty="0">
                  <a:ea typeface="ＭＳ Ｐゴシック" pitchFamily="34" charset="-128"/>
                </a:rPr>
                <a:t> e </a:t>
              </a:r>
              <a:r>
                <a:rPr lang="en-IN" sz="2000" dirty="0" err="1">
                  <a:ea typeface="ＭＳ Ｐゴシック" pitchFamily="34" charset="-128"/>
                </a:rPr>
                <a:t>veprimeve</a:t>
              </a:r>
              <a:r>
                <a:rPr lang="en-IN" sz="2000" dirty="0">
                  <a:ea typeface="ＭＳ Ｐゴシック" pitchFamily="34" charset="-128"/>
                </a:rPr>
                <a:t> </a:t>
              </a:r>
              <a:r>
                <a:rPr lang="en-IN" sz="2000" dirty="0" err="1">
                  <a:ea typeface="ＭＳ Ｐゴシック" pitchFamily="34" charset="-128"/>
                </a:rPr>
                <a:t>korrigjuese</a:t>
              </a:r>
              <a:endParaRPr lang="en-US" sz="2000" dirty="0">
                <a:ea typeface="ＭＳ Ｐゴシック" pitchFamily="34" charset="-128"/>
              </a:endParaRPr>
            </a:p>
          </p:txBody>
        </p:sp>
      </p:grpSp>
      <p:grpSp>
        <p:nvGrpSpPr>
          <p:cNvPr id="41" name="Group 41"/>
          <p:cNvGrpSpPr>
            <a:grpSpLocks/>
          </p:cNvGrpSpPr>
          <p:nvPr/>
        </p:nvGrpSpPr>
        <p:grpSpPr bwMode="auto">
          <a:xfrm>
            <a:off x="3863752" y="5772994"/>
            <a:ext cx="4783138" cy="968375"/>
            <a:chOff x="4940193" y="4878304"/>
            <a:chExt cx="4783391" cy="968295"/>
          </a:xfrm>
        </p:grpSpPr>
        <p:sp>
          <p:nvSpPr>
            <p:cNvPr id="42" name="Oval 4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ectangle 4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4" name="Rounded Rectangle 4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45" name="Group 87"/>
            <p:cNvGrpSpPr>
              <a:grpSpLocks/>
            </p:cNvGrpSpPr>
            <p:nvPr/>
          </p:nvGrpSpPr>
          <p:grpSpPr bwMode="auto">
            <a:xfrm>
              <a:off x="4940193" y="4878304"/>
              <a:ext cx="4783391" cy="825387"/>
              <a:chOff x="4940193" y="4878304"/>
              <a:chExt cx="4783391" cy="825387"/>
            </a:xfrm>
          </p:grpSpPr>
          <p:sp>
            <p:nvSpPr>
              <p:cNvPr id="46" name="Oval 4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8" name="Rounded Rectangle 4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49" name="Group 69"/>
          <p:cNvGrpSpPr>
            <a:grpSpLocks/>
          </p:cNvGrpSpPr>
          <p:nvPr/>
        </p:nvGrpSpPr>
        <p:grpSpPr bwMode="auto">
          <a:xfrm>
            <a:off x="1847528" y="3625357"/>
            <a:ext cx="3096344" cy="1008112"/>
            <a:chOff x="1224751" y="2276269"/>
            <a:chExt cx="4852003" cy="379817"/>
          </a:xfrm>
        </p:grpSpPr>
        <p:sp>
          <p:nvSpPr>
            <p:cNvPr id="50" name="Rounded Rectangle 49"/>
            <p:cNvSpPr/>
            <p:nvPr/>
          </p:nvSpPr>
          <p:spPr>
            <a:xfrm flipV="1">
              <a:off x="1224751" y="2276269"/>
              <a:ext cx="4852003" cy="379817"/>
            </a:xfrm>
            <a:prstGeom prst="roundRect">
              <a:avLst/>
            </a:prstGeom>
            <a:solidFill>
              <a:srgbClr val="FF7C8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1" name="Rounded Rectangle 50"/>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2" name="TextBox 67"/>
            <p:cNvSpPr txBox="1">
              <a:spLocks noChangeArrowheads="1"/>
            </p:cNvSpPr>
            <p:nvPr/>
          </p:nvSpPr>
          <p:spPr bwMode="auto">
            <a:xfrm>
              <a:off x="1397327" y="2357658"/>
              <a:ext cx="4566589" cy="266704"/>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Krahasimi</a:t>
              </a:r>
              <a:r>
                <a:rPr lang="en-IN" sz="2000" dirty="0">
                  <a:ea typeface="ＭＳ Ｐゴシック" pitchFamily="34" charset="-128"/>
                </a:rPr>
                <a:t> </a:t>
              </a:r>
              <a:r>
                <a:rPr lang="en-IN" sz="2000" dirty="0" err="1">
                  <a:ea typeface="ＭＳ Ｐゴシック" pitchFamily="34" charset="-128"/>
                </a:rPr>
                <a:t>i</a:t>
              </a:r>
              <a:r>
                <a:rPr lang="en-IN" sz="2000" dirty="0">
                  <a:ea typeface="ＭＳ Ｐゴシック" pitchFamily="34" charset="-128"/>
                </a:rPr>
                <a:t> </a:t>
              </a:r>
              <a:r>
                <a:rPr lang="en-IN" sz="2000" dirty="0" err="1">
                  <a:ea typeface="ＭＳ Ｐゴシック" pitchFamily="34" charset="-128"/>
                </a:rPr>
                <a:t>Performancës</a:t>
              </a:r>
              <a:r>
                <a:rPr lang="en-IN" sz="2000" dirty="0">
                  <a:ea typeface="ＭＳ Ｐゴシック" pitchFamily="34" charset="-128"/>
                </a:rPr>
                <a:t> </a:t>
              </a:r>
              <a:r>
                <a:rPr lang="en-IN" sz="2000" dirty="0" err="1">
                  <a:ea typeface="ＭＳ Ｐゴシック" pitchFamily="34" charset="-128"/>
                </a:rPr>
                <a:t>Aktuale</a:t>
              </a:r>
              <a:r>
                <a:rPr lang="en-IN" sz="2000" dirty="0">
                  <a:ea typeface="ＭＳ Ｐゴシック" pitchFamily="34" charset="-128"/>
                </a:rPr>
                <a:t> me </a:t>
              </a:r>
              <a:r>
                <a:rPr lang="en-IN" sz="2000" dirty="0" err="1">
                  <a:ea typeface="ＭＳ Ｐゴシック" pitchFamily="34" charset="-128"/>
                </a:rPr>
                <a:t>Standardet</a:t>
              </a:r>
              <a:endParaRPr lang="en-IN" sz="2000" dirty="0">
                <a:ea typeface="ＭＳ Ｐゴシック" pitchFamily="34" charset="-128"/>
              </a:endParaRPr>
            </a:p>
          </p:txBody>
        </p:sp>
      </p:grpSp>
      <p:sp>
        <p:nvSpPr>
          <p:cNvPr id="53" name="Rounded Rectangle 52"/>
          <p:cNvSpPr/>
          <p:nvPr/>
        </p:nvSpPr>
        <p:spPr>
          <a:xfrm>
            <a:off x="5231513" y="1276754"/>
            <a:ext cx="5328000" cy="4860850"/>
          </a:xfrm>
          <a:prstGeom prst="roundRect">
            <a:avLst>
              <a:gd name="adj" fmla="val 2287"/>
            </a:avLst>
          </a:prstGeom>
          <a:solidFill>
            <a:srgbClr val="FFFFFF">
              <a:alpha val="85098"/>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err="1">
                <a:solidFill>
                  <a:schemeClr val="tx1"/>
                </a:solidFill>
              </a:rPr>
              <a:t>Krahasimi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Performancës</a:t>
            </a:r>
            <a:r>
              <a:rPr lang="en-IN" sz="2000" b="1" dirty="0">
                <a:solidFill>
                  <a:schemeClr val="tx1"/>
                </a:solidFill>
              </a:rPr>
              <a:t> </a:t>
            </a:r>
            <a:r>
              <a:rPr lang="en-IN" sz="2000" b="1" dirty="0" err="1">
                <a:solidFill>
                  <a:schemeClr val="tx1"/>
                </a:solidFill>
              </a:rPr>
              <a:t>Aktuale</a:t>
            </a:r>
            <a:r>
              <a:rPr lang="en-IN" sz="2000" b="1" dirty="0">
                <a:solidFill>
                  <a:schemeClr val="tx1"/>
                </a:solidFill>
              </a:rPr>
              <a:t> me </a:t>
            </a:r>
            <a:r>
              <a:rPr lang="en-IN" sz="2000" b="1" dirty="0" err="1">
                <a:solidFill>
                  <a:schemeClr val="tx1"/>
                </a:solidFill>
              </a:rPr>
              <a:t>Standardet</a:t>
            </a:r>
            <a:r>
              <a:rPr lang="en-IN" sz="2000" b="1" dirty="0">
                <a:solidFill>
                  <a:schemeClr val="tx1"/>
                </a:solidFill>
              </a:rPr>
              <a:t>:</a:t>
            </a:r>
          </a:p>
          <a:p>
            <a:pPr algn="ctr"/>
            <a:endParaRPr lang="en-IN" sz="2000" b="1" dirty="0">
              <a:solidFill>
                <a:schemeClr val="tx1"/>
              </a:solidFill>
            </a:endParaRPr>
          </a:p>
          <a:p>
            <a:pPr algn="ctr"/>
            <a:r>
              <a:rPr lang="en-IN" sz="2000" b="1" dirty="0" err="1">
                <a:solidFill>
                  <a:schemeClr val="tx1"/>
                </a:solidFill>
              </a:rPr>
              <a:t>Krahasimi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performancës</a:t>
            </a:r>
            <a:r>
              <a:rPr lang="en-IN" sz="2000" b="1" dirty="0">
                <a:solidFill>
                  <a:schemeClr val="tx1"/>
                </a:solidFill>
              </a:rPr>
              <a:t> </a:t>
            </a:r>
            <a:r>
              <a:rPr lang="en-IN" sz="2000" b="1" dirty="0" err="1">
                <a:solidFill>
                  <a:schemeClr val="tx1"/>
                </a:solidFill>
              </a:rPr>
              <a:t>aktuale</a:t>
            </a:r>
            <a:r>
              <a:rPr lang="en-IN" sz="2000" b="1" dirty="0">
                <a:solidFill>
                  <a:schemeClr val="tx1"/>
                </a:solidFill>
              </a:rPr>
              <a:t> me </a:t>
            </a:r>
            <a:r>
              <a:rPr lang="en-IN" sz="2000" b="1" dirty="0" err="1">
                <a:solidFill>
                  <a:schemeClr val="tx1"/>
                </a:solidFill>
              </a:rPr>
              <a:t>objektivat</a:t>
            </a:r>
            <a:r>
              <a:rPr lang="en-IN" sz="2000" b="1" dirty="0">
                <a:solidFill>
                  <a:schemeClr val="tx1"/>
                </a:solidFill>
              </a:rPr>
              <a:t> e </a:t>
            </a:r>
            <a:r>
              <a:rPr lang="en-IN" sz="2000" b="1" dirty="0" err="1">
                <a:solidFill>
                  <a:schemeClr val="tx1"/>
                </a:solidFill>
              </a:rPr>
              <a:t>planifikuar</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shumë</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rëndësishëm</a:t>
            </a:r>
            <a:r>
              <a:rPr lang="en-IN" sz="2000" b="1" dirty="0">
                <a:solidFill>
                  <a:schemeClr val="tx1"/>
                </a:solidFill>
              </a:rPr>
              <a:t>. </a:t>
            </a:r>
            <a:r>
              <a:rPr lang="en-IN" sz="2000" b="1" dirty="0" err="1">
                <a:solidFill>
                  <a:schemeClr val="tx1"/>
                </a:solidFill>
              </a:rPr>
              <a:t>Devijimi</a:t>
            </a:r>
            <a:r>
              <a:rPr lang="en-IN" sz="2000" b="1" dirty="0">
                <a:solidFill>
                  <a:schemeClr val="tx1"/>
                </a:solidFill>
              </a:rPr>
              <a:t> </a:t>
            </a:r>
            <a:r>
              <a:rPr lang="en-IN" sz="2000" b="1" dirty="0" err="1">
                <a:solidFill>
                  <a:schemeClr val="tx1"/>
                </a:solidFill>
              </a:rPr>
              <a:t>mund</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përkufizohet</a:t>
            </a:r>
            <a:r>
              <a:rPr lang="en-IN" sz="2000" b="1" dirty="0">
                <a:solidFill>
                  <a:schemeClr val="tx1"/>
                </a:solidFill>
              </a:rPr>
              <a:t> </a:t>
            </a:r>
            <a:r>
              <a:rPr lang="en-IN" sz="2000" b="1" dirty="0" err="1">
                <a:solidFill>
                  <a:schemeClr val="tx1"/>
                </a:solidFill>
              </a:rPr>
              <a:t>si</a:t>
            </a:r>
            <a:r>
              <a:rPr lang="en-IN" sz="2000" b="1" dirty="0">
                <a:solidFill>
                  <a:schemeClr val="tx1"/>
                </a:solidFill>
              </a:rPr>
              <a:t> </a:t>
            </a:r>
            <a:r>
              <a:rPr lang="en-IN" sz="2000" b="1" dirty="0" err="1">
                <a:solidFill>
                  <a:schemeClr val="tx1"/>
                </a:solidFill>
              </a:rPr>
              <a:t>hendek</a:t>
            </a:r>
            <a:r>
              <a:rPr lang="en-IN" sz="2000" b="1" dirty="0">
                <a:solidFill>
                  <a:schemeClr val="tx1"/>
                </a:solidFill>
              </a:rPr>
              <a:t> midis </a:t>
            </a:r>
            <a:r>
              <a:rPr lang="en-IN" sz="2000" b="1" dirty="0" err="1">
                <a:solidFill>
                  <a:schemeClr val="tx1"/>
                </a:solidFill>
              </a:rPr>
              <a:t>performancës</a:t>
            </a:r>
            <a:r>
              <a:rPr lang="en-IN" sz="2000" b="1" dirty="0">
                <a:solidFill>
                  <a:schemeClr val="tx1"/>
                </a:solidFill>
              </a:rPr>
              <a:t> </a:t>
            </a:r>
            <a:r>
              <a:rPr lang="en-IN" sz="2000" b="1" dirty="0" err="1">
                <a:solidFill>
                  <a:schemeClr val="tx1"/>
                </a:solidFill>
              </a:rPr>
              <a:t>aktuale</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objektivave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planifikuara</a:t>
            </a:r>
            <a:r>
              <a:rPr lang="en-IN" sz="2000" b="1" dirty="0">
                <a:solidFill>
                  <a:schemeClr val="tx1"/>
                </a:solidFill>
              </a:rPr>
              <a:t>. </a:t>
            </a:r>
          </a:p>
          <a:p>
            <a:pPr algn="ctr"/>
            <a:r>
              <a:rPr lang="en-IN" sz="2000" b="1" dirty="0" err="1">
                <a:solidFill>
                  <a:schemeClr val="tx1"/>
                </a:solidFill>
              </a:rPr>
              <a:t>Menaxheri</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zbulojë</a:t>
            </a:r>
            <a:r>
              <a:rPr lang="en-IN" sz="2000" b="1" dirty="0">
                <a:solidFill>
                  <a:schemeClr val="tx1"/>
                </a:solidFill>
              </a:rPr>
              <a:t>: </a:t>
            </a:r>
            <a:r>
              <a:rPr lang="en-IN" sz="2000" b="1" dirty="0" err="1">
                <a:solidFill>
                  <a:srgbClr val="C00000"/>
                </a:solidFill>
              </a:rPr>
              <a:t>shkallën</a:t>
            </a:r>
            <a:r>
              <a:rPr lang="en-IN" sz="2000" b="1" dirty="0">
                <a:solidFill>
                  <a:srgbClr val="C00000"/>
                </a:solidFill>
              </a:rPr>
              <a:t> e </a:t>
            </a:r>
            <a:r>
              <a:rPr lang="en-IN" sz="2000" b="1" dirty="0" err="1">
                <a:solidFill>
                  <a:srgbClr val="C00000"/>
                </a:solidFill>
              </a:rPr>
              <a:t>devijimit</a:t>
            </a:r>
            <a:r>
              <a:rPr lang="en-IN" sz="2000" b="1" dirty="0">
                <a:solidFill>
                  <a:srgbClr val="C00000"/>
                </a:solidFill>
              </a:rPr>
              <a:t> </a:t>
            </a:r>
            <a:r>
              <a:rPr lang="en-IN" sz="2000" b="1" dirty="0" err="1">
                <a:solidFill>
                  <a:srgbClr val="C00000"/>
                </a:solidFill>
              </a:rPr>
              <a:t>dhe</a:t>
            </a:r>
            <a:r>
              <a:rPr lang="en-IN" sz="2000" b="1" dirty="0">
                <a:solidFill>
                  <a:srgbClr val="C00000"/>
                </a:solidFill>
              </a:rPr>
              <a:t> </a:t>
            </a:r>
            <a:r>
              <a:rPr lang="en-IN" sz="2000" b="1" dirty="0" err="1">
                <a:solidFill>
                  <a:srgbClr val="C00000"/>
                </a:solidFill>
              </a:rPr>
              <a:t>shkakun</a:t>
            </a:r>
            <a:r>
              <a:rPr lang="en-IN" sz="2000" b="1" dirty="0">
                <a:solidFill>
                  <a:srgbClr val="C00000"/>
                </a:solidFill>
              </a:rPr>
              <a:t> e </a:t>
            </a:r>
            <a:r>
              <a:rPr lang="en-IN" sz="2000" b="1" dirty="0" err="1">
                <a:solidFill>
                  <a:srgbClr val="C00000"/>
                </a:solidFill>
              </a:rPr>
              <a:t>devijimit</a:t>
            </a:r>
            <a:r>
              <a:rPr lang="en-IN" sz="2000" b="1" dirty="0">
                <a:solidFill>
                  <a:schemeClr val="tx1"/>
                </a:solidFill>
              </a:rPr>
              <a:t>. </a:t>
            </a:r>
            <a:r>
              <a:rPr lang="en-IN" sz="2000" b="1" dirty="0" err="1">
                <a:solidFill>
                  <a:schemeClr val="tx1"/>
                </a:solidFill>
              </a:rPr>
              <a:t>Shkalla</a:t>
            </a:r>
            <a:r>
              <a:rPr lang="en-IN" sz="2000" b="1" dirty="0">
                <a:solidFill>
                  <a:schemeClr val="tx1"/>
                </a:solidFill>
              </a:rPr>
              <a:t> e </a:t>
            </a:r>
            <a:r>
              <a:rPr lang="en-IN" sz="2000" b="1" dirty="0" err="1">
                <a:solidFill>
                  <a:schemeClr val="tx1"/>
                </a:solidFill>
              </a:rPr>
              <a:t>devijimit</a:t>
            </a:r>
            <a:r>
              <a:rPr lang="en-IN" sz="2000" b="1" dirty="0">
                <a:solidFill>
                  <a:schemeClr val="tx1"/>
                </a:solidFill>
              </a:rPr>
              <a:t> do </a:t>
            </a:r>
            <a:r>
              <a:rPr lang="en-IN" sz="2000" b="1" dirty="0" err="1">
                <a:solidFill>
                  <a:schemeClr val="tx1"/>
                </a:solidFill>
              </a:rPr>
              <a:t>të</a:t>
            </a:r>
            <a:r>
              <a:rPr lang="en-IN" sz="2000" b="1" dirty="0">
                <a:solidFill>
                  <a:schemeClr val="tx1"/>
                </a:solidFill>
              </a:rPr>
              <a:t> </a:t>
            </a:r>
            <a:r>
              <a:rPr lang="en-IN" sz="2000" b="1" dirty="0" err="1">
                <a:solidFill>
                  <a:schemeClr val="tx1"/>
                </a:solidFill>
              </a:rPr>
              <a:t>thotë</a:t>
            </a:r>
            <a:r>
              <a:rPr lang="en-IN" sz="2000" b="1" dirty="0">
                <a:solidFill>
                  <a:schemeClr val="tx1"/>
                </a:solidFill>
              </a:rPr>
              <a:t> </a:t>
            </a:r>
            <a:r>
              <a:rPr lang="en-IN" sz="2000" b="1" dirty="0" err="1">
                <a:solidFill>
                  <a:schemeClr val="tx1"/>
                </a:solidFill>
              </a:rPr>
              <a:t>që</a:t>
            </a:r>
            <a:r>
              <a:rPr lang="en-IN" sz="2000" b="1" dirty="0">
                <a:solidFill>
                  <a:schemeClr val="tx1"/>
                </a:solidFill>
              </a:rPr>
              <a:t> </a:t>
            </a:r>
            <a:r>
              <a:rPr lang="en-IN" sz="2000" b="1" dirty="0" err="1">
                <a:solidFill>
                  <a:schemeClr val="tx1"/>
                </a:solidFill>
              </a:rPr>
              <a:t>menaxheri</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gjejë</a:t>
            </a:r>
            <a:r>
              <a:rPr lang="en-IN" sz="2000" b="1" dirty="0">
                <a:solidFill>
                  <a:schemeClr val="tx1"/>
                </a:solidFill>
              </a:rPr>
              <a:t> </a:t>
            </a:r>
            <a:r>
              <a:rPr lang="en-IN" sz="2000" b="1" dirty="0" err="1">
                <a:solidFill>
                  <a:schemeClr val="tx1"/>
                </a:solidFill>
              </a:rPr>
              <a:t>nëse</a:t>
            </a:r>
            <a:r>
              <a:rPr lang="en-IN" sz="2000" b="1" dirty="0">
                <a:solidFill>
                  <a:schemeClr val="tx1"/>
                </a:solidFill>
              </a:rPr>
              <a:t> </a:t>
            </a:r>
            <a:r>
              <a:rPr lang="en-IN" sz="2000" b="1" dirty="0" err="1">
                <a:solidFill>
                  <a:schemeClr val="tx1"/>
                </a:solidFill>
              </a:rPr>
              <a:t>devijimi</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pozitiv</a:t>
            </a:r>
            <a:r>
              <a:rPr lang="en-IN" sz="2000" b="1" dirty="0">
                <a:solidFill>
                  <a:schemeClr val="tx1"/>
                </a:solidFill>
              </a:rPr>
              <a:t> apo </a:t>
            </a:r>
            <a:r>
              <a:rPr lang="en-IN" sz="2000" b="1" dirty="0" err="1">
                <a:solidFill>
                  <a:schemeClr val="tx1"/>
                </a:solidFill>
              </a:rPr>
              <a:t>negativ</a:t>
            </a:r>
            <a:r>
              <a:rPr lang="en-IN" sz="2000" b="1" dirty="0">
                <a:solidFill>
                  <a:schemeClr val="tx1"/>
                </a:solidFill>
              </a:rPr>
              <a:t> </a:t>
            </a:r>
            <a:r>
              <a:rPr lang="en-IN" sz="2000" b="1" dirty="0" err="1">
                <a:solidFill>
                  <a:schemeClr val="tx1"/>
                </a:solidFill>
              </a:rPr>
              <a:t>ose</a:t>
            </a:r>
            <a:r>
              <a:rPr lang="en-IN" sz="2000" b="1" dirty="0">
                <a:solidFill>
                  <a:schemeClr val="tx1"/>
                </a:solidFill>
              </a:rPr>
              <a:t> </a:t>
            </a:r>
            <a:r>
              <a:rPr lang="en-IN" sz="2000" b="1" dirty="0" err="1">
                <a:solidFill>
                  <a:schemeClr val="tx1"/>
                </a:solidFill>
              </a:rPr>
              <a:t>nëse</a:t>
            </a:r>
            <a:r>
              <a:rPr lang="en-IN" sz="2000" b="1" dirty="0">
                <a:solidFill>
                  <a:schemeClr val="tx1"/>
                </a:solidFill>
              </a:rPr>
              <a:t> </a:t>
            </a:r>
            <a:r>
              <a:rPr lang="en-IN" sz="2000" b="1" dirty="0" err="1">
                <a:solidFill>
                  <a:schemeClr val="tx1"/>
                </a:solidFill>
              </a:rPr>
              <a:t>performanca</a:t>
            </a:r>
            <a:r>
              <a:rPr lang="en-IN" sz="2000" b="1" dirty="0">
                <a:solidFill>
                  <a:schemeClr val="tx1"/>
                </a:solidFill>
              </a:rPr>
              <a:t> </a:t>
            </a:r>
            <a:r>
              <a:rPr lang="en-IN" sz="2000" b="1" dirty="0" err="1">
                <a:solidFill>
                  <a:schemeClr val="tx1"/>
                </a:solidFill>
              </a:rPr>
              <a:t>aktuale</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përputhje</a:t>
            </a:r>
            <a:r>
              <a:rPr lang="en-IN" sz="2000" b="1" dirty="0">
                <a:solidFill>
                  <a:schemeClr val="tx1"/>
                </a:solidFill>
              </a:rPr>
              <a:t> me </a:t>
            </a:r>
            <a:r>
              <a:rPr lang="en-IN" sz="2000" b="1" dirty="0" err="1">
                <a:solidFill>
                  <a:schemeClr val="tx1"/>
                </a:solidFill>
              </a:rPr>
              <a:t>performancën</a:t>
            </a:r>
            <a:r>
              <a:rPr lang="en-IN" sz="2000" b="1" dirty="0">
                <a:solidFill>
                  <a:schemeClr val="tx1"/>
                </a:solidFill>
              </a:rPr>
              <a:t> e </a:t>
            </a:r>
            <a:r>
              <a:rPr lang="en-IN" sz="2000" b="1" dirty="0" err="1">
                <a:solidFill>
                  <a:schemeClr val="tx1"/>
                </a:solidFill>
              </a:rPr>
              <a:t>planifikuar</a:t>
            </a:r>
            <a:r>
              <a:rPr lang="en-IN" sz="2000" b="1" dirty="0">
                <a:solidFill>
                  <a:schemeClr val="tx1"/>
                </a:solidFill>
              </a:rPr>
              <a:t>.</a:t>
            </a:r>
          </a:p>
        </p:txBody>
      </p:sp>
      <p:sp>
        <p:nvSpPr>
          <p:cNvPr id="2" name="Footer Placeholder 1">
            <a:extLst>
              <a:ext uri="{FF2B5EF4-FFF2-40B4-BE49-F238E27FC236}">
                <a16:creationId xmlns:a16="http://schemas.microsoft.com/office/drawing/2014/main" id="{7DEAD1A8-EBF1-E971-B412-9FD4A1163AD6}"/>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F8385CD9-18A0-8DA6-BFC3-4341F91B1ADB}"/>
              </a:ext>
            </a:extLst>
          </p:cNvPr>
          <p:cNvSpPr>
            <a:spLocks noGrp="1"/>
          </p:cNvSpPr>
          <p:nvPr>
            <p:ph type="sldNum" sz="quarter" idx="12"/>
          </p:nvPr>
        </p:nvSpPr>
        <p:spPr/>
        <p:txBody>
          <a:bodyPr/>
          <a:lstStyle/>
          <a:p>
            <a:fld id="{6D273D59-D904-459C-AC51-7F75104BC442}" type="slidenum">
              <a:rPr lang="en-IN" smtClean="0"/>
              <a:t>38</a:t>
            </a:fld>
            <a:endParaRPr lang="en-IN" dirty="0"/>
          </a:p>
        </p:txBody>
      </p:sp>
      <p:grpSp>
        <p:nvGrpSpPr>
          <p:cNvPr id="5" name="Group 4">
            <a:extLst>
              <a:ext uri="{FF2B5EF4-FFF2-40B4-BE49-F238E27FC236}">
                <a16:creationId xmlns:a16="http://schemas.microsoft.com/office/drawing/2014/main" id="{0610DDD5-F827-C1EF-E2C9-A4D01D94A023}"/>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24848A55-DEB6-8E24-4C43-A4A46F5E3FD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B589E13-9A28-433F-AB52-041CBF935F44}"/>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A97989BB-84DF-6C8F-CF90-20601738C672}"/>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Hapat</a:t>
              </a:r>
              <a:r>
                <a:rPr lang="en-IN" sz="3200" b="1" dirty="0"/>
                <a:t> e </a:t>
              </a:r>
              <a:r>
                <a:rPr lang="en-IN" sz="3200" b="1" dirty="0" err="1"/>
                <a:t>procesit</a:t>
              </a:r>
              <a:r>
                <a:rPr lang="en-IN" sz="3200" b="1" dirty="0"/>
                <a:t> </a:t>
              </a:r>
              <a:r>
                <a:rPr lang="en-IN" sz="3200" b="1" dirty="0" err="1"/>
                <a:t>të</a:t>
              </a:r>
              <a:r>
                <a:rPr lang="en-IN" sz="3200" b="1" dirty="0"/>
                <a:t> </a:t>
              </a:r>
              <a:r>
                <a:rPr lang="en-IN" sz="3200" b="1" dirty="0" err="1"/>
                <a:t>Kontrollit</a:t>
              </a:r>
              <a:endParaRPr lang="en-IN" sz="3200" b="1" dirty="0"/>
            </a:p>
          </p:txBody>
        </p:sp>
      </p:grpSp>
      <p:pic>
        <p:nvPicPr>
          <p:cNvPr id="21" name="Picture 20">
            <a:extLst>
              <a:ext uri="{FF2B5EF4-FFF2-40B4-BE49-F238E27FC236}">
                <a16:creationId xmlns:a16="http://schemas.microsoft.com/office/drawing/2014/main" id="{DA08D85F-96BD-1A71-A8C4-94AC4CA50B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631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2986 -0.26527 " pathEditMode="relative" rAng="0" ptsTypes="AA">
                                      <p:cBhvr>
                                        <p:cTn id="6" dur="500" fill="hold"/>
                                        <p:tgtEl>
                                          <p:spTgt spid="41"/>
                                        </p:tgtEl>
                                        <p:attrNameLst>
                                          <p:attrName>ppt_x</p:attrName>
                                          <p:attrName>ppt_y</p:attrName>
                                        </p:attrNameLst>
                                      </p:cBhvr>
                                      <p:rCtr x="1500" y="-133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41"/>
                                        </p:tgtEl>
                                      </p:cBhvr>
                                    </p:animEffect>
                                    <p:animScale>
                                      <p:cBhvr>
                                        <p:cTn id="10" dur="250" autoRev="1" fill="hold"/>
                                        <p:tgtEl>
                                          <p:spTgt spid="41"/>
                                        </p:tgtEl>
                                      </p:cBhvr>
                                      <p:by x="105000" y="105000"/>
                                    </p:animScale>
                                  </p:childTnLst>
                                </p:cTn>
                              </p:par>
                              <p:par>
                                <p:cTn id="11" presetID="10" presetClass="exit" presetSubtype="0" fill="hold" nodeType="with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slide(fromLeft)">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487488" y="908720"/>
            <a:ext cx="9180000" cy="5949280"/>
          </a:xfrm>
          <a:prstGeom prst="rect">
            <a:avLst/>
          </a:prstGeom>
        </p:spPr>
      </p:pic>
      <p:grpSp>
        <p:nvGrpSpPr>
          <p:cNvPr id="9" name="Group 65"/>
          <p:cNvGrpSpPr>
            <a:grpSpLocks/>
          </p:cNvGrpSpPr>
          <p:nvPr/>
        </p:nvGrpSpPr>
        <p:grpSpPr bwMode="auto">
          <a:xfrm rot="5400000">
            <a:off x="614242" y="2115481"/>
            <a:ext cx="5562524" cy="3528000"/>
            <a:chOff x="471488" y="1165225"/>
            <a:chExt cx="7740650" cy="3713163"/>
          </a:xfrm>
        </p:grpSpPr>
        <p:grpSp>
          <p:nvGrpSpPr>
            <p:cNvPr id="10" name="Group 117"/>
            <p:cNvGrpSpPr>
              <a:grpSpLocks/>
            </p:cNvGrpSpPr>
            <p:nvPr/>
          </p:nvGrpSpPr>
          <p:grpSpPr bwMode="auto">
            <a:xfrm>
              <a:off x="471488" y="1165225"/>
              <a:ext cx="7740650" cy="3694113"/>
              <a:chOff x="471210" y="1164522"/>
              <a:chExt cx="7740358" cy="3694514"/>
            </a:xfrm>
          </p:grpSpPr>
          <p:sp>
            <p:nvSpPr>
              <p:cNvPr id="12"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ounded Rectangle 12"/>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uppe 61"/>
              <p:cNvGrpSpPr>
                <a:grpSpLocks/>
              </p:cNvGrpSpPr>
              <p:nvPr/>
            </p:nvGrpSpPr>
            <p:grpSpPr bwMode="auto">
              <a:xfrm flipH="1">
                <a:off x="7106981" y="2677560"/>
                <a:ext cx="763040" cy="791220"/>
                <a:chOff x="1729066" y="4033625"/>
                <a:chExt cx="1016456" cy="1016530"/>
              </a:xfrm>
            </p:grpSpPr>
            <p:grpSp>
              <p:nvGrpSpPr>
                <p:cNvPr id="17" name="Gruppe 59"/>
                <p:cNvGrpSpPr>
                  <a:grpSpLocks/>
                </p:cNvGrpSpPr>
                <p:nvPr/>
              </p:nvGrpSpPr>
              <p:grpSpPr bwMode="auto">
                <a:xfrm>
                  <a:off x="1729066" y="4033625"/>
                  <a:ext cx="1016456" cy="1016530"/>
                  <a:chOff x="3889813" y="1483645"/>
                  <a:chExt cx="496973" cy="497009"/>
                </a:xfrm>
              </p:grpSpPr>
              <p:sp>
                <p:nvSpPr>
                  <p:cNvPr id="19"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a:solidFill>
                        <a:srgbClr val="FFFFFF"/>
                      </a:solidFill>
                    </a:endParaRPr>
                  </a:p>
                </p:txBody>
              </p:sp>
              <p:sp>
                <p:nvSpPr>
                  <p:cNvPr id="20"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8"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a:solidFill>
                      <a:srgbClr val="FFFFFF"/>
                    </a:solidFill>
                  </a:endParaRPr>
                </a:p>
              </p:txBody>
            </p:sp>
          </p:grpSp>
          <p:sp>
            <p:nvSpPr>
              <p:cNvPr id="15"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6" name="Rounded Rectangle 15"/>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1"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22" name="Group 68"/>
          <p:cNvGrpSpPr>
            <a:grpSpLocks/>
          </p:cNvGrpSpPr>
          <p:nvPr/>
        </p:nvGrpSpPr>
        <p:grpSpPr bwMode="auto">
          <a:xfrm>
            <a:off x="1847137" y="2665564"/>
            <a:ext cx="3096344" cy="959009"/>
            <a:chOff x="1224751" y="2276269"/>
            <a:chExt cx="4852003" cy="379817"/>
          </a:xfrm>
        </p:grpSpPr>
        <p:sp>
          <p:nvSpPr>
            <p:cNvPr id="23" name="Rounded Rectangle 2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7" name="Rounded Rectangle 2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8" name="TextBox 67"/>
            <p:cNvSpPr txBox="1">
              <a:spLocks noChangeArrowheads="1"/>
            </p:cNvSpPr>
            <p:nvPr/>
          </p:nvSpPr>
          <p:spPr bwMode="auto">
            <a:xfrm>
              <a:off x="1382870" y="2350478"/>
              <a:ext cx="4355370" cy="158464"/>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Matja</a:t>
              </a:r>
              <a:r>
                <a:rPr lang="en-IN" sz="2000" dirty="0">
                  <a:ea typeface="ＭＳ Ｐゴシック" pitchFamily="34" charset="-128"/>
                </a:rPr>
                <a:t> e </a:t>
              </a:r>
              <a:r>
                <a:rPr lang="en-IN" sz="2000" dirty="0" err="1">
                  <a:ea typeface="ＭＳ Ｐゴシック" pitchFamily="34" charset="-128"/>
                </a:rPr>
                <a:t>Performancës</a:t>
              </a:r>
              <a:endParaRPr lang="en-US" sz="2000" dirty="0">
                <a:ea typeface="ＭＳ Ｐゴシック" pitchFamily="34" charset="-128"/>
              </a:endParaRPr>
            </a:p>
          </p:txBody>
        </p:sp>
      </p:grpSp>
      <p:grpSp>
        <p:nvGrpSpPr>
          <p:cNvPr id="29" name="Group 69"/>
          <p:cNvGrpSpPr>
            <a:grpSpLocks/>
          </p:cNvGrpSpPr>
          <p:nvPr/>
        </p:nvGrpSpPr>
        <p:grpSpPr bwMode="auto">
          <a:xfrm>
            <a:off x="1847137" y="1656655"/>
            <a:ext cx="3096344" cy="959864"/>
            <a:chOff x="1224751" y="2276269"/>
            <a:chExt cx="4852003" cy="379817"/>
          </a:xfrm>
        </p:grpSpPr>
        <p:sp>
          <p:nvSpPr>
            <p:cNvPr id="30" name="Rounded Rectangle 2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1" name="Rounded Rectangle 30"/>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2" name="TextBox 67"/>
            <p:cNvSpPr txBox="1">
              <a:spLocks noChangeArrowheads="1"/>
            </p:cNvSpPr>
            <p:nvPr/>
          </p:nvSpPr>
          <p:spPr bwMode="auto">
            <a:xfrm>
              <a:off x="1563261" y="2355552"/>
              <a:ext cx="4228077" cy="158323"/>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Vendosja</a:t>
              </a:r>
              <a:r>
                <a:rPr lang="en-IN" sz="2000" dirty="0">
                  <a:ea typeface="ＭＳ Ｐゴシック" pitchFamily="34" charset="-128"/>
                </a:rPr>
                <a:t> e </a:t>
              </a:r>
              <a:r>
                <a:rPr lang="en-IN" sz="2000" dirty="0" err="1">
                  <a:ea typeface="ＭＳ Ｐゴシック" pitchFamily="34" charset="-128"/>
                </a:rPr>
                <a:t>Standardeve</a:t>
              </a:r>
              <a:endParaRPr lang="en-IN" sz="2000" dirty="0">
                <a:ea typeface="ＭＳ Ｐゴシック" pitchFamily="34" charset="-128"/>
              </a:endParaRPr>
            </a:p>
          </p:txBody>
        </p:sp>
      </p:grpSp>
      <p:grpSp>
        <p:nvGrpSpPr>
          <p:cNvPr id="33" name="Group 68"/>
          <p:cNvGrpSpPr>
            <a:grpSpLocks/>
          </p:cNvGrpSpPr>
          <p:nvPr/>
        </p:nvGrpSpPr>
        <p:grpSpPr bwMode="auto">
          <a:xfrm>
            <a:off x="1847136" y="3673618"/>
            <a:ext cx="3096344" cy="959008"/>
            <a:chOff x="1224751" y="2276269"/>
            <a:chExt cx="4852003" cy="379817"/>
          </a:xfrm>
        </p:grpSpPr>
        <p:sp>
          <p:nvSpPr>
            <p:cNvPr id="34" name="Rounded Rectangle 3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5" name="Rounded Rectangle 3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6" name="TextBox 67"/>
            <p:cNvSpPr txBox="1">
              <a:spLocks noChangeArrowheads="1"/>
            </p:cNvSpPr>
            <p:nvPr/>
          </p:nvSpPr>
          <p:spPr bwMode="auto">
            <a:xfrm>
              <a:off x="1270215" y="2350500"/>
              <a:ext cx="4580865" cy="280359"/>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Krahasimi</a:t>
              </a:r>
              <a:r>
                <a:rPr lang="en-IN" sz="2000" dirty="0">
                  <a:ea typeface="ＭＳ Ｐゴシック" pitchFamily="34" charset="-128"/>
                </a:rPr>
                <a:t> </a:t>
              </a:r>
              <a:r>
                <a:rPr lang="en-IN" sz="2000" dirty="0" err="1">
                  <a:ea typeface="ＭＳ Ｐゴシック" pitchFamily="34" charset="-128"/>
                </a:rPr>
                <a:t>i</a:t>
              </a:r>
              <a:r>
                <a:rPr lang="en-IN" sz="2000" dirty="0">
                  <a:ea typeface="ＭＳ Ｐゴシック" pitchFamily="34" charset="-128"/>
                </a:rPr>
                <a:t> </a:t>
              </a:r>
              <a:r>
                <a:rPr lang="en-IN" sz="2000" dirty="0" err="1">
                  <a:ea typeface="ＭＳ Ｐゴシック" pitchFamily="34" charset="-128"/>
                </a:rPr>
                <a:t>Performancës</a:t>
              </a:r>
              <a:r>
                <a:rPr lang="en-IN" sz="2000" dirty="0">
                  <a:ea typeface="ＭＳ Ｐゴシック" pitchFamily="34" charset="-128"/>
                </a:rPr>
                <a:t> </a:t>
              </a:r>
              <a:r>
                <a:rPr lang="en-IN" sz="2000" dirty="0" err="1">
                  <a:ea typeface="ＭＳ Ｐゴシック" pitchFamily="34" charset="-128"/>
                </a:rPr>
                <a:t>Aktuale</a:t>
              </a:r>
              <a:r>
                <a:rPr lang="en-IN" sz="2000" dirty="0">
                  <a:ea typeface="ＭＳ Ｐゴシック" pitchFamily="34" charset="-128"/>
                </a:rPr>
                <a:t> me </a:t>
              </a:r>
              <a:r>
                <a:rPr lang="en-IN" sz="2000" dirty="0" err="1">
                  <a:ea typeface="ＭＳ Ｐゴシック" pitchFamily="34" charset="-128"/>
                </a:rPr>
                <a:t>Standardet</a:t>
              </a:r>
              <a:endParaRPr lang="en-IN" sz="2000" dirty="0">
                <a:ea typeface="ＭＳ Ｐゴシック" pitchFamily="34" charset="-128"/>
              </a:endParaRPr>
            </a:p>
          </p:txBody>
        </p:sp>
      </p:grpSp>
      <p:grpSp>
        <p:nvGrpSpPr>
          <p:cNvPr id="37" name="Group 68"/>
          <p:cNvGrpSpPr>
            <a:grpSpLocks/>
          </p:cNvGrpSpPr>
          <p:nvPr/>
        </p:nvGrpSpPr>
        <p:grpSpPr bwMode="auto">
          <a:xfrm>
            <a:off x="1847136" y="4702240"/>
            <a:ext cx="3096344" cy="959009"/>
            <a:chOff x="1224751" y="2276269"/>
            <a:chExt cx="4852003" cy="379817"/>
          </a:xfrm>
        </p:grpSpPr>
        <p:sp>
          <p:nvSpPr>
            <p:cNvPr id="38" name="Rounded Rectangle 3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9" name="Rounded Rectangle 3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grpSp>
      <p:grpSp>
        <p:nvGrpSpPr>
          <p:cNvPr id="49" name="Group 69"/>
          <p:cNvGrpSpPr>
            <a:grpSpLocks/>
          </p:cNvGrpSpPr>
          <p:nvPr/>
        </p:nvGrpSpPr>
        <p:grpSpPr bwMode="auto">
          <a:xfrm>
            <a:off x="1847528" y="4702300"/>
            <a:ext cx="3096344" cy="1008112"/>
            <a:chOff x="1224751" y="2276269"/>
            <a:chExt cx="4852003" cy="379817"/>
          </a:xfrm>
        </p:grpSpPr>
        <p:sp>
          <p:nvSpPr>
            <p:cNvPr id="50" name="Rounded Rectangle 49"/>
            <p:cNvSpPr/>
            <p:nvPr/>
          </p:nvSpPr>
          <p:spPr>
            <a:xfrm flipV="1">
              <a:off x="1224751" y="2276269"/>
              <a:ext cx="4852003" cy="379817"/>
            </a:xfrm>
            <a:prstGeom prst="roundRect">
              <a:avLst/>
            </a:prstGeom>
            <a:solidFill>
              <a:srgbClr val="FF7C8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1" name="Rounded Rectangle 50"/>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2" name="TextBox 67"/>
            <p:cNvSpPr txBox="1">
              <a:spLocks noChangeArrowheads="1"/>
            </p:cNvSpPr>
            <p:nvPr/>
          </p:nvSpPr>
          <p:spPr bwMode="auto">
            <a:xfrm>
              <a:off x="1397327" y="2357658"/>
              <a:ext cx="4566589" cy="266704"/>
            </a:xfrm>
            <a:prstGeom prst="rect">
              <a:avLst/>
            </a:prstGeom>
            <a:noFill/>
            <a:ln w="9525">
              <a:noFill/>
              <a:miter lim="800000"/>
              <a:headEnd/>
              <a:tailEnd/>
            </a:ln>
          </p:spPr>
          <p:txBody>
            <a:bodyPr wrap="square">
              <a:spAutoFit/>
            </a:bodyPr>
            <a:lstStyle/>
            <a:p>
              <a:pPr algn="ctr">
                <a:defRPr/>
              </a:pPr>
              <a:r>
                <a:rPr lang="en-IN" sz="2000" dirty="0" err="1">
                  <a:ea typeface="ＭＳ Ｐゴシック" pitchFamily="34" charset="-128"/>
                </a:rPr>
                <a:t>Marrja</a:t>
              </a:r>
              <a:r>
                <a:rPr lang="en-IN" sz="2000" dirty="0">
                  <a:ea typeface="ＭＳ Ｐゴシック" pitchFamily="34" charset="-128"/>
                </a:rPr>
                <a:t> e </a:t>
              </a:r>
              <a:r>
                <a:rPr lang="en-IN" sz="2000" dirty="0" err="1">
                  <a:ea typeface="ＭＳ Ｐゴシック" pitchFamily="34" charset="-128"/>
                </a:rPr>
                <a:t>veprimeve</a:t>
              </a:r>
              <a:r>
                <a:rPr lang="en-IN" sz="2000" dirty="0">
                  <a:ea typeface="ＭＳ Ｐゴシック" pitchFamily="34" charset="-128"/>
                </a:rPr>
                <a:t> </a:t>
              </a:r>
              <a:r>
                <a:rPr lang="en-IN" sz="2000" dirty="0" err="1">
                  <a:ea typeface="ＭＳ Ｐゴシック" pitchFamily="34" charset="-128"/>
                </a:rPr>
                <a:t>korrigjuese</a:t>
              </a:r>
              <a:endParaRPr lang="en-US" sz="2000" dirty="0">
                <a:ea typeface="ＭＳ Ｐゴシック" pitchFamily="34" charset="-128"/>
              </a:endParaRPr>
            </a:p>
          </p:txBody>
        </p:sp>
      </p:grpSp>
      <p:sp>
        <p:nvSpPr>
          <p:cNvPr id="53" name="Rounded Rectangle 52"/>
          <p:cNvSpPr/>
          <p:nvPr/>
        </p:nvSpPr>
        <p:spPr>
          <a:xfrm>
            <a:off x="5231513" y="1052737"/>
            <a:ext cx="5328000" cy="5376789"/>
          </a:xfrm>
          <a:prstGeom prst="roundRect">
            <a:avLst>
              <a:gd name="adj" fmla="val 2287"/>
            </a:avLst>
          </a:prstGeom>
          <a:solidFill>
            <a:srgbClr val="FFFFFF">
              <a:alpha val="85098"/>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err="1">
                <a:solidFill>
                  <a:schemeClr val="tx1"/>
                </a:solidFill>
              </a:rPr>
              <a:t>Marrja</a:t>
            </a:r>
            <a:r>
              <a:rPr lang="en-IN" sz="2000" b="1" dirty="0">
                <a:solidFill>
                  <a:schemeClr val="tx1"/>
                </a:solidFill>
              </a:rPr>
              <a:t> e </a:t>
            </a:r>
            <a:r>
              <a:rPr lang="en-IN" sz="2000" b="1" dirty="0" err="1">
                <a:solidFill>
                  <a:schemeClr val="tx1"/>
                </a:solidFill>
              </a:rPr>
              <a:t>veprimeve</a:t>
            </a:r>
            <a:r>
              <a:rPr lang="en-IN" sz="2000" b="1" dirty="0">
                <a:solidFill>
                  <a:schemeClr val="tx1"/>
                </a:solidFill>
              </a:rPr>
              <a:t> </a:t>
            </a:r>
            <a:r>
              <a:rPr lang="en-IN" sz="2000" b="1" dirty="0" err="1">
                <a:solidFill>
                  <a:schemeClr val="tx1"/>
                </a:solidFill>
              </a:rPr>
              <a:t>korrigjuese</a:t>
            </a:r>
            <a:r>
              <a:rPr lang="en-IN" sz="2000" b="1" dirty="0">
                <a:solidFill>
                  <a:schemeClr val="tx1"/>
                </a:solidFill>
              </a:rPr>
              <a:t>:</a:t>
            </a:r>
          </a:p>
          <a:p>
            <a:pPr algn="ctr"/>
            <a:endParaRPr lang="en-IN" sz="2000" b="1" dirty="0">
              <a:solidFill>
                <a:schemeClr val="tx1"/>
              </a:solidFill>
            </a:endParaRPr>
          </a:p>
          <a:p>
            <a:pPr algn="ctr"/>
            <a:r>
              <a:rPr lang="en-IN" sz="2000" b="1" dirty="0" err="1">
                <a:solidFill>
                  <a:schemeClr val="tx1"/>
                </a:solidFill>
              </a:rPr>
              <a:t>Pasi</a:t>
            </a:r>
            <a:r>
              <a:rPr lang="en-IN" sz="2000" b="1" dirty="0">
                <a:solidFill>
                  <a:schemeClr val="tx1"/>
                </a:solidFill>
              </a:rPr>
              <a:t> </a:t>
            </a:r>
            <a:r>
              <a:rPr lang="en-IN" sz="2000" b="1" dirty="0" err="1">
                <a:solidFill>
                  <a:schemeClr val="tx1"/>
                </a:solidFill>
              </a:rPr>
              <a:t>njihet</a:t>
            </a:r>
            <a:r>
              <a:rPr lang="en-IN" sz="2000" b="1" dirty="0">
                <a:solidFill>
                  <a:schemeClr val="tx1"/>
                </a:solidFill>
              </a:rPr>
              <a:t> </a:t>
            </a:r>
            <a:r>
              <a:rPr lang="en-IN" sz="2000" b="1" dirty="0" err="1">
                <a:solidFill>
                  <a:schemeClr val="tx1"/>
                </a:solidFill>
              </a:rPr>
              <a:t>shkaku</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shkalla</a:t>
            </a:r>
            <a:r>
              <a:rPr lang="en-IN" sz="2000" b="1" dirty="0">
                <a:solidFill>
                  <a:schemeClr val="tx1"/>
                </a:solidFill>
              </a:rPr>
              <a:t> e </a:t>
            </a:r>
            <a:r>
              <a:rPr lang="en-IN" sz="2000" b="1" dirty="0" err="1">
                <a:solidFill>
                  <a:schemeClr val="tx1"/>
                </a:solidFill>
              </a:rPr>
              <a:t>devijimit</a:t>
            </a:r>
            <a:r>
              <a:rPr lang="en-IN" sz="2000" b="1" dirty="0">
                <a:solidFill>
                  <a:schemeClr val="tx1"/>
                </a:solidFill>
              </a:rPr>
              <a:t>, </a:t>
            </a:r>
            <a:r>
              <a:rPr lang="en-IN" sz="2000" b="1" dirty="0" err="1">
                <a:solidFill>
                  <a:schemeClr val="tx1"/>
                </a:solidFill>
              </a:rPr>
              <a:t>menaxheri</a:t>
            </a:r>
            <a:r>
              <a:rPr lang="en-IN" sz="2000" b="1" dirty="0">
                <a:solidFill>
                  <a:schemeClr val="tx1"/>
                </a:solidFill>
              </a:rPr>
              <a:t> </a:t>
            </a:r>
            <a:r>
              <a:rPr lang="en-IN" sz="2000" b="1" dirty="0" err="1">
                <a:solidFill>
                  <a:schemeClr val="tx1"/>
                </a:solidFill>
              </a:rPr>
              <a:t>duhet</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zbulojë</a:t>
            </a:r>
            <a:r>
              <a:rPr lang="en-IN" sz="2000" b="1" dirty="0">
                <a:solidFill>
                  <a:schemeClr val="tx1"/>
                </a:solidFill>
              </a:rPr>
              <a:t> </a:t>
            </a:r>
            <a:r>
              <a:rPr lang="en-IN" sz="2000" b="1" dirty="0" err="1">
                <a:solidFill>
                  <a:schemeClr val="tx1"/>
                </a:solidFill>
              </a:rPr>
              <a:t>gabimet</a:t>
            </a:r>
            <a:r>
              <a:rPr lang="en-IN" sz="2000" b="1" dirty="0">
                <a:solidFill>
                  <a:schemeClr val="tx1"/>
                </a:solidFill>
              </a:rPr>
              <a:t> </a:t>
            </a:r>
            <a:r>
              <a:rPr lang="en-IN" sz="2000" b="1" dirty="0" err="1">
                <a:solidFill>
                  <a:schemeClr val="tx1"/>
                </a:solidFill>
              </a:rPr>
              <a:t>dhe</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marrë</a:t>
            </a:r>
            <a:r>
              <a:rPr lang="en-IN" sz="2000" b="1" dirty="0">
                <a:solidFill>
                  <a:schemeClr val="tx1"/>
                </a:solidFill>
              </a:rPr>
              <a:t> masa </a:t>
            </a:r>
            <a:r>
              <a:rPr lang="en-IN" sz="2000" b="1" dirty="0" err="1">
                <a:solidFill>
                  <a:schemeClr val="tx1"/>
                </a:solidFill>
              </a:rPr>
              <a:t>korrigjuese</a:t>
            </a:r>
            <a:r>
              <a:rPr lang="en-IN" sz="2000" b="1" dirty="0">
                <a:solidFill>
                  <a:schemeClr val="tx1"/>
                </a:solidFill>
              </a:rPr>
              <a:t> </a:t>
            </a:r>
            <a:r>
              <a:rPr lang="en-IN" sz="2000" b="1" dirty="0" err="1">
                <a:solidFill>
                  <a:schemeClr val="tx1"/>
                </a:solidFill>
              </a:rPr>
              <a:t>për</a:t>
            </a:r>
            <a:r>
              <a:rPr lang="en-IN" sz="2000" b="1" dirty="0">
                <a:solidFill>
                  <a:schemeClr val="tx1"/>
                </a:solidFill>
              </a:rPr>
              <a:t> to. </a:t>
            </a:r>
            <a:r>
              <a:rPr lang="en-IN" sz="2000" b="1" dirty="0" err="1">
                <a:solidFill>
                  <a:schemeClr val="tx1"/>
                </a:solidFill>
              </a:rPr>
              <a:t>Këtu</a:t>
            </a:r>
            <a:r>
              <a:rPr lang="en-IN" sz="2000" b="1" dirty="0">
                <a:solidFill>
                  <a:schemeClr val="tx1"/>
                </a:solidFill>
              </a:rPr>
              <a:t> ka </a:t>
            </a:r>
            <a:r>
              <a:rPr lang="en-IN" sz="2000" b="1" dirty="0" err="1">
                <a:solidFill>
                  <a:schemeClr val="tx1"/>
                </a:solidFill>
              </a:rPr>
              <a:t>dy</a:t>
            </a:r>
            <a:r>
              <a:rPr lang="en-IN" sz="2000" b="1" dirty="0">
                <a:solidFill>
                  <a:schemeClr val="tx1"/>
                </a:solidFill>
              </a:rPr>
              <a:t> </a:t>
            </a:r>
            <a:r>
              <a:rPr lang="en-IN" sz="2000" b="1" dirty="0" err="1">
                <a:solidFill>
                  <a:schemeClr val="tx1"/>
                </a:solidFill>
              </a:rPr>
              <a:t>alternativa</a:t>
            </a:r>
            <a:r>
              <a:rPr lang="en-IN" sz="2000" b="1" dirty="0">
                <a:solidFill>
                  <a:schemeClr val="tx1"/>
                </a:solidFill>
              </a:rPr>
              <a:t>:</a:t>
            </a:r>
          </a:p>
          <a:p>
            <a:pPr marL="342900" indent="-342900" algn="ctr">
              <a:buFont typeface="Arial" panose="020B0604020202020204" pitchFamily="34" charset="0"/>
              <a:buChar char="•"/>
            </a:pPr>
            <a:r>
              <a:rPr lang="en-IN" sz="2000" b="1" dirty="0" err="1">
                <a:solidFill>
                  <a:schemeClr val="tx1"/>
                </a:solidFill>
              </a:rPr>
              <a:t>Marrja</a:t>
            </a:r>
            <a:r>
              <a:rPr lang="en-IN" sz="2000" b="1" dirty="0">
                <a:solidFill>
                  <a:schemeClr val="tx1"/>
                </a:solidFill>
              </a:rPr>
              <a:t> e </a:t>
            </a:r>
            <a:r>
              <a:rPr lang="en-IN" sz="2000" b="1" dirty="0" err="1">
                <a:solidFill>
                  <a:srgbClr val="C00000"/>
                </a:solidFill>
              </a:rPr>
              <a:t>masave</a:t>
            </a:r>
            <a:r>
              <a:rPr lang="en-IN" sz="2000" b="1" dirty="0">
                <a:solidFill>
                  <a:srgbClr val="C00000"/>
                </a:solidFill>
              </a:rPr>
              <a:t> </a:t>
            </a:r>
            <a:r>
              <a:rPr lang="en-IN" sz="2000" b="1" dirty="0" err="1">
                <a:solidFill>
                  <a:srgbClr val="C00000"/>
                </a:solidFill>
              </a:rPr>
              <a:t>korrigjuese</a:t>
            </a:r>
            <a:r>
              <a:rPr lang="en-IN" sz="2000" b="1" dirty="0">
                <a:solidFill>
                  <a:srgbClr val="C00000"/>
                </a:solidFill>
              </a:rPr>
              <a:t> </a:t>
            </a:r>
            <a:r>
              <a:rPr lang="en-IN" sz="2000" b="1" dirty="0" err="1">
                <a:solidFill>
                  <a:schemeClr val="tx1"/>
                </a:solidFill>
              </a:rPr>
              <a:t>për</a:t>
            </a:r>
            <a:r>
              <a:rPr lang="en-IN" sz="2000" b="1" dirty="0">
                <a:solidFill>
                  <a:schemeClr val="tx1"/>
                </a:solidFill>
              </a:rPr>
              <a:t> </a:t>
            </a:r>
            <a:r>
              <a:rPr lang="en-IN" sz="2000" b="1" dirty="0" err="1">
                <a:solidFill>
                  <a:schemeClr val="tx1"/>
                </a:solidFill>
              </a:rPr>
              <a:t>devijimet</a:t>
            </a:r>
            <a:r>
              <a:rPr lang="en-IN" sz="2000" b="1" dirty="0">
                <a:solidFill>
                  <a:schemeClr val="tx1"/>
                </a:solidFill>
              </a:rPr>
              <a:t> </a:t>
            </a:r>
            <a:r>
              <a:rPr lang="en-IN" sz="2000" b="1" dirty="0" err="1">
                <a:solidFill>
                  <a:schemeClr val="tx1"/>
                </a:solidFill>
              </a:rPr>
              <a:t>që</a:t>
            </a:r>
            <a:r>
              <a:rPr lang="en-IN" sz="2000" b="1" dirty="0">
                <a:solidFill>
                  <a:schemeClr val="tx1"/>
                </a:solidFill>
              </a:rPr>
              <a:t> </a:t>
            </a:r>
            <a:r>
              <a:rPr lang="en-IN" sz="2000" b="1" dirty="0" err="1">
                <a:solidFill>
                  <a:schemeClr val="tx1"/>
                </a:solidFill>
              </a:rPr>
              <a:t>kanë</a:t>
            </a:r>
            <a:r>
              <a:rPr lang="en-IN" sz="2000" b="1" dirty="0">
                <a:solidFill>
                  <a:schemeClr val="tx1"/>
                </a:solidFill>
              </a:rPr>
              <a:t> </a:t>
            </a:r>
            <a:r>
              <a:rPr lang="en-IN" sz="2000" b="1" dirty="0" err="1">
                <a:solidFill>
                  <a:schemeClr val="tx1"/>
                </a:solidFill>
              </a:rPr>
              <a:t>ndodhur</a:t>
            </a:r>
            <a:r>
              <a:rPr lang="en-IN" sz="2000" b="1" dirty="0">
                <a:solidFill>
                  <a:schemeClr val="tx1"/>
                </a:solidFill>
              </a:rPr>
              <a:t> </a:t>
            </a:r>
            <a:r>
              <a:rPr lang="en-IN" sz="2000" b="1" dirty="0" err="1">
                <a:solidFill>
                  <a:schemeClr val="tx1"/>
                </a:solidFill>
              </a:rPr>
              <a:t>dhe</a:t>
            </a:r>
            <a:endParaRPr lang="en-IN" sz="2000" b="1" dirty="0">
              <a:solidFill>
                <a:schemeClr val="tx1"/>
              </a:solidFill>
            </a:endParaRPr>
          </a:p>
          <a:p>
            <a:pPr marL="342900" indent="-342900" algn="ctr">
              <a:buFont typeface="Arial" panose="020B0604020202020204" pitchFamily="34" charset="0"/>
              <a:buChar char="•"/>
            </a:pPr>
            <a:r>
              <a:rPr lang="en-IN" sz="2000" b="1" dirty="0">
                <a:solidFill>
                  <a:schemeClr val="tx1"/>
                </a:solidFill>
              </a:rPr>
              <a:t>Pas </a:t>
            </a:r>
            <a:r>
              <a:rPr lang="en-IN" sz="2000" b="1" dirty="0" err="1">
                <a:solidFill>
                  <a:schemeClr val="tx1"/>
                </a:solidFill>
              </a:rPr>
              <a:t>marrjes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masave</a:t>
            </a:r>
            <a:r>
              <a:rPr lang="en-IN" sz="2000" b="1" dirty="0">
                <a:solidFill>
                  <a:schemeClr val="tx1"/>
                </a:solidFill>
              </a:rPr>
              <a:t> </a:t>
            </a:r>
            <a:r>
              <a:rPr lang="en-IN" sz="2000" b="1" dirty="0" err="1">
                <a:solidFill>
                  <a:schemeClr val="tx1"/>
                </a:solidFill>
              </a:rPr>
              <a:t>korrigjuese</a:t>
            </a:r>
            <a:r>
              <a:rPr lang="en-IN" sz="2000" b="1" dirty="0">
                <a:solidFill>
                  <a:schemeClr val="tx1"/>
                </a:solidFill>
              </a:rPr>
              <a:t>, </a:t>
            </a:r>
            <a:r>
              <a:rPr lang="en-IN" sz="2000" b="1" dirty="0" err="1">
                <a:solidFill>
                  <a:schemeClr val="tx1"/>
                </a:solidFill>
              </a:rPr>
              <a:t>nëse</a:t>
            </a:r>
            <a:r>
              <a:rPr lang="en-IN" sz="2000" b="1" dirty="0">
                <a:solidFill>
                  <a:schemeClr val="tx1"/>
                </a:solidFill>
              </a:rPr>
              <a:t> </a:t>
            </a:r>
            <a:r>
              <a:rPr lang="en-IN" sz="2000" b="1" dirty="0" err="1">
                <a:solidFill>
                  <a:schemeClr val="tx1"/>
                </a:solidFill>
              </a:rPr>
              <a:t>performanca</a:t>
            </a:r>
            <a:r>
              <a:rPr lang="en-IN" sz="2000" b="1" dirty="0">
                <a:solidFill>
                  <a:schemeClr val="tx1"/>
                </a:solidFill>
              </a:rPr>
              <a:t> </a:t>
            </a:r>
            <a:r>
              <a:rPr lang="en-IN" sz="2000" b="1" dirty="0" err="1">
                <a:solidFill>
                  <a:schemeClr val="tx1"/>
                </a:solidFill>
              </a:rPr>
              <a:t>aktuale</a:t>
            </a:r>
            <a:r>
              <a:rPr lang="en-IN" sz="2000" b="1" dirty="0">
                <a:solidFill>
                  <a:schemeClr val="tx1"/>
                </a:solidFill>
              </a:rPr>
              <a:t> </a:t>
            </a:r>
            <a:r>
              <a:rPr lang="en-IN" sz="2000" b="1" dirty="0" err="1">
                <a:solidFill>
                  <a:schemeClr val="tx1"/>
                </a:solidFill>
              </a:rPr>
              <a:t>nuk</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në</a:t>
            </a:r>
            <a:r>
              <a:rPr lang="en-IN" sz="2000" b="1" dirty="0">
                <a:solidFill>
                  <a:schemeClr val="tx1"/>
                </a:solidFill>
              </a:rPr>
              <a:t> </a:t>
            </a:r>
            <a:r>
              <a:rPr lang="en-IN" sz="2000" b="1" dirty="0" err="1">
                <a:solidFill>
                  <a:schemeClr val="tx1"/>
                </a:solidFill>
              </a:rPr>
              <a:t>përputhje</a:t>
            </a:r>
            <a:r>
              <a:rPr lang="en-IN" sz="2000" b="1" dirty="0">
                <a:solidFill>
                  <a:schemeClr val="tx1"/>
                </a:solidFill>
              </a:rPr>
              <a:t> me planet, </a:t>
            </a:r>
            <a:r>
              <a:rPr lang="en-IN" sz="2000" b="1" dirty="0" err="1">
                <a:solidFill>
                  <a:schemeClr val="tx1"/>
                </a:solidFill>
              </a:rPr>
              <a:t>menaxheri</a:t>
            </a:r>
            <a:r>
              <a:rPr lang="en-IN" sz="2000" b="1" dirty="0">
                <a:solidFill>
                  <a:schemeClr val="tx1"/>
                </a:solidFill>
              </a:rPr>
              <a:t> </a:t>
            </a:r>
            <a:r>
              <a:rPr lang="en-IN" sz="2000" b="1" dirty="0" err="1">
                <a:solidFill>
                  <a:schemeClr val="tx1"/>
                </a:solidFill>
              </a:rPr>
              <a:t>mund</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rgbClr val="C00000"/>
                </a:solidFill>
              </a:rPr>
              <a:t>rishikojë</a:t>
            </a:r>
            <a:r>
              <a:rPr lang="en-IN" sz="2000" b="1" dirty="0">
                <a:solidFill>
                  <a:srgbClr val="C00000"/>
                </a:solidFill>
              </a:rPr>
              <a:t> </a:t>
            </a:r>
            <a:r>
              <a:rPr lang="en-IN" sz="2000" b="1" dirty="0" err="1">
                <a:solidFill>
                  <a:srgbClr val="C00000"/>
                </a:solidFill>
              </a:rPr>
              <a:t>objektivat</a:t>
            </a:r>
            <a:r>
              <a:rPr lang="en-IN" sz="2000" b="1" dirty="0">
                <a:solidFill>
                  <a:schemeClr val="tx1"/>
                </a:solidFill>
              </a:rPr>
              <a:t>. </a:t>
            </a:r>
          </a:p>
          <a:p>
            <a:pPr algn="ctr"/>
            <a:r>
              <a:rPr lang="en-IN" sz="2000" b="1" dirty="0" err="1">
                <a:solidFill>
                  <a:schemeClr val="tx1"/>
                </a:solidFill>
              </a:rPr>
              <a:t>Pikërisht</a:t>
            </a:r>
            <a:r>
              <a:rPr lang="en-IN" sz="2000" b="1" dirty="0">
                <a:solidFill>
                  <a:schemeClr val="tx1"/>
                </a:solidFill>
              </a:rPr>
              <a:t> </a:t>
            </a:r>
            <a:r>
              <a:rPr lang="en-IN" sz="2000" b="1" dirty="0" err="1">
                <a:solidFill>
                  <a:schemeClr val="tx1"/>
                </a:solidFill>
              </a:rPr>
              <a:t>këtu</a:t>
            </a:r>
            <a:r>
              <a:rPr lang="en-IN" sz="2000" b="1" dirty="0">
                <a:solidFill>
                  <a:schemeClr val="tx1"/>
                </a:solidFill>
              </a:rPr>
              <a:t> </a:t>
            </a:r>
            <a:r>
              <a:rPr lang="en-IN" sz="2000" b="1" dirty="0" err="1">
                <a:solidFill>
                  <a:schemeClr val="tx1"/>
                </a:solidFill>
              </a:rPr>
              <a:t>përfundon</a:t>
            </a:r>
            <a:r>
              <a:rPr lang="en-IN" sz="2000" b="1" dirty="0">
                <a:solidFill>
                  <a:schemeClr val="tx1"/>
                </a:solidFill>
              </a:rPr>
              <a:t> </a:t>
            </a:r>
            <a:r>
              <a:rPr lang="en-IN" sz="2000" b="1" dirty="0" err="1">
                <a:solidFill>
                  <a:schemeClr val="tx1"/>
                </a:solidFill>
              </a:rPr>
              <a:t>procesi</a:t>
            </a:r>
            <a:r>
              <a:rPr lang="en-IN" sz="2000" b="1" dirty="0">
                <a:solidFill>
                  <a:schemeClr val="tx1"/>
                </a:solidFill>
              </a:rPr>
              <a:t> </a:t>
            </a:r>
            <a:r>
              <a:rPr lang="en-IN" sz="2000" b="1" dirty="0" err="1">
                <a:solidFill>
                  <a:schemeClr val="tx1"/>
                </a:solidFill>
              </a:rPr>
              <a:t>i</a:t>
            </a:r>
            <a:r>
              <a:rPr lang="en-IN" sz="2000" b="1" dirty="0">
                <a:solidFill>
                  <a:schemeClr val="tx1"/>
                </a:solidFill>
              </a:rPr>
              <a:t> </a:t>
            </a:r>
            <a:r>
              <a:rPr lang="en-IN" sz="2000" b="1" dirty="0" err="1">
                <a:solidFill>
                  <a:schemeClr val="tx1"/>
                </a:solidFill>
              </a:rPr>
              <a:t>kontrollit</a:t>
            </a:r>
            <a:r>
              <a:rPr lang="en-IN" sz="2000" b="1" dirty="0">
                <a:solidFill>
                  <a:schemeClr val="tx1"/>
                </a:solidFill>
              </a:rPr>
              <a:t>. </a:t>
            </a:r>
          </a:p>
          <a:p>
            <a:pPr algn="ctr"/>
            <a:r>
              <a:rPr lang="en-IN" sz="2000" b="1" dirty="0" err="1">
                <a:solidFill>
                  <a:schemeClr val="tx1"/>
                </a:solidFill>
              </a:rPr>
              <a:t>Ndjekja</a:t>
            </a:r>
            <a:r>
              <a:rPr lang="en-IN" sz="2000" b="1" dirty="0">
                <a:solidFill>
                  <a:schemeClr val="tx1"/>
                </a:solidFill>
              </a:rPr>
              <a:t> </a:t>
            </a:r>
            <a:r>
              <a:rPr lang="en-IN" sz="2000" b="1" dirty="0" err="1">
                <a:solidFill>
                  <a:schemeClr val="tx1"/>
                </a:solidFill>
              </a:rPr>
              <a:t>është</a:t>
            </a:r>
            <a:r>
              <a:rPr lang="en-IN" sz="2000" b="1" dirty="0">
                <a:solidFill>
                  <a:schemeClr val="tx1"/>
                </a:solidFill>
              </a:rPr>
              <a:t> </a:t>
            </a:r>
            <a:r>
              <a:rPr lang="en-IN" sz="2000" b="1" dirty="0" err="1">
                <a:solidFill>
                  <a:schemeClr val="tx1"/>
                </a:solidFill>
              </a:rPr>
              <a:t>një</a:t>
            </a:r>
            <a:r>
              <a:rPr lang="en-IN" sz="2000" b="1" dirty="0">
                <a:solidFill>
                  <a:schemeClr val="tx1"/>
                </a:solidFill>
              </a:rPr>
              <a:t> hap </a:t>
            </a:r>
            <a:r>
              <a:rPr lang="en-IN" sz="2000" b="1" dirty="0" err="1">
                <a:solidFill>
                  <a:schemeClr val="tx1"/>
                </a:solidFill>
              </a:rPr>
              <a:t>i</a:t>
            </a:r>
            <a:r>
              <a:rPr lang="en-IN" sz="2000" b="1" dirty="0">
                <a:solidFill>
                  <a:schemeClr val="tx1"/>
                </a:solidFill>
              </a:rPr>
              <a:t> </a:t>
            </a:r>
            <a:r>
              <a:rPr lang="en-IN" sz="2000" b="1" dirty="0" err="1">
                <a:solidFill>
                  <a:schemeClr val="tx1"/>
                </a:solidFill>
              </a:rPr>
              <a:t>rëndësishëm</a:t>
            </a:r>
            <a:r>
              <a:rPr lang="en-IN" sz="2000" b="1" dirty="0">
                <a:solidFill>
                  <a:schemeClr val="tx1"/>
                </a:solidFill>
              </a:rPr>
              <a:t> </a:t>
            </a:r>
            <a:r>
              <a:rPr lang="en-IN" sz="2000" b="1" dirty="0" err="1">
                <a:solidFill>
                  <a:schemeClr val="tx1"/>
                </a:solidFill>
              </a:rPr>
              <a:t>sepse</a:t>
            </a:r>
            <a:r>
              <a:rPr lang="en-IN" sz="2000" b="1" dirty="0">
                <a:solidFill>
                  <a:schemeClr val="tx1"/>
                </a:solidFill>
              </a:rPr>
              <a:t> </a:t>
            </a:r>
            <a:r>
              <a:rPr lang="en-IN" sz="2000" b="1" dirty="0" err="1">
                <a:solidFill>
                  <a:schemeClr val="tx1"/>
                </a:solidFill>
              </a:rPr>
              <a:t>vetëm</a:t>
            </a:r>
            <a:r>
              <a:rPr lang="en-IN" sz="2000" b="1" dirty="0">
                <a:solidFill>
                  <a:schemeClr val="tx1"/>
                </a:solidFill>
              </a:rPr>
              <a:t> </a:t>
            </a:r>
            <a:r>
              <a:rPr lang="en-IN" sz="2000" b="1" dirty="0" err="1">
                <a:solidFill>
                  <a:schemeClr val="tx1"/>
                </a:solidFill>
              </a:rPr>
              <a:t>nëpërmjet</a:t>
            </a:r>
            <a:r>
              <a:rPr lang="en-IN" sz="2000" b="1" dirty="0">
                <a:solidFill>
                  <a:schemeClr val="tx1"/>
                </a:solidFill>
              </a:rPr>
              <a:t> </a:t>
            </a:r>
            <a:r>
              <a:rPr lang="en-IN" sz="2000" b="1" dirty="0" err="1">
                <a:solidFill>
                  <a:schemeClr val="tx1"/>
                </a:solidFill>
              </a:rPr>
              <a:t>marrjes</a:t>
            </a:r>
            <a:r>
              <a:rPr lang="en-IN" sz="2000" b="1" dirty="0">
                <a:solidFill>
                  <a:schemeClr val="tx1"/>
                </a:solidFill>
              </a:rPr>
              <a:t> </a:t>
            </a:r>
            <a:r>
              <a:rPr lang="en-IN" sz="2000" b="1" dirty="0" err="1">
                <a:solidFill>
                  <a:schemeClr val="tx1"/>
                </a:solidFill>
              </a:rPr>
              <a:t>së</a:t>
            </a:r>
            <a:r>
              <a:rPr lang="en-IN" sz="2000" b="1" dirty="0">
                <a:solidFill>
                  <a:schemeClr val="tx1"/>
                </a:solidFill>
              </a:rPr>
              <a:t> </a:t>
            </a:r>
            <a:r>
              <a:rPr lang="en-IN" sz="2000" b="1" dirty="0" err="1">
                <a:solidFill>
                  <a:schemeClr val="tx1"/>
                </a:solidFill>
              </a:rPr>
              <a:t>masave</a:t>
            </a:r>
            <a:r>
              <a:rPr lang="en-IN" sz="2000" b="1" dirty="0">
                <a:solidFill>
                  <a:schemeClr val="tx1"/>
                </a:solidFill>
              </a:rPr>
              <a:t> </a:t>
            </a:r>
            <a:r>
              <a:rPr lang="en-IN" sz="2000" b="1" dirty="0" err="1">
                <a:solidFill>
                  <a:schemeClr val="tx1"/>
                </a:solidFill>
              </a:rPr>
              <a:t>korrigjuese</a:t>
            </a:r>
            <a:r>
              <a:rPr lang="en-IN" sz="2000" b="1" dirty="0">
                <a:solidFill>
                  <a:schemeClr val="tx1"/>
                </a:solidFill>
              </a:rPr>
              <a:t>, </a:t>
            </a:r>
            <a:r>
              <a:rPr lang="en-IN" sz="2000" b="1" dirty="0" err="1">
                <a:solidFill>
                  <a:schemeClr val="tx1"/>
                </a:solidFill>
              </a:rPr>
              <a:t>një</a:t>
            </a:r>
            <a:r>
              <a:rPr lang="en-IN" sz="2000" b="1" dirty="0">
                <a:solidFill>
                  <a:schemeClr val="tx1"/>
                </a:solidFill>
              </a:rPr>
              <a:t> </a:t>
            </a:r>
            <a:r>
              <a:rPr lang="en-IN" sz="2000" b="1" dirty="0" err="1">
                <a:solidFill>
                  <a:schemeClr val="tx1"/>
                </a:solidFill>
              </a:rPr>
              <a:t>menaxher</a:t>
            </a:r>
            <a:r>
              <a:rPr lang="en-IN" sz="2000" b="1" dirty="0">
                <a:solidFill>
                  <a:schemeClr val="tx1"/>
                </a:solidFill>
              </a:rPr>
              <a:t> </a:t>
            </a:r>
            <a:r>
              <a:rPr lang="en-IN" sz="2000" b="1" dirty="0" err="1">
                <a:solidFill>
                  <a:schemeClr val="tx1"/>
                </a:solidFill>
              </a:rPr>
              <a:t>mund</a:t>
            </a:r>
            <a:r>
              <a:rPr lang="en-IN" sz="2000" b="1" dirty="0">
                <a:solidFill>
                  <a:schemeClr val="tx1"/>
                </a:solidFill>
              </a:rPr>
              <a:t> </a:t>
            </a:r>
            <a:r>
              <a:rPr lang="en-IN" sz="2000" b="1" dirty="0" err="1">
                <a:solidFill>
                  <a:schemeClr val="tx1"/>
                </a:solidFill>
              </a:rPr>
              <a:t>të</a:t>
            </a:r>
            <a:r>
              <a:rPr lang="en-IN" sz="2000" b="1" dirty="0">
                <a:solidFill>
                  <a:schemeClr val="tx1"/>
                </a:solidFill>
              </a:rPr>
              <a:t> </a:t>
            </a:r>
            <a:r>
              <a:rPr lang="en-IN" sz="2000" b="1" dirty="0" err="1">
                <a:solidFill>
                  <a:schemeClr val="tx1"/>
                </a:solidFill>
              </a:rPr>
              <a:t>ushtrojë</a:t>
            </a:r>
            <a:r>
              <a:rPr lang="en-IN" sz="2000" b="1" dirty="0">
                <a:solidFill>
                  <a:schemeClr val="tx1"/>
                </a:solidFill>
              </a:rPr>
              <a:t> </a:t>
            </a:r>
            <a:r>
              <a:rPr lang="en-IN" sz="2000" b="1" dirty="0" err="1">
                <a:solidFill>
                  <a:schemeClr val="tx1"/>
                </a:solidFill>
              </a:rPr>
              <a:t>kontroll</a:t>
            </a:r>
            <a:r>
              <a:rPr lang="en-IN" sz="2000" b="1" dirty="0">
                <a:solidFill>
                  <a:schemeClr val="tx1"/>
                </a:solidFill>
              </a:rPr>
              <a:t>.</a:t>
            </a:r>
          </a:p>
        </p:txBody>
      </p:sp>
      <p:sp>
        <p:nvSpPr>
          <p:cNvPr id="2" name="Footer Placeholder 1">
            <a:extLst>
              <a:ext uri="{FF2B5EF4-FFF2-40B4-BE49-F238E27FC236}">
                <a16:creationId xmlns:a16="http://schemas.microsoft.com/office/drawing/2014/main" id="{1A3FE17A-2178-D390-2FC1-33696032BB7D}"/>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55159EE1-119F-96C7-BC95-D74FCCB833D1}"/>
              </a:ext>
            </a:extLst>
          </p:cNvPr>
          <p:cNvSpPr>
            <a:spLocks noGrp="1"/>
          </p:cNvSpPr>
          <p:nvPr>
            <p:ph type="sldNum" sz="quarter" idx="12"/>
          </p:nvPr>
        </p:nvSpPr>
        <p:spPr/>
        <p:txBody>
          <a:bodyPr/>
          <a:lstStyle/>
          <a:p>
            <a:fld id="{6D273D59-D904-459C-AC51-7F75104BC442}" type="slidenum">
              <a:rPr lang="en-IN" smtClean="0"/>
              <a:t>39</a:t>
            </a:fld>
            <a:endParaRPr lang="en-IN" dirty="0"/>
          </a:p>
        </p:txBody>
      </p:sp>
      <p:grpSp>
        <p:nvGrpSpPr>
          <p:cNvPr id="5" name="Group 4">
            <a:extLst>
              <a:ext uri="{FF2B5EF4-FFF2-40B4-BE49-F238E27FC236}">
                <a16:creationId xmlns:a16="http://schemas.microsoft.com/office/drawing/2014/main" id="{62AF707D-2B3C-2372-2638-B40D1994C640}"/>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F5EF8839-0353-C180-4306-CB70602D9E4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8B4569C3-64C7-C5A1-F5B8-EAFD957C96CB}"/>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017B4F23-502F-ED54-00FC-24CB0B7FCA6B}"/>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Hapat</a:t>
              </a:r>
              <a:r>
                <a:rPr lang="en-IN" sz="3200" b="1" dirty="0"/>
                <a:t> e </a:t>
              </a:r>
              <a:r>
                <a:rPr lang="en-IN" sz="3200" b="1" dirty="0" err="1"/>
                <a:t>procesit</a:t>
              </a:r>
              <a:r>
                <a:rPr lang="en-IN" sz="3200" b="1" dirty="0"/>
                <a:t> </a:t>
              </a:r>
              <a:r>
                <a:rPr lang="en-IN" sz="3200" b="1" dirty="0" err="1"/>
                <a:t>të</a:t>
              </a:r>
              <a:r>
                <a:rPr lang="en-IN" sz="3200" b="1" dirty="0"/>
                <a:t> </a:t>
              </a:r>
              <a:r>
                <a:rPr lang="en-IN" sz="3200" b="1" dirty="0" err="1"/>
                <a:t>Kontrollit</a:t>
              </a:r>
              <a:endParaRPr lang="en-IN" sz="3200" b="1" dirty="0"/>
            </a:p>
          </p:txBody>
        </p:sp>
      </p:grpSp>
      <p:pic>
        <p:nvPicPr>
          <p:cNvPr id="21" name="Picture 20">
            <a:extLst>
              <a:ext uri="{FF2B5EF4-FFF2-40B4-BE49-F238E27FC236}">
                <a16:creationId xmlns:a16="http://schemas.microsoft.com/office/drawing/2014/main" id="{E9DC6FEE-9DEF-FEA8-4F11-08548F7F8C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233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lide(fromLeft)">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grpSp>
        <p:nvGrpSpPr>
          <p:cNvPr id="7" name="Group 11"/>
          <p:cNvGrpSpPr/>
          <p:nvPr/>
        </p:nvGrpSpPr>
        <p:grpSpPr>
          <a:xfrm>
            <a:off x="5807968" y="845998"/>
            <a:ext cx="4860032" cy="5607338"/>
            <a:chOff x="0" y="908720"/>
            <a:chExt cx="3491880" cy="5976000"/>
          </a:xfrm>
          <a:blipFill dpi="0" rotWithShape="1">
            <a:blip r:embed="rId6">
              <a:alphaModFix amt="65000"/>
            </a:blip>
            <a:srcRect/>
            <a:stretch>
              <a:fillRect/>
            </a:stretch>
          </a:blipFill>
        </p:grpSpPr>
        <p:sp>
          <p:nvSpPr>
            <p:cNvPr id="8" name="Rectangle 7"/>
            <p:cNvSpPr/>
            <p:nvPr/>
          </p:nvSpPr>
          <p:spPr>
            <a:xfrm>
              <a:off x="0" y="908720"/>
              <a:ext cx="3491880" cy="5976000"/>
            </a:xfrm>
            <a:prstGeom prst="rect">
              <a:avLst/>
            </a:prstGeom>
            <a:grpFill/>
            <a:ln>
              <a:solidFill>
                <a:srgbClr val="6FC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FF00"/>
                </a:solidFill>
              </a:endParaRPr>
            </a:p>
          </p:txBody>
        </p:sp>
        <p:sp>
          <p:nvSpPr>
            <p:cNvPr id="9" name="TextBox 8"/>
            <p:cNvSpPr txBox="1"/>
            <p:nvPr/>
          </p:nvSpPr>
          <p:spPr>
            <a:xfrm>
              <a:off x="51737" y="1107857"/>
              <a:ext cx="3388406" cy="5395793"/>
            </a:xfrm>
            <a:prstGeom prst="rect">
              <a:avLst/>
            </a:prstGeom>
            <a:noFill/>
            <a:ln>
              <a:noFill/>
            </a:ln>
          </p:spPr>
          <p:txBody>
            <a:bodyPr wrap="square" rtlCol="0">
              <a:spAutoFit/>
            </a:bodyPr>
            <a:lstStyle/>
            <a:p>
              <a:pPr marL="457200" indent="-457200">
                <a:buFont typeface="Arial" pitchFamily="34" charset="0"/>
                <a:buChar char="•"/>
              </a:pPr>
              <a:r>
                <a:rPr lang="en-IN" sz="1900" b="1" dirty="0">
                  <a:effectLst>
                    <a:glow rad="228600">
                      <a:schemeClr val="bg1">
                        <a:alpha val="40000"/>
                      </a:schemeClr>
                    </a:glow>
                  </a:effectLst>
                </a:rPr>
                <a:t>"</a:t>
              </a:r>
              <a:r>
                <a:rPr lang="en-IN" sz="1900" b="1" dirty="0" err="1">
                  <a:effectLst>
                    <a:glow rad="228600">
                      <a:schemeClr val="bg1">
                        <a:alpha val="40000"/>
                      </a:schemeClr>
                    </a:glow>
                  </a:effectLst>
                </a:rPr>
                <a:t>Planifikim</a:t>
              </a:r>
              <a:r>
                <a:rPr lang="en-IN" sz="1900" b="1" dirty="0">
                  <a:effectLst>
                    <a:glow rad="228600">
                      <a:schemeClr val="bg1">
                        <a:alpha val="40000"/>
                      </a:schemeClr>
                    </a:glow>
                  </a:effectLst>
                </a:rPr>
                <a:t>" do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thotë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shikosh</a:t>
              </a:r>
              <a:r>
                <a:rPr lang="en-IN" sz="1900" b="1" dirty="0">
                  <a:effectLst>
                    <a:glow rad="228600">
                      <a:schemeClr val="bg1">
                        <a:alpha val="40000"/>
                      </a:schemeClr>
                    </a:glow>
                  </a:effectLst>
                </a:rPr>
                <a:t> </a:t>
              </a:r>
              <a:r>
                <a:rPr lang="en-IN" sz="1900" b="1" dirty="0" err="1">
                  <a:effectLst>
                    <a:glow rad="228600">
                      <a:schemeClr val="bg1">
                        <a:alpha val="40000"/>
                      </a:schemeClr>
                    </a:glow>
                  </a:effectLst>
                </a:rPr>
                <a:t>përpara</a:t>
              </a:r>
              <a:r>
                <a:rPr lang="en-IN" sz="1900" b="1" dirty="0">
                  <a:effectLst>
                    <a:glow rad="228600">
                      <a:schemeClr val="bg1">
                        <a:alpha val="40000"/>
                      </a:schemeClr>
                    </a:glow>
                  </a:effectLst>
                </a:rPr>
                <a:t> </a:t>
              </a:r>
              <a:r>
                <a:rPr lang="en-IN" sz="1900" b="1" dirty="0" err="1">
                  <a:effectLst>
                    <a:glow rad="228600">
                      <a:schemeClr val="bg1">
                        <a:alpha val="40000"/>
                      </a:schemeClr>
                    </a:glow>
                  </a:effectLst>
                </a:rPr>
                <a:t>dhe</a:t>
              </a:r>
              <a:r>
                <a:rPr lang="en-IN" sz="1900" b="1" dirty="0">
                  <a:effectLst>
                    <a:glow rad="228600">
                      <a:schemeClr val="bg1">
                        <a:alpha val="40000"/>
                      </a:schemeClr>
                    </a:glow>
                  </a:effectLst>
                </a:rPr>
                <a:t>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përcaktosh</a:t>
              </a:r>
              <a:r>
                <a:rPr lang="en-IN" sz="1900" b="1" dirty="0">
                  <a:effectLst>
                    <a:glow rad="228600">
                      <a:schemeClr val="bg1">
                        <a:alpha val="40000"/>
                      </a:schemeClr>
                    </a:glow>
                  </a:effectLst>
                </a:rPr>
                <a:t> </a:t>
              </a:r>
              <a:r>
                <a:rPr lang="en-IN" sz="1900" b="1" dirty="0" err="1">
                  <a:effectLst>
                    <a:glow rad="228600">
                      <a:schemeClr val="bg1">
                        <a:alpha val="40000"/>
                      </a:schemeClr>
                    </a:glow>
                  </a:effectLst>
                </a:rPr>
                <a:t>drejtimet</a:t>
              </a:r>
              <a:r>
                <a:rPr lang="en-IN" sz="1900" b="1" dirty="0">
                  <a:effectLst>
                    <a:glow rad="228600">
                      <a:schemeClr val="bg1">
                        <a:alpha val="40000"/>
                      </a:schemeClr>
                    </a:glow>
                  </a:effectLst>
                </a:rPr>
                <a:t> e </a:t>
              </a:r>
              <a:r>
                <a:rPr lang="en-IN" sz="1900" b="1" dirty="0" err="1">
                  <a:effectLst>
                    <a:glow rad="228600">
                      <a:schemeClr val="bg1">
                        <a:alpha val="40000"/>
                      </a:schemeClr>
                    </a:glow>
                  </a:effectLst>
                </a:rPr>
                <a:t>ardhshme</a:t>
              </a:r>
              <a:r>
                <a:rPr lang="en-IN" sz="1900" b="1" dirty="0">
                  <a:effectLst>
                    <a:glow rad="228600">
                      <a:schemeClr val="bg1">
                        <a:alpha val="40000"/>
                      </a:schemeClr>
                    </a:glow>
                  </a:effectLst>
                </a:rPr>
                <a:t>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veprimit</a:t>
              </a:r>
              <a:r>
                <a:rPr lang="en-IN" sz="1900" b="1" dirty="0">
                  <a:effectLst>
                    <a:glow rad="228600">
                      <a:schemeClr val="bg1">
                        <a:alpha val="40000"/>
                      </a:schemeClr>
                    </a:glow>
                  </a:effectLst>
                </a:rPr>
                <a:t> </a:t>
              </a:r>
              <a:r>
                <a:rPr lang="en-IN" sz="1900" b="1" dirty="0" err="1">
                  <a:effectLst>
                    <a:glow rad="228600">
                      <a:schemeClr val="bg1">
                        <a:alpha val="40000"/>
                      </a:schemeClr>
                    </a:glow>
                  </a:effectLst>
                </a:rPr>
                <a:t>që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duhen</a:t>
              </a:r>
              <a:r>
                <a:rPr lang="en-IN" sz="1900" b="1" dirty="0">
                  <a:effectLst>
                    <a:glow rad="228600">
                      <a:schemeClr val="bg1">
                        <a:alpha val="40000"/>
                      </a:schemeClr>
                    </a:glow>
                  </a:effectLst>
                </a:rPr>
                <a:t> </a:t>
              </a:r>
              <a:r>
                <a:rPr lang="en-IN" sz="1900" b="1" dirty="0" err="1">
                  <a:effectLst>
                    <a:glow rad="228600">
                      <a:schemeClr val="bg1">
                        <a:alpha val="40000"/>
                      </a:schemeClr>
                    </a:glow>
                  </a:effectLst>
                </a:rPr>
                <a:t>ndjekur</a:t>
              </a:r>
              <a:r>
                <a:rPr lang="en-IN" sz="1900" b="1" dirty="0">
                  <a:effectLst>
                    <a:glow rad="228600">
                      <a:schemeClr val="bg1">
                        <a:alpha val="40000"/>
                      </a:schemeClr>
                    </a:glow>
                  </a:effectLst>
                </a:rPr>
                <a:t>.</a:t>
              </a:r>
            </a:p>
            <a:p>
              <a:pPr marL="457200" indent="-457200">
                <a:buFont typeface="Arial" pitchFamily="34" charset="0"/>
                <a:buChar char="•"/>
              </a:pPr>
              <a:endParaRPr lang="en-IN" sz="1900" b="1" dirty="0">
                <a:effectLst>
                  <a:glow rad="228600">
                    <a:schemeClr val="bg1">
                      <a:alpha val="40000"/>
                    </a:schemeClr>
                  </a:glow>
                </a:effectLst>
              </a:endParaRPr>
            </a:p>
            <a:p>
              <a:pPr marL="457200" indent="-457200">
                <a:buFont typeface="Arial" pitchFamily="34" charset="0"/>
                <a:buChar char="•"/>
              </a:pPr>
              <a:r>
                <a:rPr lang="en-IN" sz="1900" b="1" dirty="0" err="1">
                  <a:effectLst>
                    <a:glow rad="228600">
                      <a:schemeClr val="bg1">
                        <a:alpha val="40000"/>
                      </a:schemeClr>
                    </a:glow>
                  </a:effectLst>
                </a:rPr>
                <a:t>Është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një</a:t>
              </a:r>
              <a:r>
                <a:rPr lang="en-IN" sz="1900" b="1" dirty="0">
                  <a:effectLst>
                    <a:glow rad="228600">
                      <a:schemeClr val="bg1">
                        <a:alpha val="40000"/>
                      </a:schemeClr>
                    </a:glow>
                  </a:effectLst>
                </a:rPr>
                <a:t> hap </a:t>
              </a:r>
              <a:r>
                <a:rPr lang="en-IN" sz="1900" b="1" dirty="0" err="1">
                  <a:effectLst>
                    <a:glow rad="228600">
                      <a:schemeClr val="bg1">
                        <a:alpha val="40000"/>
                      </a:schemeClr>
                    </a:glow>
                  </a:effectLst>
                </a:rPr>
                <a:t>përgatitor</a:t>
              </a:r>
              <a:r>
                <a:rPr lang="en-IN" sz="1900" b="1" dirty="0">
                  <a:effectLst>
                    <a:glow rad="228600">
                      <a:schemeClr val="bg1">
                        <a:alpha val="40000"/>
                      </a:schemeClr>
                    </a:glow>
                  </a:effectLst>
                </a:rPr>
                <a:t>.</a:t>
              </a:r>
            </a:p>
            <a:p>
              <a:pPr marL="457200" indent="-457200">
                <a:buFont typeface="Arial" pitchFamily="34" charset="0"/>
                <a:buChar char="•"/>
              </a:pPr>
              <a:endParaRPr lang="en-IN" sz="1900" b="1" dirty="0">
                <a:effectLst>
                  <a:glow rad="228600">
                    <a:schemeClr val="bg1">
                      <a:alpha val="40000"/>
                    </a:schemeClr>
                  </a:glow>
                </a:effectLst>
              </a:endParaRPr>
            </a:p>
            <a:p>
              <a:pPr marL="457200" indent="-457200">
                <a:buFont typeface="Arial" pitchFamily="34" charset="0"/>
                <a:buChar char="•"/>
              </a:pPr>
              <a:r>
                <a:rPr lang="en-IN" sz="1900" b="1" dirty="0" err="1">
                  <a:effectLst>
                    <a:glow rad="228600">
                      <a:schemeClr val="bg1">
                        <a:alpha val="40000"/>
                      </a:schemeClr>
                    </a:glow>
                  </a:effectLst>
                </a:rPr>
                <a:t>Është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një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aktivitet</a:t>
              </a:r>
              <a:r>
                <a:rPr lang="en-IN" sz="1900" b="1" dirty="0">
                  <a:effectLst>
                    <a:glow rad="228600">
                      <a:schemeClr val="bg1">
                        <a:alpha val="40000"/>
                      </a:schemeClr>
                    </a:glow>
                  </a:effectLst>
                </a:rPr>
                <a:t> </a:t>
              </a:r>
              <a:r>
                <a:rPr lang="en-IN" sz="1900" b="1" dirty="0" err="1">
                  <a:effectLst>
                    <a:glow rad="228600">
                      <a:schemeClr val="bg1">
                        <a:alpha val="40000"/>
                      </a:schemeClr>
                    </a:glow>
                  </a:effectLst>
                </a:rPr>
                <a:t>sistematik</a:t>
              </a:r>
              <a:r>
                <a:rPr lang="en-IN" sz="1900" b="1" dirty="0">
                  <a:effectLst>
                    <a:glow rad="228600">
                      <a:schemeClr val="bg1">
                        <a:alpha val="40000"/>
                      </a:schemeClr>
                    </a:glow>
                  </a:effectLst>
                </a:rPr>
                <a:t> </a:t>
              </a:r>
              <a:r>
                <a:rPr lang="en-IN" sz="1900" b="1" dirty="0" err="1">
                  <a:effectLst>
                    <a:glow rad="228600">
                      <a:schemeClr val="bg1">
                        <a:alpha val="40000"/>
                      </a:schemeClr>
                    </a:glow>
                  </a:effectLst>
                </a:rPr>
                <a:t>që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përcakton</a:t>
              </a:r>
              <a:r>
                <a:rPr lang="en-IN" sz="1900" b="1" dirty="0">
                  <a:effectLst>
                    <a:glow rad="228600">
                      <a:schemeClr val="bg1">
                        <a:alpha val="40000"/>
                      </a:schemeClr>
                    </a:glow>
                  </a:effectLst>
                </a:rPr>
                <a:t> se </a:t>
              </a:r>
              <a:r>
                <a:rPr lang="en-IN" sz="2000" b="1" dirty="0" err="1">
                  <a:effectLst>
                    <a:glow rad="228600">
                      <a:schemeClr val="bg1">
                        <a:alpha val="40000"/>
                      </a:schemeClr>
                    </a:glow>
                  </a:effectLst>
                </a:rPr>
                <a:t>kur</a:t>
              </a:r>
              <a:r>
                <a:rPr lang="en-IN" sz="2000" b="1" dirty="0">
                  <a:effectLst>
                    <a:glow rad="228600">
                      <a:schemeClr val="bg1">
                        <a:alpha val="40000"/>
                      </a:schemeClr>
                    </a:glow>
                  </a:effectLst>
                </a:rPr>
                <a:t>, </a:t>
              </a:r>
              <a:r>
                <a:rPr lang="en-IN" sz="2000" b="1" dirty="0" err="1">
                  <a:effectLst>
                    <a:glow rad="228600">
                      <a:schemeClr val="bg1">
                        <a:alpha val="40000"/>
                      </a:schemeClr>
                    </a:glow>
                  </a:effectLst>
                </a:rPr>
                <a:t>si</a:t>
              </a:r>
              <a:r>
                <a:rPr lang="en-IN" sz="2000" b="1" dirty="0">
                  <a:effectLst>
                    <a:glow rad="228600">
                      <a:schemeClr val="bg1">
                        <a:alpha val="40000"/>
                      </a:schemeClr>
                    </a:glow>
                  </a:effectLst>
                </a:rPr>
                <a:t> </a:t>
              </a:r>
              <a:r>
                <a:rPr lang="en-IN" sz="2000" b="1" dirty="0" err="1">
                  <a:effectLst>
                    <a:glow rad="228600">
                      <a:schemeClr val="bg1">
                        <a:alpha val="40000"/>
                      </a:schemeClr>
                    </a:glow>
                  </a:effectLst>
                </a:rPr>
                <a:t>dhe</a:t>
              </a:r>
              <a:r>
                <a:rPr lang="en-IN" sz="2000" b="1" dirty="0">
                  <a:effectLst>
                    <a:glow rad="228600">
                      <a:schemeClr val="bg1">
                        <a:alpha val="40000"/>
                      </a:schemeClr>
                    </a:glow>
                  </a:effectLst>
                </a:rPr>
                <a:t> </a:t>
              </a:r>
              <a:r>
                <a:rPr lang="en-IN" sz="2000" b="1" dirty="0" err="1">
                  <a:effectLst>
                    <a:glow rad="228600">
                      <a:schemeClr val="bg1">
                        <a:alpha val="40000"/>
                      </a:schemeClr>
                    </a:glow>
                  </a:effectLst>
                </a:rPr>
                <a:t>kush</a:t>
              </a:r>
              <a:r>
                <a:rPr lang="en-IN" sz="2000" b="1" dirty="0">
                  <a:effectLst>
                    <a:glow rad="228600">
                      <a:schemeClr val="bg1">
                        <a:alpha val="40000"/>
                      </a:schemeClr>
                    </a:glow>
                  </a:effectLst>
                </a:rPr>
                <a:t> </a:t>
              </a:r>
              <a:r>
                <a:rPr lang="en-IN" sz="1900" b="1" dirty="0">
                  <a:effectLst>
                    <a:glow rad="228600">
                      <a:schemeClr val="bg1">
                        <a:alpha val="40000"/>
                      </a:schemeClr>
                    </a:glow>
                  </a:effectLst>
                </a:rPr>
                <a:t>do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kryejë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një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punë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specifike</a:t>
              </a:r>
              <a:r>
                <a:rPr lang="en-IN" sz="1900" b="1" dirty="0">
                  <a:effectLst>
                    <a:glow rad="228600">
                      <a:schemeClr val="bg1">
                        <a:alpha val="40000"/>
                      </a:schemeClr>
                    </a:glow>
                  </a:effectLst>
                </a:rPr>
                <a:t>.</a:t>
              </a:r>
            </a:p>
            <a:p>
              <a:pPr marL="457200" indent="-457200">
                <a:buFont typeface="Arial" pitchFamily="34" charset="0"/>
                <a:buChar char="•"/>
              </a:pPr>
              <a:endParaRPr lang="en-IN" sz="1900" b="1" dirty="0">
                <a:effectLst>
                  <a:glow rad="228600">
                    <a:schemeClr val="bg1">
                      <a:alpha val="40000"/>
                    </a:schemeClr>
                  </a:glow>
                </a:effectLst>
              </a:endParaRPr>
            </a:p>
            <a:p>
              <a:pPr marL="457200" indent="-457200">
                <a:buFont typeface="Arial" pitchFamily="34" charset="0"/>
                <a:buChar char="•"/>
              </a:pPr>
              <a:r>
                <a:rPr lang="en-IN" sz="1900" b="1" dirty="0" err="1">
                  <a:effectLst>
                    <a:glow rad="228600">
                      <a:schemeClr val="bg1">
                        <a:alpha val="40000"/>
                      </a:schemeClr>
                    </a:glow>
                  </a:effectLst>
                </a:rPr>
                <a:t>Planifikimi</a:t>
              </a:r>
              <a:r>
                <a:rPr lang="en-IN" sz="1900" b="1" dirty="0">
                  <a:effectLst>
                    <a:glow rad="228600">
                      <a:schemeClr val="bg1">
                        <a:alpha val="40000"/>
                      </a:schemeClr>
                    </a:glow>
                  </a:effectLst>
                </a:rPr>
                <a:t> </a:t>
              </a:r>
              <a:r>
                <a:rPr lang="en-IN" sz="1900" b="1" dirty="0" err="1">
                  <a:effectLst>
                    <a:glow rad="228600">
                      <a:schemeClr val="bg1">
                        <a:alpha val="40000"/>
                      </a:schemeClr>
                    </a:glow>
                  </a:effectLst>
                </a:rPr>
                <a:t>është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një</a:t>
              </a:r>
              <a:r>
                <a:rPr lang="en-IN" sz="1900" b="1" dirty="0">
                  <a:effectLst>
                    <a:glow rad="228600">
                      <a:schemeClr val="bg1">
                        <a:alpha val="40000"/>
                      </a:schemeClr>
                    </a:glow>
                  </a:effectLst>
                </a:rPr>
                <a:t> program </a:t>
              </a:r>
              <a:r>
                <a:rPr lang="en-IN" sz="1900" b="1" dirty="0" err="1">
                  <a:effectLst>
                    <a:glow rad="228600">
                      <a:schemeClr val="bg1">
                        <a:alpha val="40000"/>
                      </a:schemeClr>
                    </a:glow>
                  </a:effectLst>
                </a:rPr>
                <a:t>i</a:t>
              </a:r>
              <a:r>
                <a:rPr lang="en-IN" sz="1900" b="1" dirty="0">
                  <a:effectLst>
                    <a:glow rad="228600">
                      <a:schemeClr val="bg1">
                        <a:alpha val="40000"/>
                      </a:schemeClr>
                    </a:glow>
                  </a:effectLst>
                </a:rPr>
                <a:t> </a:t>
              </a:r>
              <a:r>
                <a:rPr lang="en-IN" sz="1900" b="1" dirty="0" err="1">
                  <a:effectLst>
                    <a:glow rad="228600">
                      <a:schemeClr val="bg1">
                        <a:alpha val="40000"/>
                      </a:schemeClr>
                    </a:glow>
                  </a:effectLst>
                </a:rPr>
                <a:t>detajuar</a:t>
              </a:r>
              <a:r>
                <a:rPr lang="en-IN" sz="1900" b="1" dirty="0">
                  <a:effectLst>
                    <a:glow rad="228600">
                      <a:schemeClr val="bg1">
                        <a:alpha val="40000"/>
                      </a:schemeClr>
                    </a:glow>
                  </a:effectLst>
                </a:rPr>
                <a:t> </a:t>
              </a:r>
              <a:r>
                <a:rPr lang="en-IN" sz="1900" b="1" dirty="0" err="1">
                  <a:effectLst>
                    <a:glow rad="228600">
                      <a:schemeClr val="bg1">
                        <a:alpha val="40000"/>
                      </a:schemeClr>
                    </a:glow>
                  </a:effectLst>
                </a:rPr>
                <a:t>në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lidhje</a:t>
              </a:r>
              <a:r>
                <a:rPr lang="en-IN" sz="1900" b="1" dirty="0">
                  <a:effectLst>
                    <a:glow rad="228600">
                      <a:schemeClr val="bg1">
                        <a:alpha val="40000"/>
                      </a:schemeClr>
                    </a:glow>
                  </a:effectLst>
                </a:rPr>
                <a:t> me </a:t>
              </a:r>
              <a:r>
                <a:rPr lang="en-IN" sz="1900" b="1" dirty="0" err="1">
                  <a:effectLst>
                    <a:glow rad="228600">
                      <a:schemeClr val="bg1">
                        <a:alpha val="40000"/>
                      </a:schemeClr>
                    </a:glow>
                  </a:effectLst>
                </a:rPr>
                <a:t>drejtimet</a:t>
              </a:r>
              <a:r>
                <a:rPr lang="en-IN" sz="1900" b="1" dirty="0">
                  <a:effectLst>
                    <a:glow rad="228600">
                      <a:schemeClr val="bg1">
                        <a:alpha val="40000"/>
                      </a:schemeClr>
                    </a:glow>
                  </a:effectLst>
                </a:rPr>
                <a:t> e </a:t>
              </a:r>
              <a:r>
                <a:rPr lang="en-IN" sz="1900" b="1" dirty="0" err="1">
                  <a:effectLst>
                    <a:glow rad="228600">
                      <a:schemeClr val="bg1">
                        <a:alpha val="40000"/>
                      </a:schemeClr>
                    </a:glow>
                  </a:effectLst>
                </a:rPr>
                <a:t>ardhshme</a:t>
              </a:r>
              <a:r>
                <a:rPr lang="en-IN" sz="1900" b="1" dirty="0">
                  <a:effectLst>
                    <a:glow rad="228600">
                      <a:schemeClr val="bg1">
                        <a:alpha val="40000"/>
                      </a:schemeClr>
                    </a:glow>
                  </a:effectLst>
                </a:rPr>
                <a:t>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veprimit</a:t>
              </a:r>
              <a:r>
                <a:rPr lang="en-IN" sz="1900" b="1" dirty="0">
                  <a:effectLst>
                    <a:glow rad="228600">
                      <a:schemeClr val="bg1">
                        <a:alpha val="40000"/>
                      </a:schemeClr>
                    </a:glow>
                  </a:effectLst>
                </a:rPr>
                <a:t>.</a:t>
              </a:r>
            </a:p>
            <a:p>
              <a:pPr marL="457200" indent="-457200">
                <a:buFont typeface="Arial" pitchFamily="34" charset="0"/>
                <a:buChar char="•"/>
              </a:pPr>
              <a:endParaRPr lang="en-IN" sz="1900" b="1" dirty="0">
                <a:effectLst>
                  <a:glow rad="228600">
                    <a:schemeClr val="bg1">
                      <a:alpha val="40000"/>
                    </a:schemeClr>
                  </a:glow>
                </a:effectLst>
              </a:endParaRPr>
            </a:p>
            <a:p>
              <a:pPr marL="457200" indent="-457200">
                <a:buFont typeface="Arial" pitchFamily="34" charset="0"/>
                <a:buChar char="•"/>
              </a:pPr>
              <a:r>
                <a:rPr lang="en-IN" sz="1900" b="1" dirty="0">
                  <a:effectLst>
                    <a:glow rad="228600">
                      <a:schemeClr val="bg1">
                        <a:alpha val="40000"/>
                      </a:schemeClr>
                    </a:glow>
                  </a:effectLst>
                </a:rPr>
                <a:t>Me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drejtë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thuhet</a:t>
              </a:r>
              <a:r>
                <a:rPr lang="en-IN" sz="1900" b="1" dirty="0">
                  <a:effectLst>
                    <a:glow rad="228600">
                      <a:schemeClr val="bg1">
                        <a:alpha val="40000"/>
                      </a:schemeClr>
                    </a:glow>
                  </a:effectLst>
                </a:rPr>
                <a:t>: "</a:t>
              </a:r>
              <a:r>
                <a:rPr lang="en-IN" sz="1900" b="1" dirty="0" err="1">
                  <a:effectLst>
                    <a:glow rad="228600">
                      <a:schemeClr val="bg1">
                        <a:alpha val="40000"/>
                      </a:schemeClr>
                    </a:glow>
                  </a:effectLst>
                </a:rPr>
                <a:t>Planifikimi</a:t>
              </a:r>
              <a:r>
                <a:rPr lang="en-IN" sz="1900" b="1" dirty="0">
                  <a:effectLst>
                    <a:glow rad="228600">
                      <a:schemeClr val="bg1">
                        <a:alpha val="40000"/>
                      </a:schemeClr>
                    </a:glow>
                  </a:effectLst>
                </a:rPr>
                <a:t> </a:t>
              </a:r>
              <a:r>
                <a:rPr lang="en-IN" sz="1900" b="1" dirty="0" err="1">
                  <a:effectLst>
                    <a:glow rad="228600">
                      <a:schemeClr val="bg1">
                        <a:alpha val="40000"/>
                      </a:schemeClr>
                    </a:glow>
                  </a:effectLst>
                </a:rPr>
                <a:t>i</a:t>
              </a:r>
              <a:r>
                <a:rPr lang="en-IN" sz="1900" b="1" dirty="0">
                  <a:effectLst>
                    <a:glow rad="228600">
                      <a:schemeClr val="bg1">
                        <a:alpha val="40000"/>
                      </a:schemeClr>
                    </a:glow>
                  </a:effectLst>
                </a:rPr>
                <a:t> </a:t>
              </a:r>
              <a:r>
                <a:rPr lang="en-IN" sz="1900" b="1" dirty="0" err="1">
                  <a:effectLst>
                    <a:glow rad="228600">
                      <a:schemeClr val="bg1">
                        <a:alpha val="40000"/>
                      </a:schemeClr>
                    </a:glow>
                  </a:effectLst>
                </a:rPr>
                <a:t>mirë</a:t>
              </a:r>
              <a:r>
                <a:rPr lang="en-IN" sz="1900" b="1" dirty="0">
                  <a:effectLst>
                    <a:glow rad="228600">
                      <a:schemeClr val="bg1">
                        <a:alpha val="40000"/>
                      </a:schemeClr>
                    </a:glow>
                  </a:effectLst>
                </a:rPr>
                <a:t> do </a:t>
              </a:r>
              <a:r>
                <a:rPr lang="en-IN" sz="1900" b="1" dirty="0" err="1">
                  <a:effectLst>
                    <a:glow rad="228600">
                      <a:schemeClr val="bg1">
                        <a:alpha val="40000"/>
                      </a:schemeClr>
                    </a:glow>
                  </a:effectLst>
                </a:rPr>
                <a:t>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thotë</a:t>
              </a:r>
              <a:r>
                <a:rPr lang="en-IN" sz="1900" b="1" dirty="0">
                  <a:effectLst>
                    <a:glow rad="228600">
                      <a:schemeClr val="bg1">
                        <a:alpha val="40000"/>
                      </a:schemeClr>
                    </a:glow>
                  </a:effectLst>
                </a:rPr>
                <a:t> se </a:t>
              </a:r>
              <a:r>
                <a:rPr lang="en-IN" sz="1900" b="1" dirty="0" err="1">
                  <a:effectLst>
                    <a:glow rad="228600">
                      <a:schemeClr val="bg1">
                        <a:alpha val="40000"/>
                      </a:schemeClr>
                    </a:glow>
                  </a:effectLst>
                </a:rPr>
                <a:t>gjysma</a:t>
              </a:r>
              <a:r>
                <a:rPr lang="en-IN" sz="1900" b="1" dirty="0">
                  <a:effectLst>
                    <a:glow rad="228600">
                      <a:schemeClr val="bg1">
                        <a:alpha val="40000"/>
                      </a:schemeClr>
                    </a:glow>
                  </a:effectLst>
                </a:rPr>
                <a:t> e </a:t>
              </a:r>
              <a:r>
                <a:rPr lang="en-IN" sz="1900" b="1" dirty="0" err="1">
                  <a:effectLst>
                    <a:glow rad="228600">
                      <a:schemeClr val="bg1">
                        <a:alpha val="40000"/>
                      </a:schemeClr>
                    </a:glow>
                  </a:effectLst>
                </a:rPr>
                <a:t>punës</a:t>
              </a:r>
              <a:r>
                <a:rPr lang="en-IN" sz="1900" b="1" dirty="0">
                  <a:effectLst>
                    <a:glow rad="228600">
                      <a:schemeClr val="bg1">
                        <a:alpha val="40000"/>
                      </a:schemeClr>
                    </a:glow>
                  </a:effectLst>
                </a:rPr>
                <a:t> </a:t>
              </a:r>
              <a:r>
                <a:rPr lang="en-IN" sz="1900" b="1" dirty="0" err="1">
                  <a:effectLst>
                    <a:glow rad="228600">
                      <a:schemeClr val="bg1">
                        <a:alpha val="40000"/>
                      </a:schemeClr>
                    </a:glow>
                  </a:effectLst>
                </a:rPr>
                <a:t>është</a:t>
              </a:r>
              <a:r>
                <a:rPr lang="en-IN" sz="1900" b="1" dirty="0">
                  <a:effectLst>
                    <a:glow rad="228600">
                      <a:schemeClr val="bg1">
                        <a:alpha val="40000"/>
                      </a:schemeClr>
                    </a:glow>
                  </a:effectLst>
                </a:rPr>
                <a:t> </a:t>
              </a:r>
              <a:r>
                <a:rPr lang="en-IN" sz="1900" b="1" dirty="0" err="1">
                  <a:effectLst>
                    <a:glow rad="228600">
                      <a:schemeClr val="bg1">
                        <a:alpha val="40000"/>
                      </a:schemeClr>
                    </a:glow>
                  </a:effectLst>
                </a:rPr>
                <a:t>bërë</a:t>
              </a:r>
              <a:r>
                <a:rPr lang="en-IN" sz="1900" b="1" dirty="0">
                  <a:effectLst>
                    <a:glow rad="228600">
                      <a:schemeClr val="bg1">
                        <a:alpha val="40000"/>
                      </a:schemeClr>
                    </a:glow>
                  </a:effectLst>
                </a:rPr>
                <a:t>".</a:t>
              </a:r>
            </a:p>
          </p:txBody>
        </p:sp>
      </p:grpSp>
      <p:sp>
        <p:nvSpPr>
          <p:cNvPr id="3" name="Footer Placeholder 2">
            <a:extLst>
              <a:ext uri="{FF2B5EF4-FFF2-40B4-BE49-F238E27FC236}">
                <a16:creationId xmlns:a16="http://schemas.microsoft.com/office/drawing/2014/main" id="{7AEBE1A0-9658-43A0-0990-94EC9DE1A543}"/>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3F07251C-A795-3F83-4528-0523A6967847}"/>
              </a:ext>
            </a:extLst>
          </p:cNvPr>
          <p:cNvSpPr>
            <a:spLocks noGrp="1"/>
          </p:cNvSpPr>
          <p:nvPr>
            <p:ph type="sldNum" sz="quarter" idx="12"/>
          </p:nvPr>
        </p:nvSpPr>
        <p:spPr/>
        <p:txBody>
          <a:bodyPr/>
          <a:lstStyle/>
          <a:p>
            <a:fld id="{6D273D59-D904-459C-AC51-7F75104BC442}" type="slidenum">
              <a:rPr lang="en-IN" smtClean="0"/>
              <a:t>4</a:t>
            </a:fld>
            <a:endParaRPr lang="en-IN" dirty="0"/>
          </a:p>
        </p:txBody>
      </p:sp>
      <p:grpSp>
        <p:nvGrpSpPr>
          <p:cNvPr id="5" name="Group 4">
            <a:extLst>
              <a:ext uri="{FF2B5EF4-FFF2-40B4-BE49-F238E27FC236}">
                <a16:creationId xmlns:a16="http://schemas.microsoft.com/office/drawing/2014/main" id="{EC9D2662-EBD0-69B1-6D20-45CFE41FD8CC}"/>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49B53741-E2B3-B35C-199D-72BD5B9FC3E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A5FA80C4-6A3D-47F1-BDA5-0906BC409862}"/>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0B2FCF10-D167-DA1B-F95B-C57A19F8E414}"/>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1. </a:t>
              </a:r>
              <a:r>
                <a:rPr lang="en-IN" sz="3200" b="1" dirty="0" err="1"/>
                <a:t>Planifikimi</a:t>
              </a:r>
              <a:r>
                <a:rPr lang="en-IN" sz="3200" b="1" dirty="0"/>
                <a:t> </a:t>
              </a:r>
              <a:r>
                <a:rPr lang="en-IN" sz="3200" b="1" dirty="0" err="1"/>
                <a:t>në</a:t>
              </a:r>
              <a:r>
                <a:rPr lang="en-IN" sz="3200" b="1" dirty="0"/>
                <a:t> </a:t>
              </a:r>
              <a:r>
                <a:rPr lang="en-IN" sz="3200" b="1" dirty="0" err="1"/>
                <a:t>Menaxhim</a:t>
              </a:r>
              <a:endParaRPr lang="en-IN" sz="3200" b="1" dirty="0"/>
            </a:p>
          </p:txBody>
        </p:sp>
      </p:grpSp>
      <p:pic>
        <p:nvPicPr>
          <p:cNvPr id="12" name="Picture 11">
            <a:extLst>
              <a:ext uri="{FF2B5EF4-FFF2-40B4-BE49-F238E27FC236}">
                <a16:creationId xmlns:a16="http://schemas.microsoft.com/office/drawing/2014/main" id="{D9EAC674-7EBF-9072-2761-7A91929200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74061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653876_x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908720"/>
            <a:ext cx="9144000" cy="5949280"/>
          </a:xfrm>
          <a:prstGeom prst="rect">
            <a:avLst/>
          </a:prstGeom>
        </p:spPr>
      </p:pic>
      <p:pic>
        <p:nvPicPr>
          <p:cNvPr id="7" name="Picture 6" descr="9235938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1864" y="1973038"/>
            <a:ext cx="5688632" cy="43362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9235938_x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31504" y="1052736"/>
            <a:ext cx="4176464" cy="4176000"/>
          </a:xfrm>
          <a:prstGeom prst="ellipse">
            <a:avLst/>
          </a:prstGeom>
          <a:ln>
            <a:noFill/>
          </a:ln>
          <a:effectLst>
            <a:softEdge rad="112500"/>
          </a:effectLst>
        </p:spPr>
      </p:pic>
      <p:sp>
        <p:nvSpPr>
          <p:cNvPr id="9" name="TextBox 8"/>
          <p:cNvSpPr txBox="1"/>
          <p:nvPr/>
        </p:nvSpPr>
        <p:spPr>
          <a:xfrm>
            <a:off x="5087888" y="2154336"/>
            <a:ext cx="5184576" cy="4154984"/>
          </a:xfrm>
          <a:prstGeom prst="rect">
            <a:avLst/>
          </a:prstGeom>
          <a:noFill/>
        </p:spPr>
        <p:txBody>
          <a:bodyPr wrap="square" rtlCol="0">
            <a:spAutoFit/>
          </a:bodyPr>
          <a:lstStyle/>
          <a:p>
            <a:pPr algn="ctr"/>
            <a:r>
              <a:rPr lang="en-IN" sz="2200" b="1" dirty="0" err="1"/>
              <a:t>Drejtimi</a:t>
            </a:r>
            <a:r>
              <a:rPr lang="en-IN" sz="2200" b="1" dirty="0"/>
              <a:t> </a:t>
            </a:r>
            <a:r>
              <a:rPr lang="en-IN" sz="2200" b="1" dirty="0" err="1"/>
              <a:t>thuhet</a:t>
            </a:r>
            <a:r>
              <a:rPr lang="en-IN" sz="2200" b="1" dirty="0"/>
              <a:t> se </a:t>
            </a:r>
            <a:r>
              <a:rPr lang="en-IN" sz="2200" b="1" dirty="0" err="1"/>
              <a:t>është</a:t>
            </a:r>
            <a:r>
              <a:rPr lang="en-IN" sz="2200" b="1" dirty="0"/>
              <a:t> </a:t>
            </a:r>
            <a:r>
              <a:rPr lang="en-IN" sz="2200" b="1" dirty="0" err="1"/>
              <a:t>një</a:t>
            </a:r>
            <a:r>
              <a:rPr lang="en-IN" sz="2200" b="1" dirty="0"/>
              <a:t> </a:t>
            </a:r>
            <a:r>
              <a:rPr lang="en-IN" sz="2200" b="1" dirty="0" err="1"/>
              <a:t>proces</a:t>
            </a:r>
            <a:r>
              <a:rPr lang="en-IN" sz="2200" b="1" dirty="0"/>
              <a:t> </a:t>
            </a:r>
            <a:r>
              <a:rPr lang="en-IN" sz="2200" b="1" dirty="0" err="1"/>
              <a:t>në</a:t>
            </a:r>
            <a:r>
              <a:rPr lang="en-IN" sz="2200" b="1" dirty="0"/>
              <a:t> </a:t>
            </a:r>
            <a:r>
              <a:rPr lang="en-IN" sz="2200" b="1" dirty="0" err="1"/>
              <a:t>të</a:t>
            </a:r>
            <a:r>
              <a:rPr lang="en-IN" sz="2200" b="1" dirty="0"/>
              <a:t> </a:t>
            </a:r>
            <a:r>
              <a:rPr lang="en-IN" sz="2200" b="1" dirty="0" err="1"/>
              <a:t>cilin</a:t>
            </a:r>
            <a:r>
              <a:rPr lang="en-IN" sz="2200" b="1" dirty="0"/>
              <a:t> </a:t>
            </a:r>
            <a:r>
              <a:rPr lang="en-IN" sz="2200" b="1" dirty="0" err="1"/>
              <a:t>menaxherët</a:t>
            </a:r>
            <a:r>
              <a:rPr lang="en-IN" sz="2200" b="1" dirty="0"/>
              <a:t> </a:t>
            </a:r>
            <a:r>
              <a:rPr lang="en-IN" sz="2200" b="1" dirty="0" err="1">
                <a:solidFill>
                  <a:srgbClr val="C00000"/>
                </a:solidFill>
              </a:rPr>
              <a:t>udhëzojnë</a:t>
            </a:r>
            <a:r>
              <a:rPr lang="en-IN" sz="2200" b="1" dirty="0">
                <a:solidFill>
                  <a:srgbClr val="C00000"/>
                </a:solidFill>
              </a:rPr>
              <a:t>, </a:t>
            </a:r>
            <a:r>
              <a:rPr lang="en-IN" sz="2200" b="1" dirty="0" err="1">
                <a:solidFill>
                  <a:srgbClr val="C00000"/>
                </a:solidFill>
              </a:rPr>
              <a:t>urdhërojnë</a:t>
            </a:r>
            <a:r>
              <a:rPr lang="en-IN" sz="2200" b="1" dirty="0">
                <a:solidFill>
                  <a:srgbClr val="C00000"/>
                </a:solidFill>
              </a:rPr>
              <a:t> </a:t>
            </a:r>
            <a:r>
              <a:rPr lang="en-IN" sz="2200" b="1" dirty="0" err="1">
                <a:solidFill>
                  <a:srgbClr val="C00000"/>
                </a:solidFill>
              </a:rPr>
              <a:t>dhe</a:t>
            </a:r>
            <a:r>
              <a:rPr lang="en-IN" sz="2200" b="1" dirty="0">
                <a:solidFill>
                  <a:srgbClr val="C00000"/>
                </a:solidFill>
              </a:rPr>
              <a:t> </a:t>
            </a:r>
            <a:r>
              <a:rPr lang="en-IN" sz="2200" b="1" dirty="0" err="1">
                <a:solidFill>
                  <a:srgbClr val="C00000"/>
                </a:solidFill>
              </a:rPr>
              <a:t>mbikëqyrin</a:t>
            </a:r>
            <a:r>
              <a:rPr lang="en-IN" sz="2200" b="1" dirty="0"/>
              <a:t> </a:t>
            </a:r>
            <a:r>
              <a:rPr lang="en-IN" sz="2200" b="1" dirty="0" err="1"/>
              <a:t>performancën</a:t>
            </a:r>
            <a:r>
              <a:rPr lang="en-IN" sz="2200" b="1" dirty="0"/>
              <a:t> e </a:t>
            </a:r>
            <a:r>
              <a:rPr lang="en-IN" sz="2200" b="1" dirty="0" err="1"/>
              <a:t>punonjësve</a:t>
            </a:r>
            <a:r>
              <a:rPr lang="en-IN" sz="2200" b="1" dirty="0"/>
              <a:t> </a:t>
            </a:r>
            <a:r>
              <a:rPr lang="en-IN" sz="2200" b="1" dirty="0" err="1"/>
              <a:t>për</a:t>
            </a:r>
            <a:r>
              <a:rPr lang="en-IN" sz="2200" b="1" dirty="0"/>
              <a:t> </a:t>
            </a:r>
            <a:r>
              <a:rPr lang="en-IN" sz="2200" b="1" dirty="0" err="1"/>
              <a:t>të</a:t>
            </a:r>
            <a:r>
              <a:rPr lang="en-IN" sz="2200" b="1" dirty="0"/>
              <a:t> </a:t>
            </a:r>
            <a:r>
              <a:rPr lang="en-IN" sz="2200" b="1" dirty="0" err="1"/>
              <a:t>arritur</a:t>
            </a:r>
            <a:r>
              <a:rPr lang="en-IN" sz="2200" b="1" dirty="0"/>
              <a:t> </a:t>
            </a:r>
            <a:r>
              <a:rPr lang="en-IN" sz="2200" b="1" dirty="0" err="1"/>
              <a:t>qëllimet</a:t>
            </a:r>
            <a:r>
              <a:rPr lang="en-IN" sz="2200" b="1" dirty="0"/>
              <a:t> e </a:t>
            </a:r>
            <a:r>
              <a:rPr lang="en-IN" sz="2200" b="1" dirty="0" err="1"/>
              <a:t>caktuara</a:t>
            </a:r>
            <a:r>
              <a:rPr lang="en-IN" sz="2200" b="1" dirty="0"/>
              <a:t>. </a:t>
            </a:r>
          </a:p>
          <a:p>
            <a:pPr algn="ctr"/>
            <a:r>
              <a:rPr lang="en-IN" sz="2200" b="1" dirty="0" err="1"/>
              <a:t>Drejtimi</a:t>
            </a:r>
            <a:r>
              <a:rPr lang="en-IN" sz="2200" b="1" dirty="0"/>
              <a:t> </a:t>
            </a:r>
            <a:r>
              <a:rPr lang="en-IN" sz="2200" b="1" dirty="0" err="1"/>
              <a:t>thuhet</a:t>
            </a:r>
            <a:r>
              <a:rPr lang="en-IN" sz="2200" b="1" dirty="0"/>
              <a:t> se </a:t>
            </a:r>
            <a:r>
              <a:rPr lang="en-IN" sz="2200" b="1" dirty="0" err="1"/>
              <a:t>është</a:t>
            </a:r>
            <a:r>
              <a:rPr lang="en-IN" sz="2200" b="1" dirty="0"/>
              <a:t> </a:t>
            </a:r>
            <a:r>
              <a:rPr lang="en-IN" sz="2200" b="1" dirty="0" err="1"/>
              <a:t>zemra</a:t>
            </a:r>
            <a:r>
              <a:rPr lang="en-IN" sz="2200" b="1" dirty="0"/>
              <a:t> e </a:t>
            </a:r>
            <a:r>
              <a:rPr lang="en-IN" sz="2200" b="1" dirty="0" err="1"/>
              <a:t>procesit</a:t>
            </a:r>
            <a:r>
              <a:rPr lang="en-IN" sz="2200" b="1" dirty="0"/>
              <a:t> </a:t>
            </a:r>
            <a:r>
              <a:rPr lang="en-IN" sz="2200" b="1" dirty="0" err="1"/>
              <a:t>të</a:t>
            </a:r>
            <a:r>
              <a:rPr lang="en-IN" sz="2200" b="1" dirty="0"/>
              <a:t> </a:t>
            </a:r>
            <a:r>
              <a:rPr lang="en-IN" sz="2200" b="1" dirty="0" err="1"/>
              <a:t>menaxhimit</a:t>
            </a:r>
            <a:r>
              <a:rPr lang="en-IN" sz="2200" b="1" dirty="0"/>
              <a:t>. </a:t>
            </a:r>
          </a:p>
          <a:p>
            <a:pPr algn="ctr"/>
            <a:r>
              <a:rPr lang="en-IN" sz="2200" b="1" dirty="0" err="1"/>
              <a:t>Planifikimi</a:t>
            </a:r>
            <a:r>
              <a:rPr lang="en-IN" sz="2200" b="1" dirty="0"/>
              <a:t>, </a:t>
            </a:r>
            <a:r>
              <a:rPr lang="en-IN" sz="2200" b="1" dirty="0" err="1"/>
              <a:t>Organizimi</a:t>
            </a:r>
            <a:r>
              <a:rPr lang="en-IN" sz="2200" b="1" dirty="0"/>
              <a:t> </a:t>
            </a:r>
            <a:r>
              <a:rPr lang="en-IN" sz="2200" b="1" dirty="0" err="1"/>
              <a:t>dhe</a:t>
            </a:r>
            <a:r>
              <a:rPr lang="en-IN" sz="2200" b="1" dirty="0"/>
              <a:t> </a:t>
            </a:r>
            <a:r>
              <a:rPr lang="en-IN" sz="2200" b="1" dirty="0" err="1"/>
              <a:t>Personeli</a:t>
            </a:r>
            <a:r>
              <a:rPr lang="en-IN" sz="2200" b="1" dirty="0"/>
              <a:t> </a:t>
            </a:r>
            <a:r>
              <a:rPr lang="en-IN" sz="2200" b="1" dirty="0" err="1"/>
              <a:t>nuk</a:t>
            </a:r>
            <a:r>
              <a:rPr lang="en-IN" sz="2200" b="1" dirty="0"/>
              <a:t> </a:t>
            </a:r>
            <a:r>
              <a:rPr lang="en-IN" sz="2200" b="1" dirty="0" err="1"/>
              <a:t>kanë</a:t>
            </a:r>
            <a:r>
              <a:rPr lang="en-IN" sz="2200" b="1" dirty="0"/>
              <a:t> </a:t>
            </a:r>
            <a:r>
              <a:rPr lang="en-IN" sz="2200" b="1" dirty="0" err="1"/>
              <a:t>rëndësi</a:t>
            </a:r>
            <a:r>
              <a:rPr lang="en-IN" sz="2200" b="1" dirty="0"/>
              <a:t> </a:t>
            </a:r>
            <a:r>
              <a:rPr lang="en-IN" sz="2200" b="1" dirty="0" err="1"/>
              <a:t>nëse</a:t>
            </a:r>
            <a:r>
              <a:rPr lang="en-IN" sz="2200" b="1" dirty="0"/>
              <a:t> </a:t>
            </a:r>
            <a:r>
              <a:rPr lang="en-IN" sz="2200" b="1" dirty="0" err="1"/>
              <a:t>funksioni</a:t>
            </a:r>
            <a:r>
              <a:rPr lang="en-IN" sz="2200" b="1" dirty="0"/>
              <a:t> </a:t>
            </a:r>
            <a:r>
              <a:rPr lang="en-IN" sz="2200" b="1" dirty="0" err="1"/>
              <a:t>i</a:t>
            </a:r>
            <a:r>
              <a:rPr lang="en-IN" sz="2200" b="1" dirty="0"/>
              <a:t> </a:t>
            </a:r>
            <a:r>
              <a:rPr lang="en-IN" sz="2200" b="1" dirty="0" err="1"/>
              <a:t>drejtimit</a:t>
            </a:r>
            <a:r>
              <a:rPr lang="en-IN" sz="2200" b="1" dirty="0"/>
              <a:t> </a:t>
            </a:r>
            <a:r>
              <a:rPr lang="en-IN" sz="2200" b="1" dirty="0" err="1"/>
              <a:t>nuk</a:t>
            </a:r>
            <a:r>
              <a:rPr lang="en-IN" sz="2200" b="1" dirty="0"/>
              <a:t> </a:t>
            </a:r>
            <a:r>
              <a:rPr lang="en-IN" sz="2200" b="1" dirty="0" err="1"/>
              <a:t>kryhet</a:t>
            </a:r>
            <a:r>
              <a:rPr lang="en-IN" sz="2200" b="1" dirty="0"/>
              <a:t>. </a:t>
            </a:r>
            <a:r>
              <a:rPr lang="en-IN" sz="2200" b="1" dirty="0" err="1">
                <a:solidFill>
                  <a:srgbClr val="C00000"/>
                </a:solidFill>
              </a:rPr>
              <a:t>Drejtimi</a:t>
            </a:r>
            <a:r>
              <a:rPr lang="en-IN" sz="2200" b="1" dirty="0">
                <a:solidFill>
                  <a:srgbClr val="C00000"/>
                </a:solidFill>
              </a:rPr>
              <a:t> </a:t>
            </a:r>
            <a:r>
              <a:rPr lang="en-IN" sz="2200" b="1" dirty="0" err="1">
                <a:solidFill>
                  <a:srgbClr val="C00000"/>
                </a:solidFill>
              </a:rPr>
              <a:t>fillon</a:t>
            </a:r>
            <a:r>
              <a:rPr lang="en-IN" sz="2200" b="1" dirty="0">
                <a:solidFill>
                  <a:srgbClr val="C00000"/>
                </a:solidFill>
              </a:rPr>
              <a:t> </a:t>
            </a:r>
            <a:r>
              <a:rPr lang="en-IN" sz="2200" b="1" dirty="0" err="1">
                <a:solidFill>
                  <a:srgbClr val="C00000"/>
                </a:solidFill>
              </a:rPr>
              <a:t>veprimin</a:t>
            </a:r>
            <a:r>
              <a:rPr lang="en-IN" sz="2200" b="1" dirty="0">
                <a:solidFill>
                  <a:srgbClr val="C00000"/>
                </a:solidFill>
              </a:rPr>
              <a:t> </a:t>
            </a:r>
            <a:r>
              <a:rPr lang="en-IN" sz="2200" b="1" dirty="0" err="1"/>
              <a:t>dhe</a:t>
            </a:r>
            <a:r>
              <a:rPr lang="en-IN" sz="2200" b="1" dirty="0"/>
              <a:t> </a:t>
            </a:r>
            <a:r>
              <a:rPr lang="en-IN" sz="2200" b="1" dirty="0" err="1"/>
              <a:t>prej</a:t>
            </a:r>
            <a:r>
              <a:rPr lang="en-IN" sz="2200" b="1" dirty="0"/>
              <a:t> </a:t>
            </a:r>
            <a:r>
              <a:rPr lang="en-IN" sz="2200" b="1" dirty="0" err="1"/>
              <a:t>këtu</a:t>
            </a:r>
            <a:r>
              <a:rPr lang="en-IN" sz="2200" b="1" dirty="0"/>
              <a:t> </a:t>
            </a:r>
            <a:r>
              <a:rPr lang="en-IN" sz="2200" b="1" dirty="0" err="1"/>
              <a:t>fillon</a:t>
            </a:r>
            <a:r>
              <a:rPr lang="en-IN" sz="2200" b="1" dirty="0"/>
              <a:t> </a:t>
            </a:r>
            <a:r>
              <a:rPr lang="en-IN" sz="2200" b="1" dirty="0" err="1"/>
              <a:t>puna</a:t>
            </a:r>
            <a:r>
              <a:rPr lang="en-IN" sz="2200" b="1" dirty="0"/>
              <a:t> </a:t>
            </a:r>
            <a:r>
              <a:rPr lang="en-IN" sz="2200" b="1" dirty="0" err="1"/>
              <a:t>aktuale</a:t>
            </a:r>
            <a:r>
              <a:rPr lang="en-IN" sz="2200" b="1" dirty="0"/>
              <a:t>. </a:t>
            </a:r>
            <a:r>
              <a:rPr lang="en-IN" sz="2200" b="1" dirty="0" err="1"/>
              <a:t>Drejtimi</a:t>
            </a:r>
            <a:r>
              <a:rPr lang="en-IN" sz="2200" b="1" dirty="0"/>
              <a:t> ka </a:t>
            </a:r>
            <a:r>
              <a:rPr lang="en-IN" sz="2200" b="1" dirty="0" err="1"/>
              <a:t>në</a:t>
            </a:r>
            <a:r>
              <a:rPr lang="en-IN" sz="2200" b="1" dirty="0"/>
              <a:t> </a:t>
            </a:r>
            <a:r>
              <a:rPr lang="en-IN" sz="2200" b="1" dirty="0" err="1"/>
              <a:t>thelb</a:t>
            </a:r>
            <a:r>
              <a:rPr lang="en-IN" sz="2200" b="1" dirty="0"/>
              <a:t> </a:t>
            </a:r>
            <a:r>
              <a:rPr lang="en-IN" sz="2200" b="1" dirty="0" err="1"/>
              <a:t>faktorin</a:t>
            </a:r>
            <a:r>
              <a:rPr lang="en-IN" sz="2200" b="1" dirty="0"/>
              <a:t> </a:t>
            </a:r>
            <a:r>
              <a:rPr lang="en-IN" sz="2200" b="1" dirty="0" err="1"/>
              <a:t>njerëzor</a:t>
            </a:r>
            <a:r>
              <a:rPr lang="en-IN" sz="2200" b="1" dirty="0"/>
              <a:t>.</a:t>
            </a:r>
          </a:p>
        </p:txBody>
      </p:sp>
      <p:pic>
        <p:nvPicPr>
          <p:cNvPr id="10" name="Picture 9" descr="18031195_xl.jpg"/>
          <p:cNvPicPr>
            <a:picLocks noGrp="1" noSelect="1" noRot="1" noMove="1" noResize="1" noEditPoints="1" noAdjustHandles="1" noChangeArrowheads="1" noChangeShapeType="1"/>
          </p:cNvPicPr>
          <p:nvPr>
            <p:custDataLst>
              <p:tags r:id="rId2"/>
            </p:custDataLst>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51584" y="908720"/>
            <a:ext cx="2952328" cy="4293096"/>
          </a:xfrm>
          <a:prstGeom prst="rect">
            <a:avLst/>
          </a:prstGeom>
        </p:spPr>
      </p:pic>
      <p:sp>
        <p:nvSpPr>
          <p:cNvPr id="2" name="Footer Placeholder 1">
            <a:extLst>
              <a:ext uri="{FF2B5EF4-FFF2-40B4-BE49-F238E27FC236}">
                <a16:creationId xmlns:a16="http://schemas.microsoft.com/office/drawing/2014/main" id="{AA1D4611-C443-08EF-5162-79CC2CDB15B6}"/>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25EE693D-E0B4-CF0D-6228-90EB60123650}"/>
              </a:ext>
            </a:extLst>
          </p:cNvPr>
          <p:cNvSpPr>
            <a:spLocks noGrp="1"/>
          </p:cNvSpPr>
          <p:nvPr>
            <p:ph type="sldNum" sz="quarter" idx="12"/>
          </p:nvPr>
        </p:nvSpPr>
        <p:spPr/>
        <p:txBody>
          <a:bodyPr/>
          <a:lstStyle/>
          <a:p>
            <a:fld id="{6D273D59-D904-459C-AC51-7F75104BC442}" type="slidenum">
              <a:rPr lang="en-IN" smtClean="0"/>
              <a:t>40</a:t>
            </a:fld>
            <a:endParaRPr lang="en-IN" dirty="0"/>
          </a:p>
        </p:txBody>
      </p:sp>
      <p:grpSp>
        <p:nvGrpSpPr>
          <p:cNvPr id="4" name="Group 3">
            <a:extLst>
              <a:ext uri="{FF2B5EF4-FFF2-40B4-BE49-F238E27FC236}">
                <a16:creationId xmlns:a16="http://schemas.microsoft.com/office/drawing/2014/main" id="{14603E13-E17C-7FF1-FFDA-A8EBA293A613}"/>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87B8ACC5-1EB7-E2EB-CD8B-3A0C4F197CC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8FC8DE03-9789-31C8-4C9E-27BAEFD09135}"/>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6AB30CB2-8438-3B10-C5BC-74D8348C3777}"/>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5. </a:t>
              </a:r>
              <a:r>
                <a:rPr lang="en-IN" sz="3200" b="1" dirty="0" err="1"/>
                <a:t>Drejtimi</a:t>
              </a:r>
              <a:r>
                <a:rPr lang="it-IT" sz="3200" b="1" dirty="0"/>
                <a:t> në Menaxhim</a:t>
              </a:r>
              <a:endParaRPr lang="en-IN" sz="3200" b="1" dirty="0"/>
            </a:p>
          </p:txBody>
        </p:sp>
      </p:grpSp>
      <p:pic>
        <p:nvPicPr>
          <p:cNvPr id="13" name="Picture 12">
            <a:extLst>
              <a:ext uri="{FF2B5EF4-FFF2-40B4-BE49-F238E27FC236}">
                <a16:creationId xmlns:a16="http://schemas.microsoft.com/office/drawing/2014/main" id="{D3AF9313-DADA-7B64-43E0-F81F834FF2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2361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Left)">
                                      <p:cBhvr>
                                        <p:cTn id="17" dur="500"/>
                                        <p:tgtEl>
                                          <p:spTgt spid="7"/>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653876_x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908720"/>
            <a:ext cx="9144000" cy="5949280"/>
          </a:xfrm>
          <a:prstGeom prst="rect">
            <a:avLst/>
          </a:prstGeom>
        </p:spPr>
      </p:pic>
      <p:pic>
        <p:nvPicPr>
          <p:cNvPr id="7" name="Picture 6" descr="9235938_x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1864" y="1268760"/>
            <a:ext cx="5760640" cy="49954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9235938_x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31504" y="1052736"/>
            <a:ext cx="4176464" cy="4176000"/>
          </a:xfrm>
          <a:prstGeom prst="ellipse">
            <a:avLst/>
          </a:prstGeom>
          <a:ln>
            <a:noFill/>
          </a:ln>
          <a:effectLst>
            <a:softEdge rad="112500"/>
          </a:effectLst>
        </p:spPr>
      </p:pic>
      <p:sp>
        <p:nvSpPr>
          <p:cNvPr id="9" name="TextBox 8"/>
          <p:cNvSpPr txBox="1"/>
          <p:nvPr/>
        </p:nvSpPr>
        <p:spPr>
          <a:xfrm>
            <a:off x="4943872" y="1527751"/>
            <a:ext cx="5544616" cy="4955203"/>
          </a:xfrm>
          <a:prstGeom prst="rect">
            <a:avLst/>
          </a:prstGeom>
          <a:noFill/>
        </p:spPr>
        <p:txBody>
          <a:bodyPr wrap="square" rtlCol="0">
            <a:spAutoFit/>
          </a:bodyPr>
          <a:lstStyle/>
          <a:p>
            <a:pPr algn="ctr"/>
            <a:r>
              <a:rPr lang="en-IN" sz="2200" dirty="0" err="1"/>
              <a:t>Drejtimi</a:t>
            </a:r>
            <a:r>
              <a:rPr lang="en-IN" sz="2200" dirty="0"/>
              <a:t> </a:t>
            </a:r>
            <a:r>
              <a:rPr lang="en-IN" sz="2200" dirty="0" err="1"/>
              <a:t>përshkruhet</a:t>
            </a:r>
            <a:r>
              <a:rPr lang="en-IN" sz="2200" dirty="0"/>
              <a:t> </a:t>
            </a:r>
            <a:r>
              <a:rPr lang="en-IN" sz="2200" dirty="0" err="1"/>
              <a:t>si</a:t>
            </a:r>
            <a:r>
              <a:rPr lang="en-IN" sz="2200" dirty="0"/>
              <a:t> </a:t>
            </a:r>
            <a:r>
              <a:rPr lang="en-IN" sz="2200" b="1" dirty="0" err="1">
                <a:solidFill>
                  <a:srgbClr val="C00000"/>
                </a:solidFill>
              </a:rPr>
              <a:t>ofrim</a:t>
            </a:r>
            <a:r>
              <a:rPr lang="en-IN" sz="2200" b="1" dirty="0">
                <a:solidFill>
                  <a:srgbClr val="C00000"/>
                </a:solidFill>
              </a:rPr>
              <a:t> </a:t>
            </a:r>
            <a:r>
              <a:rPr lang="en-IN" sz="2200" b="1" dirty="0" err="1">
                <a:solidFill>
                  <a:srgbClr val="C00000"/>
                </a:solidFill>
              </a:rPr>
              <a:t>i</a:t>
            </a:r>
            <a:r>
              <a:rPr lang="en-IN" sz="2200" b="1" dirty="0">
                <a:solidFill>
                  <a:srgbClr val="C00000"/>
                </a:solidFill>
              </a:rPr>
              <a:t> </a:t>
            </a:r>
            <a:r>
              <a:rPr lang="en-IN" sz="2200" b="1" dirty="0" err="1">
                <a:solidFill>
                  <a:srgbClr val="C00000"/>
                </a:solidFill>
              </a:rPr>
              <a:t>udhëzimeve</a:t>
            </a:r>
            <a:r>
              <a:rPr lang="en-IN" sz="2200" b="1" dirty="0">
                <a:solidFill>
                  <a:srgbClr val="C00000"/>
                </a:solidFill>
              </a:rPr>
              <a:t> </a:t>
            </a:r>
            <a:r>
              <a:rPr lang="en-IN" sz="2200" dirty="0" err="1"/>
              <a:t>për</a:t>
            </a:r>
            <a:r>
              <a:rPr lang="en-IN" sz="2200" dirty="0"/>
              <a:t> </a:t>
            </a:r>
            <a:r>
              <a:rPr lang="en-IN" sz="2200" dirty="0" err="1"/>
              <a:t>punonjësit</a:t>
            </a:r>
            <a:r>
              <a:rPr lang="en-IN" sz="2200" dirty="0"/>
              <a:t> </a:t>
            </a:r>
            <a:r>
              <a:rPr lang="en-IN" sz="2200" dirty="0" err="1"/>
              <a:t>në</a:t>
            </a:r>
            <a:r>
              <a:rPr lang="en-IN" sz="2200" dirty="0"/>
              <a:t> </a:t>
            </a:r>
            <a:r>
              <a:rPr lang="en-IN" sz="2200" dirty="0" err="1"/>
              <a:t>kryerjen</a:t>
            </a:r>
            <a:r>
              <a:rPr lang="en-IN" sz="2200" dirty="0"/>
              <a:t> e </a:t>
            </a:r>
            <a:r>
              <a:rPr lang="en-IN" sz="2200" dirty="0" err="1"/>
              <a:t>punës</a:t>
            </a:r>
            <a:r>
              <a:rPr lang="en-IN" sz="2200" dirty="0"/>
              <a:t>. </a:t>
            </a:r>
          </a:p>
          <a:p>
            <a:pPr algn="ctr"/>
            <a:r>
              <a:rPr lang="en-IN" sz="2200" dirty="0" err="1"/>
              <a:t>Në</a:t>
            </a:r>
            <a:r>
              <a:rPr lang="en-IN" sz="2200" dirty="0"/>
              <a:t> </a:t>
            </a:r>
            <a:r>
              <a:rPr lang="en-IN" sz="2200" dirty="0" err="1"/>
              <a:t>menaxhim</a:t>
            </a:r>
            <a:r>
              <a:rPr lang="en-IN" sz="2200" dirty="0"/>
              <a:t>, </a:t>
            </a:r>
            <a:r>
              <a:rPr lang="en-IN" sz="2200" dirty="0" err="1"/>
              <a:t>drejtimi</a:t>
            </a:r>
            <a:r>
              <a:rPr lang="en-IN" sz="2200" dirty="0"/>
              <a:t> </a:t>
            </a:r>
            <a:r>
              <a:rPr lang="en-IN" sz="2200" dirty="0" err="1"/>
              <a:t>përfshin</a:t>
            </a:r>
            <a:r>
              <a:rPr lang="en-IN" sz="2200" dirty="0"/>
              <a:t> </a:t>
            </a:r>
            <a:r>
              <a:rPr lang="en-IN" sz="2200" dirty="0" err="1"/>
              <a:t>të</a:t>
            </a:r>
            <a:r>
              <a:rPr lang="en-IN" sz="2200" dirty="0"/>
              <a:t> </a:t>
            </a:r>
            <a:r>
              <a:rPr lang="en-IN" sz="2200" dirty="0" err="1"/>
              <a:t>gjitha</a:t>
            </a:r>
            <a:r>
              <a:rPr lang="en-IN" sz="2200" dirty="0"/>
              <a:t> </a:t>
            </a:r>
            <a:r>
              <a:rPr lang="en-IN" sz="2200" dirty="0" err="1"/>
              <a:t>ato</a:t>
            </a:r>
            <a:r>
              <a:rPr lang="en-IN" sz="2200" dirty="0"/>
              <a:t> </a:t>
            </a:r>
            <a:r>
              <a:rPr lang="en-IN" sz="2200" dirty="0" err="1"/>
              <a:t>aktivitete</a:t>
            </a:r>
            <a:r>
              <a:rPr lang="en-IN" sz="2200" dirty="0"/>
              <a:t> </a:t>
            </a:r>
            <a:r>
              <a:rPr lang="en-IN" sz="2200" dirty="0" err="1"/>
              <a:t>që</a:t>
            </a:r>
            <a:r>
              <a:rPr lang="en-IN" sz="2200" dirty="0"/>
              <a:t> </a:t>
            </a:r>
            <a:r>
              <a:rPr lang="en-IN" sz="2200" dirty="0" err="1"/>
              <a:t>janë</a:t>
            </a:r>
            <a:r>
              <a:rPr lang="en-IN" sz="2200" dirty="0"/>
              <a:t> </a:t>
            </a:r>
            <a:r>
              <a:rPr lang="en-IN" sz="2200" dirty="0" err="1"/>
              <a:t>krijuar</a:t>
            </a:r>
            <a:r>
              <a:rPr lang="en-IN" sz="2200" dirty="0"/>
              <a:t> </a:t>
            </a:r>
            <a:r>
              <a:rPr lang="en-IN" sz="2200" dirty="0" err="1"/>
              <a:t>për</a:t>
            </a:r>
            <a:r>
              <a:rPr lang="en-IN" sz="2200" dirty="0"/>
              <a:t> </a:t>
            </a:r>
            <a:r>
              <a:rPr lang="en-IN" sz="2200" dirty="0" err="1"/>
              <a:t>të</a:t>
            </a:r>
            <a:r>
              <a:rPr lang="en-IN" sz="2200" dirty="0"/>
              <a:t> </a:t>
            </a:r>
            <a:r>
              <a:rPr lang="en-IN" sz="2200" dirty="0" err="1"/>
              <a:t>nxitur</a:t>
            </a:r>
            <a:r>
              <a:rPr lang="en-IN" sz="2200" dirty="0"/>
              <a:t> </a:t>
            </a:r>
            <a:r>
              <a:rPr lang="en-IN" sz="2200" dirty="0" err="1"/>
              <a:t>vartësit</a:t>
            </a:r>
            <a:r>
              <a:rPr lang="en-IN" sz="2200" dirty="0"/>
              <a:t> </a:t>
            </a:r>
            <a:r>
              <a:rPr lang="en-IN" sz="2200" dirty="0" err="1"/>
              <a:t>të</a:t>
            </a:r>
            <a:r>
              <a:rPr lang="en-IN" sz="2200" dirty="0"/>
              <a:t> </a:t>
            </a:r>
            <a:r>
              <a:rPr lang="en-IN" sz="2200" dirty="0" err="1"/>
              <a:t>punojnë</a:t>
            </a:r>
            <a:r>
              <a:rPr lang="en-IN" sz="2200" dirty="0"/>
              <a:t> </a:t>
            </a:r>
            <a:r>
              <a:rPr lang="en-IN" sz="2200" dirty="0" err="1"/>
              <a:t>në</a:t>
            </a:r>
            <a:r>
              <a:rPr lang="en-IN" sz="2200" dirty="0"/>
              <a:t> </a:t>
            </a:r>
            <a:r>
              <a:rPr lang="en-IN" sz="2200" dirty="0" err="1"/>
              <a:t>mënyrë</a:t>
            </a:r>
            <a:r>
              <a:rPr lang="en-IN" sz="2200" dirty="0"/>
              <a:t> </a:t>
            </a:r>
            <a:r>
              <a:rPr lang="en-IN" sz="2200" dirty="0" err="1"/>
              <a:t>efektive</a:t>
            </a:r>
            <a:r>
              <a:rPr lang="en-IN" sz="2200" dirty="0"/>
              <a:t> </a:t>
            </a:r>
            <a:r>
              <a:rPr lang="en-IN" sz="2200" dirty="0" err="1"/>
              <a:t>dhe</a:t>
            </a:r>
            <a:r>
              <a:rPr lang="en-IN" sz="2200" dirty="0"/>
              <a:t> </a:t>
            </a:r>
            <a:r>
              <a:rPr lang="en-IN" sz="2200" dirty="0" err="1"/>
              <a:t>efikase</a:t>
            </a:r>
            <a:r>
              <a:rPr lang="en-IN" sz="2200" dirty="0"/>
              <a:t>. </a:t>
            </a:r>
          </a:p>
          <a:p>
            <a:pPr algn="ctr"/>
            <a:endParaRPr lang="en-IN" sz="1000" dirty="0"/>
          </a:p>
          <a:p>
            <a:pPr algn="ctr"/>
            <a:r>
              <a:rPr lang="en-IN" sz="2200" dirty="0" err="1"/>
              <a:t>Sipas</a:t>
            </a:r>
            <a:r>
              <a:rPr lang="en-IN" sz="2200" dirty="0"/>
              <a:t> Human - </a:t>
            </a:r>
            <a:r>
              <a:rPr lang="en-IN" sz="2200" i="1" dirty="0" err="1"/>
              <a:t>Drejtimi</a:t>
            </a:r>
            <a:r>
              <a:rPr lang="en-IN" sz="2200" i="1" dirty="0"/>
              <a:t> </a:t>
            </a:r>
            <a:r>
              <a:rPr lang="en-IN" sz="2200" i="1" dirty="0" err="1"/>
              <a:t>përbëhet</a:t>
            </a:r>
            <a:r>
              <a:rPr lang="en-IN" sz="2200" i="1" dirty="0"/>
              <a:t> </a:t>
            </a:r>
            <a:r>
              <a:rPr lang="en-IN" sz="2200" i="1" dirty="0" err="1"/>
              <a:t>nga</a:t>
            </a:r>
            <a:r>
              <a:rPr lang="en-IN" sz="2200" i="1" dirty="0"/>
              <a:t> </a:t>
            </a:r>
            <a:r>
              <a:rPr lang="en-IN" sz="2200" i="1" dirty="0" err="1"/>
              <a:t>procese</a:t>
            </a:r>
            <a:r>
              <a:rPr lang="en-IN" sz="2200" i="1" dirty="0"/>
              <a:t> </a:t>
            </a:r>
            <a:r>
              <a:rPr lang="en-IN" sz="2200" i="1" dirty="0" err="1"/>
              <a:t>ose</a:t>
            </a:r>
            <a:r>
              <a:rPr lang="en-IN" sz="2200" i="1" dirty="0"/>
              <a:t> </a:t>
            </a:r>
            <a:r>
              <a:rPr lang="en-IN" sz="2200" i="1" dirty="0" err="1"/>
              <a:t>teknika</a:t>
            </a:r>
            <a:r>
              <a:rPr lang="en-IN" sz="2200" i="1" dirty="0"/>
              <a:t>, me </a:t>
            </a:r>
            <a:r>
              <a:rPr lang="en-IN" sz="2200" i="1" dirty="0" err="1"/>
              <a:t>anë</a:t>
            </a:r>
            <a:r>
              <a:rPr lang="en-IN" sz="2200" i="1" dirty="0"/>
              <a:t> </a:t>
            </a:r>
            <a:r>
              <a:rPr lang="en-IN" sz="2200" i="1" dirty="0" err="1"/>
              <a:t>të</a:t>
            </a:r>
            <a:r>
              <a:rPr lang="en-IN" sz="2200" i="1" dirty="0"/>
              <a:t> </a:t>
            </a:r>
            <a:r>
              <a:rPr lang="en-IN" sz="2200" i="1" dirty="0" err="1"/>
              <a:t>të</a:t>
            </a:r>
            <a:r>
              <a:rPr lang="en-IN" sz="2200" i="1" dirty="0"/>
              <a:t> </a:t>
            </a:r>
            <a:r>
              <a:rPr lang="en-IN" sz="2200" i="1" dirty="0" err="1"/>
              <a:t>cilave</a:t>
            </a:r>
            <a:r>
              <a:rPr lang="en-IN" sz="2200" i="1" dirty="0"/>
              <a:t> </a:t>
            </a:r>
            <a:r>
              <a:rPr lang="en-IN" sz="2200" i="1" dirty="0" err="1"/>
              <a:t>mund</a:t>
            </a:r>
            <a:r>
              <a:rPr lang="en-IN" sz="2200" i="1" dirty="0"/>
              <a:t> </a:t>
            </a:r>
            <a:r>
              <a:rPr lang="en-IN" sz="2200" i="1" dirty="0" err="1"/>
              <a:t>të</a:t>
            </a:r>
            <a:r>
              <a:rPr lang="en-IN" sz="2200" i="1" dirty="0"/>
              <a:t> </a:t>
            </a:r>
            <a:r>
              <a:rPr lang="en-IN" sz="2200" i="1" dirty="0" err="1"/>
              <a:t>jepen</a:t>
            </a:r>
            <a:r>
              <a:rPr lang="en-IN" sz="2200" i="1" dirty="0"/>
              <a:t> </a:t>
            </a:r>
            <a:r>
              <a:rPr lang="en-IN" sz="2200" i="1" dirty="0" err="1"/>
              <a:t>udhëzime</a:t>
            </a:r>
            <a:r>
              <a:rPr lang="en-IN" sz="2200" i="1" dirty="0"/>
              <a:t> </a:t>
            </a:r>
            <a:r>
              <a:rPr lang="en-IN" sz="2200" i="1" dirty="0" err="1"/>
              <a:t>dhe</a:t>
            </a:r>
            <a:r>
              <a:rPr lang="en-IN" sz="2200" i="1" dirty="0"/>
              <a:t> </a:t>
            </a:r>
            <a:r>
              <a:rPr lang="en-IN" sz="2200" i="1" dirty="0" err="1"/>
              <a:t>operacionet</a:t>
            </a:r>
            <a:r>
              <a:rPr lang="en-IN" sz="2200" i="1" dirty="0"/>
              <a:t> </a:t>
            </a:r>
            <a:r>
              <a:rPr lang="en-IN" sz="2200" i="1" dirty="0" err="1"/>
              <a:t>mund</a:t>
            </a:r>
            <a:r>
              <a:rPr lang="en-IN" sz="2200" i="1" dirty="0"/>
              <a:t> </a:t>
            </a:r>
            <a:r>
              <a:rPr lang="en-IN" sz="2200" i="1" dirty="0" err="1"/>
              <a:t>të</a:t>
            </a:r>
            <a:r>
              <a:rPr lang="en-IN" sz="2200" i="1" dirty="0"/>
              <a:t> </a:t>
            </a:r>
            <a:r>
              <a:rPr lang="en-IN" sz="2200" i="1" dirty="0" err="1"/>
              <a:t>kryhen</a:t>
            </a:r>
            <a:r>
              <a:rPr lang="en-IN" sz="2200" i="1" dirty="0"/>
              <a:t> </a:t>
            </a:r>
            <a:r>
              <a:rPr lang="en-IN" sz="2200" i="1" dirty="0" err="1"/>
              <a:t>siç</a:t>
            </a:r>
            <a:r>
              <a:rPr lang="en-IN" sz="2200" i="1" dirty="0"/>
              <a:t> </a:t>
            </a:r>
            <a:r>
              <a:rPr lang="en-IN" sz="2200" i="1" dirty="0" err="1"/>
              <a:t>janë</a:t>
            </a:r>
            <a:r>
              <a:rPr lang="en-IN" sz="2200" i="1" dirty="0"/>
              <a:t> </a:t>
            </a:r>
            <a:r>
              <a:rPr lang="en-IN" sz="2200" i="1" dirty="0" err="1"/>
              <a:t>planifikuar</a:t>
            </a:r>
            <a:r>
              <a:rPr lang="en-IN" sz="2200" i="1" dirty="0"/>
              <a:t> </a:t>
            </a:r>
            <a:r>
              <a:rPr lang="en-IN" sz="2200" i="1" dirty="0" err="1"/>
              <a:t>fillimisht</a:t>
            </a:r>
            <a:r>
              <a:rPr lang="en-IN" sz="2200" dirty="0"/>
              <a:t>. </a:t>
            </a:r>
          </a:p>
          <a:p>
            <a:pPr algn="ctr"/>
            <a:endParaRPr lang="en-IN" sz="1000" dirty="0"/>
          </a:p>
          <a:p>
            <a:pPr algn="ctr"/>
            <a:r>
              <a:rPr lang="en-IN" sz="2200" dirty="0" err="1"/>
              <a:t>Pra</a:t>
            </a:r>
            <a:r>
              <a:rPr lang="en-IN" sz="2200" dirty="0"/>
              <a:t>, </a:t>
            </a:r>
            <a:r>
              <a:rPr lang="en-IN" sz="2200" b="1" dirty="0" err="1"/>
              <a:t>funksioni</a:t>
            </a:r>
            <a:r>
              <a:rPr lang="en-IN" sz="2200" b="1" dirty="0"/>
              <a:t> </a:t>
            </a:r>
            <a:r>
              <a:rPr lang="en-IN" sz="2200" b="1" dirty="0" err="1"/>
              <a:t>i</a:t>
            </a:r>
            <a:r>
              <a:rPr lang="en-IN" sz="2200" b="1" dirty="0"/>
              <a:t> </a:t>
            </a:r>
            <a:r>
              <a:rPr lang="en-IN" sz="2200" b="1" dirty="0" err="1"/>
              <a:t>drejtimit</a:t>
            </a:r>
            <a:r>
              <a:rPr lang="en-IN" sz="2200" b="1" dirty="0"/>
              <a:t> </a:t>
            </a:r>
            <a:r>
              <a:rPr lang="en-IN" sz="2200" b="1" dirty="0" err="1"/>
              <a:t>përfshin</a:t>
            </a:r>
            <a:r>
              <a:rPr lang="en-IN" sz="2200" b="1" dirty="0"/>
              <a:t> </a:t>
            </a:r>
            <a:r>
              <a:rPr lang="en-IN" sz="2200" b="1" dirty="0" err="1">
                <a:solidFill>
                  <a:srgbClr val="C00000"/>
                </a:solidFill>
              </a:rPr>
              <a:t>drejtimin</a:t>
            </a:r>
            <a:r>
              <a:rPr lang="en-IN" sz="2200" b="1" dirty="0"/>
              <a:t>, </a:t>
            </a:r>
            <a:r>
              <a:rPr lang="en-IN" sz="2200" b="1" dirty="0" err="1">
                <a:solidFill>
                  <a:srgbClr val="C00000"/>
                </a:solidFill>
              </a:rPr>
              <a:t>frymëzimin</a:t>
            </a:r>
            <a:r>
              <a:rPr lang="en-IN" sz="2200" b="1" dirty="0"/>
              <a:t>, </a:t>
            </a:r>
            <a:r>
              <a:rPr lang="en-IN" sz="2200" b="1" dirty="0" err="1">
                <a:solidFill>
                  <a:srgbClr val="C00000"/>
                </a:solidFill>
              </a:rPr>
              <a:t>mbikëqyrjen</a:t>
            </a:r>
            <a:r>
              <a:rPr lang="en-IN" sz="2200" b="1" dirty="0"/>
              <a:t> </a:t>
            </a:r>
            <a:r>
              <a:rPr lang="en-IN" sz="2200" b="1" dirty="0" err="1"/>
              <a:t>dhe</a:t>
            </a:r>
            <a:r>
              <a:rPr lang="en-IN" sz="2200" b="1" dirty="0"/>
              <a:t> </a:t>
            </a:r>
            <a:r>
              <a:rPr lang="en-IN" sz="2200" b="1" dirty="0" err="1">
                <a:solidFill>
                  <a:srgbClr val="C00000"/>
                </a:solidFill>
              </a:rPr>
              <a:t>udhëzimin</a:t>
            </a:r>
            <a:r>
              <a:rPr lang="en-IN" sz="2200" b="1" dirty="0"/>
              <a:t> e </a:t>
            </a:r>
            <a:r>
              <a:rPr lang="en-IN" sz="2200" b="1" dirty="0" err="1"/>
              <a:t>njerëzve</a:t>
            </a:r>
            <a:r>
              <a:rPr lang="en-IN" sz="2200" b="1" dirty="0"/>
              <a:t> </a:t>
            </a:r>
            <a:r>
              <a:rPr lang="en-IN" sz="2200" b="1" dirty="0" err="1"/>
              <a:t>për</a:t>
            </a:r>
            <a:r>
              <a:rPr lang="en-IN" sz="2200" b="1" dirty="0"/>
              <a:t> </a:t>
            </a:r>
            <a:r>
              <a:rPr lang="en-IN" sz="2200" b="1" dirty="0" err="1"/>
              <a:t>përmbushjen</a:t>
            </a:r>
            <a:r>
              <a:rPr lang="en-IN" sz="2200" b="1" dirty="0"/>
              <a:t> e </a:t>
            </a:r>
            <a:r>
              <a:rPr lang="en-IN" sz="2200" b="1" dirty="0" err="1"/>
              <a:t>qëllimeve</a:t>
            </a:r>
            <a:r>
              <a:rPr lang="en-IN" sz="2200" b="1" dirty="0"/>
              <a:t> </a:t>
            </a:r>
            <a:r>
              <a:rPr lang="en-IN" sz="2200" b="1" dirty="0" err="1"/>
              <a:t>organizative</a:t>
            </a:r>
            <a:r>
              <a:rPr lang="en-IN" sz="2200" dirty="0"/>
              <a:t>.</a:t>
            </a:r>
          </a:p>
        </p:txBody>
      </p:sp>
      <p:pic>
        <p:nvPicPr>
          <p:cNvPr id="2" name="Picture 1"/>
          <p:cNvPicPr>
            <a:picLocks noGrp="1" noSelect="1" noRot="1" noMove="1" noResize="1" noEditPoints="1" noAdjustHandles="1" noChangeArrowheads="1" noChangeShapeType="1"/>
          </p:cNvPicPr>
          <p:nvPr>
            <p:custDataLst>
              <p:tags r:id="rId2"/>
            </p:custDataLst>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7600" y="1412544"/>
            <a:ext cx="3528624" cy="3528624"/>
          </a:xfrm>
          <a:prstGeom prst="rect">
            <a:avLst/>
          </a:prstGeom>
        </p:spPr>
      </p:pic>
      <p:sp>
        <p:nvSpPr>
          <p:cNvPr id="3" name="Footer Placeholder 2">
            <a:extLst>
              <a:ext uri="{FF2B5EF4-FFF2-40B4-BE49-F238E27FC236}">
                <a16:creationId xmlns:a16="http://schemas.microsoft.com/office/drawing/2014/main" id="{A6D11375-1D23-6A6E-3940-C0216B17C515}"/>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53A94724-E680-7429-C827-F779C771DA7D}"/>
              </a:ext>
            </a:extLst>
          </p:cNvPr>
          <p:cNvSpPr>
            <a:spLocks noGrp="1"/>
          </p:cNvSpPr>
          <p:nvPr>
            <p:ph type="sldNum" sz="quarter" idx="12"/>
          </p:nvPr>
        </p:nvSpPr>
        <p:spPr/>
        <p:txBody>
          <a:bodyPr/>
          <a:lstStyle/>
          <a:p>
            <a:fld id="{6D273D59-D904-459C-AC51-7F75104BC442}" type="slidenum">
              <a:rPr lang="en-IN" smtClean="0"/>
              <a:t>41</a:t>
            </a:fld>
            <a:endParaRPr lang="en-IN" dirty="0"/>
          </a:p>
        </p:txBody>
      </p:sp>
      <p:grpSp>
        <p:nvGrpSpPr>
          <p:cNvPr id="11" name="Group 10">
            <a:extLst>
              <a:ext uri="{FF2B5EF4-FFF2-40B4-BE49-F238E27FC236}">
                <a16:creationId xmlns:a16="http://schemas.microsoft.com/office/drawing/2014/main" id="{E70797D1-1E86-A01C-2E4F-7C9B25FF46A2}"/>
              </a:ext>
            </a:extLst>
          </p:cNvPr>
          <p:cNvGrpSpPr/>
          <p:nvPr/>
        </p:nvGrpSpPr>
        <p:grpSpPr>
          <a:xfrm>
            <a:off x="3743322" y="1"/>
            <a:ext cx="6944854" cy="908721"/>
            <a:chOff x="0" y="0"/>
            <a:chExt cx="9164176" cy="908721"/>
          </a:xfrm>
        </p:grpSpPr>
        <p:pic>
          <p:nvPicPr>
            <p:cNvPr id="12" name="Picture 2">
              <a:extLst>
                <a:ext uri="{FF2B5EF4-FFF2-40B4-BE49-F238E27FC236}">
                  <a16:creationId xmlns:a16="http://schemas.microsoft.com/office/drawing/2014/main" id="{8CA0B41D-3DDA-6682-DA4B-E7CB98BF1E18}"/>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667CE1E5-49C7-059C-C79B-F5CDA391E403}"/>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EBAC59F8-8F2B-7281-BADC-B5AF20C37A47}"/>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5. </a:t>
              </a:r>
              <a:r>
                <a:rPr lang="en-IN" sz="3200" b="1" dirty="0" err="1"/>
                <a:t>Drejtimi</a:t>
              </a:r>
              <a:r>
                <a:rPr lang="it-IT" sz="3200" b="1" dirty="0"/>
                <a:t> në Menaxhim</a:t>
              </a:r>
              <a:endParaRPr lang="en-IN" sz="3200" b="1" dirty="0"/>
            </a:p>
          </p:txBody>
        </p:sp>
      </p:grpSp>
      <p:pic>
        <p:nvPicPr>
          <p:cNvPr id="15" name="Picture 14">
            <a:extLst>
              <a:ext uri="{FF2B5EF4-FFF2-40B4-BE49-F238E27FC236}">
                <a16:creationId xmlns:a16="http://schemas.microsoft.com/office/drawing/2014/main" id="{A8706672-14D6-3880-AC48-98FF72402A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4344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Left)">
                                      <p:cBhvr>
                                        <p:cTn id="17" dur="500"/>
                                        <p:tgtEl>
                                          <p:spTgt spid="7"/>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801642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a:xfrm>
            <a:off x="2667000" y="908720"/>
            <a:ext cx="6858000" cy="5976664"/>
          </a:xfrm>
          <a:prstGeom prst="rect">
            <a:avLst/>
          </a:prstGeom>
        </p:spPr>
      </p:pic>
      <p:grpSp>
        <p:nvGrpSpPr>
          <p:cNvPr id="7" name="Group 6"/>
          <p:cNvGrpSpPr/>
          <p:nvPr/>
        </p:nvGrpSpPr>
        <p:grpSpPr>
          <a:xfrm rot="21358569">
            <a:off x="1736329" y="1982751"/>
            <a:ext cx="4236200" cy="1678899"/>
            <a:chOff x="2411759" y="1772816"/>
            <a:chExt cx="4394483" cy="1148007"/>
          </a:xfrm>
        </p:grpSpPr>
        <p:pic>
          <p:nvPicPr>
            <p:cNvPr id="8" name="Picture 7" descr="5986098_x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411759" y="1772816"/>
              <a:ext cx="4394483" cy="1148007"/>
            </a:xfrm>
            <a:prstGeom prst="rect">
              <a:avLst/>
            </a:prstGeom>
          </p:spPr>
        </p:pic>
        <p:sp>
          <p:nvSpPr>
            <p:cNvPr id="9" name="TextBox 8"/>
            <p:cNvSpPr txBox="1"/>
            <p:nvPr/>
          </p:nvSpPr>
          <p:spPr>
            <a:xfrm>
              <a:off x="2461167" y="1899798"/>
              <a:ext cx="4104456" cy="904949"/>
            </a:xfrm>
            <a:prstGeom prst="rect">
              <a:avLst/>
            </a:prstGeom>
            <a:noFill/>
          </p:spPr>
          <p:txBody>
            <a:bodyPr wrap="square" rtlCol="0">
              <a:spAutoFit/>
            </a:bodyPr>
            <a:lstStyle/>
            <a:p>
              <a:pPr algn="ctr"/>
              <a:r>
                <a:rPr lang="en-IN" sz="2000" b="1" dirty="0" err="1"/>
                <a:t>Shtrirja</a:t>
              </a:r>
              <a:r>
                <a:rPr lang="en-IN" sz="2000" b="1" dirty="0"/>
                <a:t>: </a:t>
              </a:r>
              <a:r>
                <a:rPr lang="en-IN" sz="2000" dirty="0" err="1"/>
                <a:t>Drejtimi</a:t>
              </a:r>
              <a:r>
                <a:rPr lang="en-IN" sz="2000" dirty="0"/>
                <a:t> </a:t>
              </a:r>
              <a:r>
                <a:rPr lang="en-IN" sz="2000" dirty="0" err="1"/>
                <a:t>kërkohet</a:t>
              </a:r>
              <a:r>
                <a:rPr lang="en-IN" sz="2000" dirty="0"/>
                <a:t> </a:t>
              </a:r>
              <a:r>
                <a:rPr lang="en-IN" sz="2000" dirty="0" err="1"/>
                <a:t>në</a:t>
              </a:r>
              <a:r>
                <a:rPr lang="en-IN" sz="2000" dirty="0"/>
                <a:t> </a:t>
              </a:r>
              <a:r>
                <a:rPr lang="en-IN" sz="2000" dirty="0" err="1"/>
                <a:t>të</a:t>
              </a:r>
              <a:r>
                <a:rPr lang="en-IN" sz="2000" dirty="0"/>
                <a:t> </a:t>
              </a:r>
              <a:r>
                <a:rPr lang="en-IN" sz="2000" dirty="0" err="1"/>
                <a:t>gjitha</a:t>
              </a:r>
              <a:r>
                <a:rPr lang="en-IN" sz="2000" dirty="0"/>
                <a:t> </a:t>
              </a:r>
              <a:r>
                <a:rPr lang="en-IN" sz="2000" dirty="0" err="1"/>
                <a:t>nivelet</a:t>
              </a:r>
              <a:r>
                <a:rPr lang="en-IN" sz="2000" dirty="0"/>
                <a:t> e </a:t>
              </a:r>
              <a:r>
                <a:rPr lang="en-IN" sz="2000" dirty="0" err="1"/>
                <a:t>organizatës</a:t>
              </a:r>
              <a:r>
                <a:rPr lang="en-IN" sz="2000" dirty="0"/>
                <a:t>. </a:t>
              </a:r>
              <a:r>
                <a:rPr lang="en-IN" sz="2000" dirty="0" err="1"/>
                <a:t>Çdo</a:t>
              </a:r>
              <a:r>
                <a:rPr lang="en-IN" sz="2000" dirty="0"/>
                <a:t> </a:t>
              </a:r>
              <a:r>
                <a:rPr lang="en-IN" sz="2000" dirty="0" err="1"/>
                <a:t>menaxher</a:t>
              </a:r>
              <a:r>
                <a:rPr lang="en-IN" sz="2000" dirty="0"/>
                <a:t> </a:t>
              </a:r>
              <a:r>
                <a:rPr lang="en-IN" sz="2000" dirty="0" err="1"/>
                <a:t>ofron</a:t>
              </a:r>
              <a:r>
                <a:rPr lang="en-IN" sz="2000" dirty="0"/>
                <a:t> </a:t>
              </a:r>
              <a:r>
                <a:rPr lang="en-IN" sz="2000" dirty="0" err="1"/>
                <a:t>udhëzime</a:t>
              </a:r>
              <a:r>
                <a:rPr lang="en-IN" sz="2000" dirty="0"/>
                <a:t> </a:t>
              </a:r>
              <a:r>
                <a:rPr lang="en-IN" sz="2000" dirty="0" err="1"/>
                <a:t>dhe</a:t>
              </a:r>
              <a:r>
                <a:rPr lang="en-IN" sz="2000" dirty="0"/>
                <a:t> </a:t>
              </a:r>
              <a:r>
                <a:rPr lang="en-IN" sz="2000" dirty="0" err="1"/>
                <a:t>frymëzim</a:t>
              </a:r>
              <a:r>
                <a:rPr lang="en-IN" sz="2000" dirty="0"/>
                <a:t> </a:t>
              </a:r>
              <a:r>
                <a:rPr lang="en-IN" sz="2000" dirty="0" err="1"/>
                <a:t>për</a:t>
              </a:r>
              <a:r>
                <a:rPr lang="en-IN" sz="2000" dirty="0"/>
                <a:t> </a:t>
              </a:r>
              <a:r>
                <a:rPr lang="en-IN" sz="2000" dirty="0" err="1"/>
                <a:t>vartësit</a:t>
              </a:r>
              <a:r>
                <a:rPr lang="en-IN" sz="2000" dirty="0"/>
                <a:t> e </a:t>
              </a:r>
              <a:r>
                <a:rPr lang="en-IN" sz="2000" dirty="0" err="1"/>
                <a:t>tij</a:t>
              </a:r>
              <a:r>
                <a:rPr lang="en-IN" sz="2000" dirty="0"/>
                <a:t>.</a:t>
              </a:r>
            </a:p>
          </p:txBody>
        </p:sp>
      </p:grpSp>
      <p:grpSp>
        <p:nvGrpSpPr>
          <p:cNvPr id="10" name="Group 9"/>
          <p:cNvGrpSpPr/>
          <p:nvPr/>
        </p:nvGrpSpPr>
        <p:grpSpPr>
          <a:xfrm rot="352007">
            <a:off x="6411969" y="2640691"/>
            <a:ext cx="3996000" cy="1728699"/>
            <a:chOff x="2465452" y="4257399"/>
            <a:chExt cx="3664188" cy="1183151"/>
          </a:xfrm>
        </p:grpSpPr>
        <p:pic>
          <p:nvPicPr>
            <p:cNvPr id="11" name="Picture 10" descr="5986098_x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465452" y="4257399"/>
              <a:ext cx="3664188" cy="1183151"/>
            </a:xfrm>
            <a:prstGeom prst="rect">
              <a:avLst/>
            </a:prstGeom>
          </p:spPr>
        </p:pic>
        <p:sp>
          <p:nvSpPr>
            <p:cNvPr id="12" name="TextBox 11"/>
            <p:cNvSpPr txBox="1"/>
            <p:nvPr/>
          </p:nvSpPr>
          <p:spPr>
            <a:xfrm>
              <a:off x="2587582" y="4296612"/>
              <a:ext cx="3384376" cy="1116431"/>
            </a:xfrm>
            <a:prstGeom prst="rect">
              <a:avLst/>
            </a:prstGeom>
            <a:noFill/>
          </p:spPr>
          <p:txBody>
            <a:bodyPr wrap="square" rtlCol="0">
              <a:spAutoFit/>
            </a:bodyPr>
            <a:lstStyle/>
            <a:p>
              <a:pPr algn="ctr"/>
              <a:r>
                <a:rPr lang="en-IN" sz="2000" b="1" dirty="0" err="1"/>
                <a:t>Aktiviteti</a:t>
              </a:r>
              <a:r>
                <a:rPr lang="en-IN" sz="2000" b="1" dirty="0"/>
                <a:t> </a:t>
              </a:r>
              <a:r>
                <a:rPr lang="en-IN" sz="2000" b="1" dirty="0" err="1"/>
                <a:t>i</a:t>
              </a:r>
              <a:r>
                <a:rPr lang="en-IN" sz="2000" b="1" dirty="0"/>
                <a:t> </a:t>
              </a:r>
              <a:r>
                <a:rPr lang="en-IN" sz="2000" b="1" dirty="0" err="1"/>
                <a:t>Vazhdueshëm</a:t>
              </a:r>
              <a:r>
                <a:rPr lang="en-IN" sz="2000" b="1" dirty="0"/>
                <a:t>: </a:t>
              </a:r>
              <a:r>
                <a:rPr lang="en-IN" sz="2000" dirty="0" err="1"/>
                <a:t>Drejtimi</a:t>
              </a:r>
              <a:r>
                <a:rPr lang="en-IN" sz="2000" dirty="0"/>
                <a:t> </a:t>
              </a:r>
              <a:r>
                <a:rPr lang="en-IN" sz="2000" dirty="0" err="1"/>
                <a:t>është</a:t>
              </a:r>
              <a:r>
                <a:rPr lang="en-IN" sz="2000" dirty="0"/>
                <a:t> </a:t>
              </a:r>
              <a:r>
                <a:rPr lang="en-IN" sz="2000" dirty="0" err="1"/>
                <a:t>një</a:t>
              </a:r>
              <a:r>
                <a:rPr lang="en-IN" sz="2000" dirty="0"/>
                <a:t> </a:t>
              </a:r>
              <a:r>
                <a:rPr lang="en-IN" sz="2000" dirty="0" err="1"/>
                <a:t>aktivitet</a:t>
              </a:r>
              <a:r>
                <a:rPr lang="en-IN" sz="2000" dirty="0"/>
                <a:t> </a:t>
              </a:r>
              <a:r>
                <a:rPr lang="en-IN" sz="2000" dirty="0" err="1"/>
                <a:t>i</a:t>
              </a:r>
              <a:r>
                <a:rPr lang="en-IN" sz="2000" dirty="0"/>
                <a:t> </a:t>
              </a:r>
              <a:r>
                <a:rPr lang="en-IN" sz="2000" dirty="0" err="1"/>
                <a:t>vazhdueshëm</a:t>
              </a:r>
              <a:r>
                <a:rPr lang="en-IN" sz="2000" dirty="0"/>
                <a:t> </a:t>
              </a:r>
              <a:r>
                <a:rPr lang="en-IN" sz="2000" dirty="0" err="1"/>
                <a:t>pasi</a:t>
              </a:r>
              <a:r>
                <a:rPr lang="en-IN" sz="2000" dirty="0"/>
                <a:t> </a:t>
              </a:r>
              <a:r>
                <a:rPr lang="en-IN" sz="2000" dirty="0" err="1"/>
                <a:t>është</a:t>
              </a:r>
              <a:r>
                <a:rPr lang="en-IN" sz="2000" dirty="0"/>
                <a:t> </a:t>
              </a:r>
              <a:r>
                <a:rPr lang="en-IN" sz="2000" dirty="0" err="1"/>
                <a:t>i</a:t>
              </a:r>
              <a:r>
                <a:rPr lang="en-IN" sz="2000" dirty="0"/>
                <a:t> </a:t>
              </a:r>
              <a:r>
                <a:rPr lang="en-IN" sz="2000" dirty="0" err="1"/>
                <a:t>nevojshëm</a:t>
              </a:r>
              <a:r>
                <a:rPr lang="en-IN" sz="2000" dirty="0"/>
                <a:t> </a:t>
              </a:r>
              <a:r>
                <a:rPr lang="en-IN" sz="2000" dirty="0" err="1"/>
                <a:t>gjatë</a:t>
              </a:r>
              <a:r>
                <a:rPr lang="en-IN" sz="2000" dirty="0"/>
                <a:t> </a:t>
              </a:r>
              <a:r>
                <a:rPr lang="en-IN" sz="2000" dirty="0" err="1"/>
                <a:t>gjithë</a:t>
              </a:r>
              <a:r>
                <a:rPr lang="en-IN" sz="2000" dirty="0"/>
                <a:t> </a:t>
              </a:r>
              <a:r>
                <a:rPr lang="en-IN" sz="2000" dirty="0" err="1"/>
                <a:t>jetës</a:t>
              </a:r>
              <a:r>
                <a:rPr lang="en-IN" sz="2000" dirty="0"/>
                <a:t> </a:t>
              </a:r>
              <a:r>
                <a:rPr lang="en-IN" sz="2000" dirty="0" err="1"/>
                <a:t>së</a:t>
              </a:r>
              <a:r>
                <a:rPr lang="en-IN" sz="2000" dirty="0"/>
                <a:t> </a:t>
              </a:r>
              <a:r>
                <a:rPr lang="en-IN" sz="2000" dirty="0" err="1"/>
                <a:t>organizatës</a:t>
              </a:r>
              <a:r>
                <a:rPr lang="en-IN" sz="2000" dirty="0"/>
                <a:t>.</a:t>
              </a:r>
            </a:p>
          </p:txBody>
        </p:sp>
      </p:grpSp>
      <p:pic>
        <p:nvPicPr>
          <p:cNvPr id="13"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0605850">
            <a:off x="6204229" y="2435668"/>
            <a:ext cx="1175592" cy="425203"/>
          </a:xfrm>
          <a:prstGeom prst="rect">
            <a:avLst/>
          </a:prstGeom>
          <a:noFill/>
        </p:spPr>
      </p:pic>
      <p:pic>
        <p:nvPicPr>
          <p:cNvPr id="14"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170120">
            <a:off x="5100080" y="1862717"/>
            <a:ext cx="1175592" cy="425203"/>
          </a:xfrm>
          <a:prstGeom prst="rect">
            <a:avLst/>
          </a:prstGeom>
          <a:noFill/>
        </p:spPr>
      </p:pic>
      <p:sp>
        <p:nvSpPr>
          <p:cNvPr id="15" name="TextBox 14"/>
          <p:cNvSpPr txBox="1"/>
          <p:nvPr/>
        </p:nvSpPr>
        <p:spPr>
          <a:xfrm>
            <a:off x="2207568" y="908720"/>
            <a:ext cx="8208912" cy="400110"/>
          </a:xfrm>
          <a:prstGeom prst="rect">
            <a:avLst/>
          </a:prstGeom>
          <a:solidFill>
            <a:srgbClr val="FFFFFF">
              <a:alpha val="69804"/>
            </a:srgbClr>
          </a:solidFill>
        </p:spPr>
        <p:txBody>
          <a:bodyPr wrap="square" rtlCol="0">
            <a:spAutoFit/>
          </a:bodyPr>
          <a:lstStyle/>
          <a:p>
            <a:r>
              <a:rPr lang="en-IN" sz="2000" dirty="0" err="1"/>
              <a:t>Drejtimi</a:t>
            </a:r>
            <a:r>
              <a:rPr lang="en-IN" sz="2000" dirty="0"/>
              <a:t> ka </a:t>
            </a:r>
            <a:r>
              <a:rPr lang="en-IN" sz="2000" dirty="0" err="1"/>
              <a:t>karakteristikat</a:t>
            </a:r>
            <a:r>
              <a:rPr lang="en-IN" sz="2000" dirty="0"/>
              <a:t> e </a:t>
            </a:r>
            <a:r>
              <a:rPr lang="en-IN" sz="2000" dirty="0" err="1"/>
              <a:t>mëposhtme</a:t>
            </a:r>
            <a:r>
              <a:rPr lang="en-IN" sz="2000" dirty="0"/>
              <a:t>:</a:t>
            </a:r>
          </a:p>
        </p:txBody>
      </p:sp>
      <p:grpSp>
        <p:nvGrpSpPr>
          <p:cNvPr id="16" name="Group 15"/>
          <p:cNvGrpSpPr/>
          <p:nvPr/>
        </p:nvGrpSpPr>
        <p:grpSpPr>
          <a:xfrm>
            <a:off x="1907536" y="3943931"/>
            <a:ext cx="4383605" cy="2073150"/>
            <a:chOff x="383536" y="3859688"/>
            <a:chExt cx="4188441" cy="1764475"/>
          </a:xfrm>
        </p:grpSpPr>
        <p:pic>
          <p:nvPicPr>
            <p:cNvPr id="17" name="Picture 16" descr="5986098_xxl.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21362173">
              <a:off x="383536" y="3859688"/>
              <a:ext cx="4188441" cy="1764475"/>
            </a:xfrm>
            <a:prstGeom prst="rect">
              <a:avLst/>
            </a:prstGeom>
          </p:spPr>
        </p:pic>
        <p:sp>
          <p:nvSpPr>
            <p:cNvPr id="18" name="TextBox 17"/>
            <p:cNvSpPr txBox="1"/>
            <p:nvPr/>
          </p:nvSpPr>
          <p:spPr>
            <a:xfrm rot="21358569">
              <a:off x="428029" y="3924224"/>
              <a:ext cx="4093393" cy="1650292"/>
            </a:xfrm>
            <a:prstGeom prst="rect">
              <a:avLst/>
            </a:prstGeom>
            <a:noFill/>
          </p:spPr>
          <p:txBody>
            <a:bodyPr wrap="square" rtlCol="0">
              <a:spAutoFit/>
            </a:bodyPr>
            <a:lstStyle/>
            <a:p>
              <a:pPr algn="ctr"/>
              <a:r>
                <a:rPr lang="en-IN" sz="2000" b="1" dirty="0" err="1"/>
                <a:t>Faktori</a:t>
              </a:r>
              <a:r>
                <a:rPr lang="en-IN" sz="2000" b="1" dirty="0"/>
                <a:t> </a:t>
              </a:r>
              <a:r>
                <a:rPr lang="en-IN" sz="2000" b="1" dirty="0" err="1"/>
                <a:t>Njerëzor</a:t>
              </a:r>
              <a:r>
                <a:rPr lang="en-IN" sz="2000" b="1" dirty="0"/>
                <a:t>: </a:t>
              </a:r>
              <a:r>
                <a:rPr lang="en-IN" sz="2000" dirty="0" err="1"/>
                <a:t>Drejtimi</a:t>
              </a:r>
              <a:r>
                <a:rPr lang="en-IN" sz="2000" dirty="0"/>
                <a:t> </a:t>
              </a:r>
              <a:r>
                <a:rPr lang="en-IN" sz="2000" dirty="0" err="1"/>
                <a:t>lidhet</a:t>
              </a:r>
              <a:r>
                <a:rPr lang="en-IN" sz="2000" dirty="0"/>
                <a:t> me </a:t>
              </a:r>
              <a:r>
                <a:rPr lang="en-IN" sz="2000" dirty="0" err="1"/>
                <a:t>vartësit</a:t>
              </a:r>
              <a:r>
                <a:rPr lang="en-IN" sz="2000" dirty="0"/>
                <a:t> </a:t>
              </a:r>
              <a:r>
                <a:rPr lang="en-IN" sz="2000" dirty="0" err="1"/>
                <a:t>dhe</a:t>
              </a:r>
              <a:r>
                <a:rPr lang="en-IN" sz="2000" dirty="0"/>
                <a:t> </a:t>
              </a:r>
              <a:r>
                <a:rPr lang="en-IN" sz="2000" dirty="0" err="1"/>
                <a:t>për</a:t>
              </a:r>
              <a:r>
                <a:rPr lang="en-IN" sz="2000" dirty="0"/>
                <a:t> </a:t>
              </a:r>
              <a:r>
                <a:rPr lang="en-IN" sz="2000" dirty="0" err="1"/>
                <a:t>këtë</a:t>
              </a:r>
              <a:r>
                <a:rPr lang="en-IN" sz="2000" dirty="0"/>
                <a:t> </a:t>
              </a:r>
              <a:r>
                <a:rPr lang="en-IN" sz="2000" dirty="0" err="1"/>
                <a:t>arsye</a:t>
              </a:r>
              <a:r>
                <a:rPr lang="en-IN" sz="2000" dirty="0"/>
                <a:t> </a:t>
              </a:r>
              <a:r>
                <a:rPr lang="en-IN" sz="2000" dirty="0" err="1"/>
                <a:t>lidhet</a:t>
              </a:r>
              <a:r>
                <a:rPr lang="en-IN" sz="2000" dirty="0"/>
                <a:t> me </a:t>
              </a:r>
              <a:r>
                <a:rPr lang="en-IN" sz="2000" dirty="0" err="1"/>
                <a:t>faktorin</a:t>
              </a:r>
              <a:r>
                <a:rPr lang="en-IN" sz="2000" dirty="0"/>
                <a:t> </a:t>
              </a:r>
              <a:r>
                <a:rPr lang="en-IN" sz="2000" dirty="0" err="1"/>
                <a:t>njerëzor</a:t>
              </a:r>
              <a:r>
                <a:rPr lang="en-IN" sz="2000" dirty="0"/>
                <a:t>. </a:t>
              </a:r>
              <a:r>
                <a:rPr lang="en-IN" sz="2000" dirty="0" err="1"/>
                <a:t>Meqenëse</a:t>
              </a:r>
              <a:r>
                <a:rPr lang="en-IN" sz="2000" dirty="0"/>
                <a:t> </a:t>
              </a:r>
              <a:r>
                <a:rPr lang="en-IN" sz="2000" dirty="0" err="1"/>
                <a:t>faktori</a:t>
              </a:r>
              <a:r>
                <a:rPr lang="en-IN" sz="2000" dirty="0"/>
                <a:t> </a:t>
              </a:r>
              <a:r>
                <a:rPr lang="en-IN" sz="2000" dirty="0" err="1"/>
                <a:t>njerëzor</a:t>
              </a:r>
              <a:r>
                <a:rPr lang="en-IN" sz="2000" dirty="0"/>
                <a:t> </a:t>
              </a:r>
              <a:r>
                <a:rPr lang="en-IN" sz="2000" dirty="0" err="1"/>
                <a:t>është</a:t>
              </a:r>
              <a:r>
                <a:rPr lang="en-IN" sz="2000" dirty="0"/>
                <a:t> </a:t>
              </a:r>
              <a:r>
                <a:rPr lang="en-IN" sz="2000" dirty="0" err="1"/>
                <a:t>kompleks</a:t>
              </a:r>
              <a:r>
                <a:rPr lang="en-IN" sz="2000" dirty="0"/>
                <a:t> </a:t>
              </a:r>
              <a:r>
                <a:rPr lang="en-IN" sz="2000" dirty="0" err="1"/>
                <a:t>dhe</a:t>
              </a:r>
              <a:r>
                <a:rPr lang="en-IN" sz="2000" dirty="0"/>
                <a:t> </a:t>
              </a:r>
              <a:r>
                <a:rPr lang="en-IN" sz="2000" dirty="0" err="1"/>
                <a:t>sjellja</a:t>
              </a:r>
              <a:r>
                <a:rPr lang="en-IN" sz="2000" dirty="0"/>
                <a:t> </a:t>
              </a:r>
              <a:r>
                <a:rPr lang="en-IN" sz="2000" dirty="0" err="1"/>
                <a:t>është</a:t>
              </a:r>
              <a:r>
                <a:rPr lang="en-IN" sz="2000" dirty="0"/>
                <a:t> e </a:t>
              </a:r>
              <a:r>
                <a:rPr lang="en-IN" sz="2000" dirty="0" err="1"/>
                <a:t>paparashikueshme</a:t>
              </a:r>
              <a:r>
                <a:rPr lang="en-IN" sz="2000" dirty="0"/>
                <a:t>, </a:t>
              </a:r>
              <a:r>
                <a:rPr lang="en-IN" sz="2000" dirty="0" err="1"/>
                <a:t>funksioni</a:t>
              </a:r>
              <a:r>
                <a:rPr lang="en-IN" sz="2000" dirty="0"/>
                <a:t> </a:t>
              </a:r>
              <a:r>
                <a:rPr lang="en-IN" sz="2000" dirty="0" err="1"/>
                <a:t>i</a:t>
              </a:r>
              <a:r>
                <a:rPr lang="en-IN" sz="2000" dirty="0"/>
                <a:t> </a:t>
              </a:r>
              <a:r>
                <a:rPr lang="en-IN" sz="2000" dirty="0" err="1"/>
                <a:t>drejtimit</a:t>
              </a:r>
              <a:r>
                <a:rPr lang="en-IN" sz="2000" dirty="0"/>
                <a:t> </a:t>
              </a:r>
              <a:r>
                <a:rPr lang="en-IN" sz="2000" dirty="0" err="1"/>
                <a:t>bëhet</a:t>
              </a:r>
              <a:r>
                <a:rPr lang="en-IN" sz="2000" dirty="0"/>
                <a:t> </a:t>
              </a:r>
              <a:r>
                <a:rPr lang="en-IN" sz="2000" dirty="0" err="1"/>
                <a:t>i</a:t>
              </a:r>
              <a:r>
                <a:rPr lang="en-IN" sz="2000" dirty="0"/>
                <a:t> </a:t>
              </a:r>
              <a:r>
                <a:rPr lang="en-IN" sz="2000" dirty="0" err="1"/>
                <a:t>rëndësishëm</a:t>
              </a:r>
              <a:r>
                <a:rPr lang="en-IN" sz="2000" dirty="0"/>
                <a:t>.</a:t>
              </a:r>
            </a:p>
          </p:txBody>
        </p:sp>
      </p:grpSp>
      <p:pic>
        <p:nvPicPr>
          <p:cNvPr id="19"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19944662">
            <a:off x="1502790" y="3932161"/>
            <a:ext cx="1175592" cy="425203"/>
          </a:xfrm>
          <a:prstGeom prst="rect">
            <a:avLst/>
          </a:prstGeom>
          <a:noFill/>
        </p:spPr>
      </p:pic>
      <p:sp>
        <p:nvSpPr>
          <p:cNvPr id="2" name="Footer Placeholder 1">
            <a:extLst>
              <a:ext uri="{FF2B5EF4-FFF2-40B4-BE49-F238E27FC236}">
                <a16:creationId xmlns:a16="http://schemas.microsoft.com/office/drawing/2014/main" id="{0D8A9DD4-EB86-33AC-8AEC-CBEC9A17007E}"/>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2F7574A9-7AEA-EF90-448A-11AAAC9637FA}"/>
              </a:ext>
            </a:extLst>
          </p:cNvPr>
          <p:cNvSpPr>
            <a:spLocks noGrp="1"/>
          </p:cNvSpPr>
          <p:nvPr>
            <p:ph type="sldNum" sz="quarter" idx="12"/>
          </p:nvPr>
        </p:nvSpPr>
        <p:spPr/>
        <p:txBody>
          <a:bodyPr/>
          <a:lstStyle/>
          <a:p>
            <a:fld id="{6D273D59-D904-459C-AC51-7F75104BC442}" type="slidenum">
              <a:rPr lang="en-IN" smtClean="0"/>
              <a:t>42</a:t>
            </a:fld>
            <a:endParaRPr lang="en-IN" dirty="0"/>
          </a:p>
        </p:txBody>
      </p:sp>
      <p:grpSp>
        <p:nvGrpSpPr>
          <p:cNvPr id="4" name="Group 3">
            <a:extLst>
              <a:ext uri="{FF2B5EF4-FFF2-40B4-BE49-F238E27FC236}">
                <a16:creationId xmlns:a16="http://schemas.microsoft.com/office/drawing/2014/main" id="{9D4C55C8-1966-61A9-0CE2-4A1A24C9598C}"/>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64BD17EC-3E27-F5C6-3C97-A82B24D2BF3B}"/>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BC3F352F-49B9-D834-17E4-7E16B597948A}"/>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3EE1AD29-5956-4A2F-66BB-CFCCB21471B1}"/>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Karakteristikat</a:t>
              </a:r>
              <a:r>
                <a:rPr lang="en-IN" sz="3200" b="1" dirty="0"/>
                <a:t> e </a:t>
              </a:r>
              <a:r>
                <a:rPr lang="en-IN" sz="3200" b="1" dirty="0" err="1"/>
                <a:t>Drejtimit</a:t>
              </a:r>
              <a:endParaRPr lang="en-IN" sz="3200" b="1" dirty="0"/>
            </a:p>
          </p:txBody>
        </p:sp>
      </p:grpSp>
      <p:pic>
        <p:nvPicPr>
          <p:cNvPr id="22" name="Picture 21">
            <a:extLst>
              <a:ext uri="{FF2B5EF4-FFF2-40B4-BE49-F238E27FC236}">
                <a16:creationId xmlns:a16="http://schemas.microsoft.com/office/drawing/2014/main" id="{82716605-35E0-3ECE-02D7-3FE61B701E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7120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3000"/>
                            </p:stCondLst>
                            <p:childTnLst>
                              <p:par>
                                <p:cTn id="21" presetID="10" presetClass="entr" presetSubtype="0" fill="hold" nodeType="afterEffect">
                                  <p:stCondLst>
                                    <p:cond delay="3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7000"/>
                            </p:stCondLst>
                            <p:childTnLst>
                              <p:par>
                                <p:cTn id="29" presetID="10" presetClass="entr" presetSubtype="0" fill="hold" nodeType="afterEffect">
                                  <p:stCondLst>
                                    <p:cond delay="3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10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801642_xl.jpg"/>
          <p:cNvPicPr>
            <a:picLocks noGrp="1" noSelect="1" noRot="1" noMove="1" noResize="1" noEditPoints="1" noAdjustHandles="1" noChangeArrowheads="1" noChangeShapeType="1"/>
          </p:cNvPicPr>
          <p:nvPr>
            <p:custDataLst>
              <p:tags r:id="rId2"/>
            </p:custDataLst>
          </p:nvPr>
        </p:nvPicPr>
        <p:blipFill>
          <a:blip r:embed="rId4" cstate="email">
            <a:extLst>
              <a:ext uri="{28A0092B-C50C-407E-A947-70E740481C1C}">
                <a14:useLocalDpi xmlns:a14="http://schemas.microsoft.com/office/drawing/2010/main"/>
              </a:ext>
            </a:extLst>
          </a:blip>
          <a:srcRect/>
          <a:stretch>
            <a:fillRect/>
          </a:stretch>
        </p:blipFill>
        <p:spPr>
          <a:xfrm>
            <a:off x="2667000" y="908720"/>
            <a:ext cx="6858000" cy="5976664"/>
          </a:xfrm>
          <a:prstGeom prst="rect">
            <a:avLst/>
          </a:prstGeom>
        </p:spPr>
      </p:pic>
      <p:grpSp>
        <p:nvGrpSpPr>
          <p:cNvPr id="7" name="Group 14"/>
          <p:cNvGrpSpPr/>
          <p:nvPr/>
        </p:nvGrpSpPr>
        <p:grpSpPr>
          <a:xfrm rot="21288254">
            <a:off x="1749479" y="1621949"/>
            <a:ext cx="4155403" cy="1895188"/>
            <a:chOff x="395536" y="1016262"/>
            <a:chExt cx="3384376" cy="1824791"/>
          </a:xfrm>
        </p:grpSpPr>
        <p:pic>
          <p:nvPicPr>
            <p:cNvPr id="8" name="Picture 7" descr="5986098_x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95536" y="1016262"/>
              <a:ext cx="3384376" cy="1824791"/>
            </a:xfrm>
            <a:prstGeom prst="rect">
              <a:avLst/>
            </a:prstGeom>
          </p:spPr>
        </p:pic>
        <p:sp>
          <p:nvSpPr>
            <p:cNvPr id="9" name="TextBox 8"/>
            <p:cNvSpPr txBox="1"/>
            <p:nvPr/>
          </p:nvSpPr>
          <p:spPr>
            <a:xfrm>
              <a:off x="494511" y="1161872"/>
              <a:ext cx="3168352" cy="1570624"/>
            </a:xfrm>
            <a:prstGeom prst="rect">
              <a:avLst/>
            </a:prstGeom>
            <a:noFill/>
          </p:spPr>
          <p:txBody>
            <a:bodyPr wrap="square" rtlCol="0">
              <a:spAutoFit/>
            </a:bodyPr>
            <a:lstStyle/>
            <a:p>
              <a:pPr algn="ctr"/>
              <a:r>
                <a:rPr lang="en-IN" sz="2000" b="1" dirty="0" err="1"/>
                <a:t>Aktivitet</a:t>
              </a:r>
              <a:r>
                <a:rPr lang="en-IN" sz="2000" b="1" dirty="0"/>
                <a:t> </a:t>
              </a:r>
              <a:r>
                <a:rPr lang="en-IN" sz="2000" b="1" dirty="0" err="1"/>
                <a:t>krijues</a:t>
              </a:r>
              <a:r>
                <a:rPr lang="en-IN" sz="2000" b="1" dirty="0"/>
                <a:t>: </a:t>
              </a:r>
              <a:r>
                <a:rPr lang="en-IN" sz="2000" dirty="0" err="1"/>
                <a:t>Drejtimi</a:t>
              </a:r>
              <a:r>
                <a:rPr lang="en-IN" sz="2000" dirty="0"/>
                <a:t> </a:t>
              </a:r>
              <a:r>
                <a:rPr lang="en-IN" sz="2000" dirty="0" err="1"/>
                <a:t>ndihmon</a:t>
              </a:r>
              <a:r>
                <a:rPr lang="en-IN" sz="2000" dirty="0"/>
                <a:t> </a:t>
              </a:r>
              <a:r>
                <a:rPr lang="en-IN" sz="2000" dirty="0" err="1"/>
                <a:t>në</a:t>
              </a:r>
              <a:r>
                <a:rPr lang="en-IN" sz="2000" dirty="0"/>
                <a:t> </a:t>
              </a:r>
              <a:r>
                <a:rPr lang="en-IN" sz="2000" dirty="0" err="1"/>
                <a:t>shndërrimin</a:t>
              </a:r>
              <a:r>
                <a:rPr lang="en-IN" sz="2000" dirty="0"/>
                <a:t> e </a:t>
              </a:r>
              <a:r>
                <a:rPr lang="en-IN" sz="2000" dirty="0" err="1"/>
                <a:t>planeve</a:t>
              </a:r>
              <a:r>
                <a:rPr lang="en-IN" sz="2000" dirty="0"/>
                <a:t> </a:t>
              </a:r>
              <a:r>
                <a:rPr lang="en-IN" sz="2000" dirty="0" err="1"/>
                <a:t>në</a:t>
              </a:r>
              <a:r>
                <a:rPr lang="en-IN" sz="2000" dirty="0"/>
                <a:t> </a:t>
              </a:r>
              <a:r>
                <a:rPr lang="en-IN" sz="2000" dirty="0" err="1"/>
                <a:t>performancë</a:t>
              </a:r>
              <a:r>
                <a:rPr lang="en-IN" sz="2000" dirty="0"/>
                <a:t>. Pa </a:t>
              </a:r>
              <a:r>
                <a:rPr lang="en-IN" sz="2000" dirty="0" err="1"/>
                <a:t>këtë</a:t>
              </a:r>
              <a:r>
                <a:rPr lang="en-IN" sz="2000" dirty="0"/>
                <a:t> </a:t>
              </a:r>
              <a:r>
                <a:rPr lang="en-IN" sz="2000" dirty="0" err="1"/>
                <a:t>funksion</a:t>
              </a:r>
              <a:r>
                <a:rPr lang="en-IN" sz="2000" dirty="0"/>
                <a:t>, </a:t>
              </a:r>
              <a:r>
                <a:rPr lang="en-IN" sz="2000" dirty="0" err="1"/>
                <a:t>njerëzit</a:t>
              </a:r>
              <a:r>
                <a:rPr lang="en-IN" sz="2000" dirty="0"/>
                <a:t> </a:t>
              </a:r>
              <a:r>
                <a:rPr lang="en-IN" sz="2000" dirty="0" err="1"/>
                <a:t>bëhen</a:t>
              </a:r>
              <a:r>
                <a:rPr lang="en-IN" sz="2000" dirty="0"/>
                <a:t> </a:t>
              </a:r>
              <a:r>
                <a:rPr lang="en-IN" sz="2000" dirty="0" err="1"/>
                <a:t>joaktivë</a:t>
              </a:r>
              <a:r>
                <a:rPr lang="en-IN" sz="2000" dirty="0"/>
                <a:t> </a:t>
              </a:r>
              <a:r>
                <a:rPr lang="en-IN" sz="2000" dirty="0" err="1"/>
                <a:t>dhe</a:t>
              </a:r>
              <a:r>
                <a:rPr lang="en-IN" sz="2000" dirty="0"/>
                <a:t> </a:t>
              </a:r>
              <a:r>
                <a:rPr lang="en-IN" sz="2000" dirty="0" err="1"/>
                <a:t>burimet</a:t>
              </a:r>
              <a:r>
                <a:rPr lang="en-IN" sz="2000" dirty="0"/>
                <a:t> </a:t>
              </a:r>
              <a:r>
                <a:rPr lang="en-IN" sz="2000" dirty="0" err="1"/>
                <a:t>fizike</a:t>
              </a:r>
              <a:r>
                <a:rPr lang="en-IN" sz="2000" dirty="0"/>
                <a:t> </a:t>
              </a:r>
              <a:r>
                <a:rPr lang="en-IN" sz="2000" dirty="0" err="1"/>
                <a:t>janë</a:t>
              </a:r>
              <a:r>
                <a:rPr lang="en-IN" sz="2000" dirty="0"/>
                <a:t> </a:t>
              </a:r>
              <a:r>
                <a:rPr lang="en-IN" sz="2000" dirty="0" err="1"/>
                <a:t>të</a:t>
              </a:r>
              <a:r>
                <a:rPr lang="en-IN" sz="2000" dirty="0"/>
                <a:t> </a:t>
              </a:r>
              <a:r>
                <a:rPr lang="en-IN" sz="2000" dirty="0" err="1"/>
                <a:t>pakuptimta</a:t>
              </a:r>
              <a:r>
                <a:rPr lang="en-IN" sz="2000" dirty="0"/>
                <a:t>.</a:t>
              </a:r>
            </a:p>
          </p:txBody>
        </p:sp>
      </p:grpSp>
      <p:grpSp>
        <p:nvGrpSpPr>
          <p:cNvPr id="10" name="Group 17"/>
          <p:cNvGrpSpPr/>
          <p:nvPr/>
        </p:nvGrpSpPr>
        <p:grpSpPr>
          <a:xfrm rot="423198">
            <a:off x="6261259" y="2044631"/>
            <a:ext cx="4187421" cy="3776270"/>
            <a:chOff x="5004041" y="1052743"/>
            <a:chExt cx="3907593" cy="1451287"/>
          </a:xfrm>
        </p:grpSpPr>
        <p:pic>
          <p:nvPicPr>
            <p:cNvPr id="11" name="Picture 10" descr="5986098_x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04041" y="1052743"/>
              <a:ext cx="3771652" cy="1451287"/>
            </a:xfrm>
            <a:prstGeom prst="rect">
              <a:avLst/>
            </a:prstGeom>
          </p:spPr>
        </p:pic>
        <p:sp>
          <p:nvSpPr>
            <p:cNvPr id="12" name="TextBox 11"/>
            <p:cNvSpPr txBox="1"/>
            <p:nvPr/>
          </p:nvSpPr>
          <p:spPr>
            <a:xfrm>
              <a:off x="5381302" y="1137197"/>
              <a:ext cx="3530332" cy="1336609"/>
            </a:xfrm>
            <a:prstGeom prst="rect">
              <a:avLst/>
            </a:prstGeom>
            <a:noFill/>
          </p:spPr>
          <p:txBody>
            <a:bodyPr wrap="square" rtlCol="0">
              <a:spAutoFit/>
            </a:bodyPr>
            <a:lstStyle/>
            <a:p>
              <a:r>
                <a:rPr lang="en-IN" sz="2000" b="1" dirty="0"/>
                <a:t>Delegate Function: </a:t>
              </a:r>
              <a:r>
                <a:rPr lang="en-IN" sz="2000" dirty="0"/>
                <a:t>Direction is supposed to be a function dealing with human beings. Human behaviour is unpredictable by nature and conditioning the people’s behaviour towards the goals of the enterprise is what the executive does in this function. Therefore, it is termed as having delicacy in it to tackle human behavior.</a:t>
              </a:r>
            </a:p>
          </p:txBody>
        </p:sp>
      </p:grpSp>
      <p:grpSp>
        <p:nvGrpSpPr>
          <p:cNvPr id="13" name="Group 20"/>
          <p:cNvGrpSpPr/>
          <p:nvPr/>
        </p:nvGrpSpPr>
        <p:grpSpPr>
          <a:xfrm rot="21218600">
            <a:off x="1933498" y="3687565"/>
            <a:ext cx="3812595" cy="2345898"/>
            <a:chOff x="5905111" y="3536136"/>
            <a:chExt cx="2952328" cy="2345898"/>
          </a:xfrm>
        </p:grpSpPr>
        <p:pic>
          <p:nvPicPr>
            <p:cNvPr id="14" name="Picture 13" descr="5986098_xxl.jpg"/>
            <p:cNvPicPr>
              <a:picLocks noChangeAspect="1"/>
            </p:cNvPicPr>
            <p:nvPr/>
          </p:nvPicPr>
          <p:blipFill>
            <a:blip r:embed="rId7" cstate="email">
              <a:lum bright="10000"/>
              <a:extLst>
                <a:ext uri="{28A0092B-C50C-407E-A947-70E740481C1C}">
                  <a14:useLocalDpi xmlns:a14="http://schemas.microsoft.com/office/drawing/2010/main"/>
                </a:ext>
              </a:extLst>
            </a:blip>
            <a:srcRect/>
            <a:stretch>
              <a:fillRect/>
            </a:stretch>
          </p:blipFill>
          <p:spPr>
            <a:xfrm>
              <a:off x="5905111" y="3536136"/>
              <a:ext cx="2952328" cy="2345898"/>
            </a:xfrm>
            <a:prstGeom prst="rect">
              <a:avLst/>
            </a:prstGeom>
          </p:spPr>
        </p:pic>
        <p:sp>
          <p:nvSpPr>
            <p:cNvPr id="15" name="TextBox 14"/>
            <p:cNvSpPr txBox="1"/>
            <p:nvPr/>
          </p:nvSpPr>
          <p:spPr>
            <a:xfrm rot="34763">
              <a:off x="5955782" y="3570101"/>
              <a:ext cx="2808312" cy="2246769"/>
            </a:xfrm>
            <a:prstGeom prst="rect">
              <a:avLst/>
            </a:prstGeom>
            <a:noFill/>
          </p:spPr>
          <p:txBody>
            <a:bodyPr wrap="square" rtlCol="0">
              <a:spAutoFit/>
            </a:bodyPr>
            <a:lstStyle/>
            <a:p>
              <a:r>
                <a:rPr lang="en-IN" sz="2000" b="1" dirty="0"/>
                <a:t>Executive Function: </a:t>
              </a:r>
              <a:r>
                <a:rPr lang="en-IN" sz="2000" dirty="0"/>
                <a:t>Direction function is carried out by all managers and executives at all levels throughout the working of an enterprise; a subordinate receives instructions from his superior only.</a:t>
              </a:r>
            </a:p>
          </p:txBody>
        </p:sp>
      </p:grpSp>
      <p:pic>
        <p:nvPicPr>
          <p:cNvPr id="16"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0605850">
            <a:off x="6252339" y="1908898"/>
            <a:ext cx="1175592" cy="425203"/>
          </a:xfrm>
          <a:prstGeom prst="rect">
            <a:avLst/>
          </a:prstGeom>
          <a:noFill/>
        </p:spPr>
      </p:pic>
      <p:pic>
        <p:nvPicPr>
          <p:cNvPr id="17"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170120">
            <a:off x="5004619" y="1327304"/>
            <a:ext cx="1175592" cy="425203"/>
          </a:xfrm>
          <a:prstGeom prst="rect">
            <a:avLst/>
          </a:prstGeom>
          <a:noFill/>
        </p:spPr>
      </p:pic>
      <p:sp>
        <p:nvSpPr>
          <p:cNvPr id="19" name="TextBox 18"/>
          <p:cNvSpPr txBox="1"/>
          <p:nvPr/>
        </p:nvSpPr>
        <p:spPr>
          <a:xfrm>
            <a:off x="2207568" y="908720"/>
            <a:ext cx="8208912" cy="400110"/>
          </a:xfrm>
          <a:prstGeom prst="rect">
            <a:avLst/>
          </a:prstGeom>
          <a:solidFill>
            <a:srgbClr val="FFFFFF">
              <a:alpha val="69804"/>
            </a:srgbClr>
          </a:solidFill>
        </p:spPr>
        <p:txBody>
          <a:bodyPr wrap="square" rtlCol="0">
            <a:spAutoFit/>
          </a:bodyPr>
          <a:lstStyle/>
          <a:p>
            <a:r>
              <a:rPr lang="en-IN" sz="2000" dirty="0" err="1"/>
              <a:t>Drejtimi</a:t>
            </a:r>
            <a:r>
              <a:rPr lang="en-IN" sz="2000" dirty="0"/>
              <a:t> ka </a:t>
            </a:r>
            <a:r>
              <a:rPr lang="en-IN" sz="2000" dirty="0" err="1"/>
              <a:t>karakteristikat</a:t>
            </a:r>
            <a:r>
              <a:rPr lang="en-IN" sz="2000" dirty="0"/>
              <a:t> e </a:t>
            </a:r>
            <a:r>
              <a:rPr lang="en-IN" sz="2000" dirty="0" err="1"/>
              <a:t>mëposhtme</a:t>
            </a:r>
            <a:r>
              <a:rPr lang="en-IN" sz="2000" dirty="0"/>
              <a:t>:</a:t>
            </a:r>
          </a:p>
        </p:txBody>
      </p:sp>
      <p:sp>
        <p:nvSpPr>
          <p:cNvPr id="2" name="Footer Placeholder 1">
            <a:extLst>
              <a:ext uri="{FF2B5EF4-FFF2-40B4-BE49-F238E27FC236}">
                <a16:creationId xmlns:a16="http://schemas.microsoft.com/office/drawing/2014/main" id="{9C37C8C7-2657-C3ED-56E1-6CECFAC395A8}"/>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F0301059-6E82-7C0F-FCA9-CB9CC8F588B4}"/>
              </a:ext>
            </a:extLst>
          </p:cNvPr>
          <p:cNvSpPr>
            <a:spLocks noGrp="1"/>
          </p:cNvSpPr>
          <p:nvPr>
            <p:ph type="sldNum" sz="quarter" idx="12"/>
          </p:nvPr>
        </p:nvSpPr>
        <p:spPr/>
        <p:txBody>
          <a:bodyPr/>
          <a:lstStyle/>
          <a:p>
            <a:fld id="{6D273D59-D904-459C-AC51-7F75104BC442}" type="slidenum">
              <a:rPr lang="en-IN" smtClean="0"/>
              <a:t>43</a:t>
            </a:fld>
            <a:endParaRPr lang="en-IN" dirty="0"/>
          </a:p>
        </p:txBody>
      </p:sp>
      <p:grpSp>
        <p:nvGrpSpPr>
          <p:cNvPr id="4" name="Group 17">
            <a:extLst>
              <a:ext uri="{FF2B5EF4-FFF2-40B4-BE49-F238E27FC236}">
                <a16:creationId xmlns:a16="http://schemas.microsoft.com/office/drawing/2014/main" id="{EB7FC96B-DAE2-575B-2530-7AEE1B181DD4}"/>
              </a:ext>
            </a:extLst>
          </p:cNvPr>
          <p:cNvGrpSpPr/>
          <p:nvPr/>
        </p:nvGrpSpPr>
        <p:grpSpPr>
          <a:xfrm rot="423198">
            <a:off x="6265127" y="2024962"/>
            <a:ext cx="4041746" cy="3776270"/>
            <a:chOff x="5004041" y="1052743"/>
            <a:chExt cx="3771652" cy="1451287"/>
          </a:xfrm>
        </p:grpSpPr>
        <p:pic>
          <p:nvPicPr>
            <p:cNvPr id="5" name="Picture 4" descr="5986098_xxl.jpg">
              <a:extLst>
                <a:ext uri="{FF2B5EF4-FFF2-40B4-BE49-F238E27FC236}">
                  <a16:creationId xmlns:a16="http://schemas.microsoft.com/office/drawing/2014/main" id="{364503B8-5502-EF55-8465-E91B5EFB352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04041" y="1052743"/>
              <a:ext cx="3771652" cy="1451287"/>
            </a:xfrm>
            <a:prstGeom prst="rect">
              <a:avLst/>
            </a:prstGeom>
          </p:spPr>
        </p:pic>
        <p:sp>
          <p:nvSpPr>
            <p:cNvPr id="20" name="TextBox 19">
              <a:extLst>
                <a:ext uri="{FF2B5EF4-FFF2-40B4-BE49-F238E27FC236}">
                  <a16:creationId xmlns:a16="http://schemas.microsoft.com/office/drawing/2014/main" id="{64A75C3A-9353-C7EC-50FF-96DF3D893E5A}"/>
                </a:ext>
              </a:extLst>
            </p:cNvPr>
            <p:cNvSpPr txBox="1"/>
            <p:nvPr/>
          </p:nvSpPr>
          <p:spPr>
            <a:xfrm>
              <a:off x="5086980" y="1177087"/>
              <a:ext cx="3620077" cy="1218325"/>
            </a:xfrm>
            <a:prstGeom prst="rect">
              <a:avLst/>
            </a:prstGeom>
            <a:noFill/>
          </p:spPr>
          <p:txBody>
            <a:bodyPr wrap="square" rtlCol="0">
              <a:spAutoFit/>
            </a:bodyPr>
            <a:lstStyle/>
            <a:p>
              <a:pPr algn="ctr"/>
              <a:r>
                <a:rPr lang="en-IN" sz="2000" b="1" dirty="0" err="1"/>
                <a:t>Funksioni</a:t>
              </a:r>
              <a:r>
                <a:rPr lang="en-IN" sz="2000" b="1" dirty="0"/>
                <a:t> </a:t>
              </a:r>
              <a:r>
                <a:rPr lang="en-IN" sz="2000" b="1" dirty="0" err="1"/>
                <a:t>i</a:t>
              </a:r>
              <a:r>
                <a:rPr lang="en-IN" sz="2000" b="1" dirty="0"/>
                <a:t> </a:t>
              </a:r>
              <a:r>
                <a:rPr lang="en-IN" sz="2000" b="1" dirty="0" err="1"/>
                <a:t>delegimit</a:t>
              </a:r>
              <a:r>
                <a:rPr lang="en-IN" sz="2000" b="1" dirty="0"/>
                <a:t>: </a:t>
              </a:r>
              <a:r>
                <a:rPr lang="en-IN" sz="2000" dirty="0" err="1"/>
                <a:t>Drejtimi</a:t>
              </a:r>
              <a:r>
                <a:rPr lang="en-IN" sz="2000" dirty="0"/>
                <a:t> </a:t>
              </a:r>
              <a:r>
                <a:rPr lang="en-IN" sz="2000" dirty="0" err="1"/>
                <a:t>supozohet</a:t>
              </a:r>
              <a:r>
                <a:rPr lang="en-IN" sz="2000" dirty="0"/>
                <a:t> </a:t>
              </a:r>
              <a:r>
                <a:rPr lang="en-IN" sz="2000" dirty="0" err="1"/>
                <a:t>të</a:t>
              </a:r>
              <a:r>
                <a:rPr lang="en-IN" sz="2000" dirty="0"/>
                <a:t> </a:t>
              </a:r>
              <a:r>
                <a:rPr lang="en-IN" sz="2000" dirty="0" err="1"/>
                <a:t>jetë</a:t>
              </a:r>
              <a:r>
                <a:rPr lang="en-IN" sz="2000" dirty="0"/>
                <a:t> </a:t>
              </a:r>
              <a:r>
                <a:rPr lang="en-IN" sz="2000" dirty="0" err="1"/>
                <a:t>një</a:t>
              </a:r>
              <a:r>
                <a:rPr lang="en-IN" sz="2000" dirty="0"/>
                <a:t> </a:t>
              </a:r>
              <a:r>
                <a:rPr lang="en-IN" sz="2000" dirty="0" err="1"/>
                <a:t>funksion</a:t>
              </a:r>
              <a:r>
                <a:rPr lang="en-IN" sz="2000" dirty="0"/>
                <a:t> </a:t>
              </a:r>
              <a:r>
                <a:rPr lang="en-IN" sz="2000" dirty="0" err="1"/>
                <a:t>që</a:t>
              </a:r>
              <a:r>
                <a:rPr lang="en-IN" sz="2000" dirty="0"/>
                <a:t> ka </a:t>
              </a:r>
              <a:r>
                <a:rPr lang="en-IN" sz="2000" dirty="0" err="1"/>
                <a:t>të</a:t>
              </a:r>
              <a:r>
                <a:rPr lang="en-IN" sz="2000" dirty="0"/>
                <a:t> </a:t>
              </a:r>
              <a:r>
                <a:rPr lang="en-IN" sz="2000" dirty="0" err="1"/>
                <a:t>bëjë</a:t>
              </a:r>
              <a:r>
                <a:rPr lang="en-IN" sz="2000" dirty="0"/>
                <a:t> me </a:t>
              </a:r>
              <a:r>
                <a:rPr lang="en-IN" sz="2000" dirty="0" err="1"/>
                <a:t>njerëzit</a:t>
              </a:r>
              <a:r>
                <a:rPr lang="en-IN" sz="2000" dirty="0"/>
                <a:t>. </a:t>
              </a:r>
              <a:r>
                <a:rPr lang="en-IN" sz="2000" dirty="0" err="1"/>
                <a:t>Sjellja</a:t>
              </a:r>
              <a:r>
                <a:rPr lang="en-IN" sz="2000" dirty="0"/>
                <a:t> </a:t>
              </a:r>
              <a:r>
                <a:rPr lang="en-IN" sz="2000" dirty="0" err="1"/>
                <a:t>njerëzore</a:t>
              </a:r>
              <a:r>
                <a:rPr lang="en-IN" sz="2000" dirty="0"/>
                <a:t> </a:t>
              </a:r>
              <a:r>
                <a:rPr lang="en-IN" sz="2000" dirty="0" err="1"/>
                <a:t>është</a:t>
              </a:r>
              <a:r>
                <a:rPr lang="en-IN" sz="2000" dirty="0"/>
                <a:t> e </a:t>
              </a:r>
              <a:r>
                <a:rPr lang="en-IN" sz="2000" dirty="0" err="1"/>
                <a:t>paparashikueshme</a:t>
              </a:r>
              <a:r>
                <a:rPr lang="en-IN" sz="2000" dirty="0"/>
                <a:t> </a:t>
              </a:r>
              <a:r>
                <a:rPr lang="en-IN" sz="2000" dirty="0" err="1"/>
                <a:t>nga</a:t>
              </a:r>
              <a:r>
                <a:rPr lang="en-IN" sz="2000" dirty="0"/>
                <a:t> </a:t>
              </a:r>
              <a:r>
                <a:rPr lang="en-IN" sz="2000" dirty="0" err="1"/>
                <a:t>natyra</a:t>
              </a:r>
              <a:r>
                <a:rPr lang="en-IN" sz="2000" dirty="0"/>
                <a:t> </a:t>
              </a:r>
              <a:r>
                <a:rPr lang="en-IN" sz="2000" dirty="0" err="1"/>
                <a:t>dhe</a:t>
              </a:r>
              <a:r>
                <a:rPr lang="en-IN" sz="2000" dirty="0"/>
                <a:t> </a:t>
              </a:r>
              <a:r>
                <a:rPr lang="en-IN" sz="2000" dirty="0" err="1"/>
                <a:t>kushtëzimi</a:t>
              </a:r>
              <a:r>
                <a:rPr lang="en-IN" sz="2000" dirty="0"/>
                <a:t> </a:t>
              </a:r>
              <a:r>
                <a:rPr lang="en-IN" sz="2000" dirty="0" err="1"/>
                <a:t>i</a:t>
              </a:r>
              <a:r>
                <a:rPr lang="en-IN" sz="2000" dirty="0"/>
                <a:t> </a:t>
              </a:r>
              <a:r>
                <a:rPr lang="en-IN" sz="2000" dirty="0" err="1"/>
                <a:t>sjelljes</a:t>
              </a:r>
              <a:r>
                <a:rPr lang="en-IN" sz="2000" dirty="0"/>
                <a:t> </a:t>
              </a:r>
              <a:r>
                <a:rPr lang="en-IN" sz="2000" dirty="0" err="1"/>
                <a:t>së</a:t>
              </a:r>
              <a:r>
                <a:rPr lang="en-IN" sz="2000" dirty="0"/>
                <a:t> </a:t>
              </a:r>
              <a:r>
                <a:rPr lang="en-IN" sz="2000" dirty="0" err="1"/>
                <a:t>njerëzve</a:t>
              </a:r>
              <a:r>
                <a:rPr lang="en-IN" sz="2000" dirty="0"/>
                <a:t> </a:t>
              </a:r>
              <a:r>
                <a:rPr lang="en-IN" sz="2000" dirty="0" err="1"/>
                <a:t>ndaj</a:t>
              </a:r>
              <a:r>
                <a:rPr lang="en-IN" sz="2000" dirty="0"/>
                <a:t> </a:t>
              </a:r>
              <a:r>
                <a:rPr lang="en-IN" sz="2000" dirty="0" err="1"/>
                <a:t>objektivave</a:t>
              </a:r>
              <a:r>
                <a:rPr lang="en-IN" sz="2000" dirty="0"/>
                <a:t> </a:t>
              </a:r>
              <a:r>
                <a:rPr lang="en-IN" sz="2000" dirty="0" err="1"/>
                <a:t>të</a:t>
              </a:r>
              <a:r>
                <a:rPr lang="en-IN" sz="2000" dirty="0"/>
                <a:t> </a:t>
              </a:r>
              <a:r>
                <a:rPr lang="en-IN" sz="2000" dirty="0" err="1"/>
                <a:t>organizatës</a:t>
              </a:r>
              <a:r>
                <a:rPr lang="en-IN" sz="2000" dirty="0"/>
                <a:t> </a:t>
              </a:r>
              <a:r>
                <a:rPr lang="en-IN" sz="2000" dirty="0" err="1"/>
                <a:t>është</a:t>
              </a:r>
              <a:r>
                <a:rPr lang="en-IN" sz="2000" dirty="0"/>
                <a:t> </a:t>
              </a:r>
              <a:r>
                <a:rPr lang="en-IN" sz="2000" dirty="0" err="1"/>
                <a:t>ajo</a:t>
              </a:r>
              <a:r>
                <a:rPr lang="en-IN" sz="2000" dirty="0"/>
                <a:t> </a:t>
              </a:r>
              <a:r>
                <a:rPr lang="en-IN" sz="2000" dirty="0" err="1"/>
                <a:t>që</a:t>
              </a:r>
              <a:r>
                <a:rPr lang="en-IN" sz="2000" dirty="0"/>
                <a:t> </a:t>
              </a:r>
              <a:r>
                <a:rPr lang="en-IN" sz="2000" dirty="0" err="1"/>
                <a:t>bën</a:t>
              </a:r>
              <a:r>
                <a:rPr lang="en-IN" sz="2000" dirty="0"/>
                <a:t> </a:t>
              </a:r>
              <a:r>
                <a:rPr lang="en-IN" sz="2000" dirty="0" err="1"/>
                <a:t>ekzekutivi</a:t>
              </a:r>
              <a:r>
                <a:rPr lang="en-IN" sz="2000" dirty="0"/>
                <a:t> </a:t>
              </a:r>
              <a:r>
                <a:rPr lang="en-IN" sz="2000" dirty="0" err="1"/>
                <a:t>në</a:t>
              </a:r>
              <a:r>
                <a:rPr lang="en-IN" sz="2000" dirty="0"/>
                <a:t> </a:t>
              </a:r>
              <a:r>
                <a:rPr lang="en-IN" sz="2000" dirty="0" err="1"/>
                <a:t>këtë</a:t>
              </a:r>
              <a:r>
                <a:rPr lang="en-IN" sz="2000" dirty="0"/>
                <a:t> </a:t>
              </a:r>
              <a:r>
                <a:rPr lang="en-IN" sz="2000" dirty="0" err="1"/>
                <a:t>funksion</a:t>
              </a:r>
              <a:r>
                <a:rPr lang="en-IN" sz="2000" dirty="0"/>
                <a:t>. </a:t>
              </a:r>
              <a:r>
                <a:rPr lang="en-IN" sz="2000" dirty="0" err="1"/>
                <a:t>Prandaj</a:t>
              </a:r>
              <a:r>
                <a:rPr lang="en-IN" sz="2000" dirty="0"/>
                <a:t>, </a:t>
              </a:r>
              <a:r>
                <a:rPr lang="en-IN" sz="2000" dirty="0" err="1"/>
                <a:t>duhet</a:t>
              </a:r>
              <a:r>
                <a:rPr lang="en-IN" sz="2000" dirty="0"/>
                <a:t> </a:t>
              </a:r>
              <a:r>
                <a:rPr lang="en-IN" sz="2000" dirty="0" err="1"/>
                <a:t>kujdes</a:t>
              </a:r>
              <a:r>
                <a:rPr lang="en-IN" sz="2000" dirty="0"/>
                <a:t> </a:t>
              </a:r>
              <a:r>
                <a:rPr lang="en-IN" sz="2000" dirty="0" err="1"/>
                <a:t>në</a:t>
              </a:r>
              <a:r>
                <a:rPr lang="en-IN" sz="2000" dirty="0"/>
                <a:t> </a:t>
              </a:r>
              <a:r>
                <a:rPr lang="en-IN" sz="2000" dirty="0" err="1"/>
                <a:t>trajtimin</a:t>
              </a:r>
              <a:r>
                <a:rPr lang="en-IN" sz="2000" dirty="0"/>
                <a:t> e </a:t>
              </a:r>
              <a:r>
                <a:rPr lang="en-IN" sz="2000" dirty="0" err="1"/>
                <a:t>sjelljes</a:t>
              </a:r>
              <a:r>
                <a:rPr lang="en-IN" sz="2000" dirty="0"/>
                <a:t> </a:t>
              </a:r>
              <a:r>
                <a:rPr lang="en-IN" sz="2000" dirty="0" err="1"/>
                <a:t>njerëzore</a:t>
              </a:r>
              <a:r>
                <a:rPr lang="en-IN" sz="2000" dirty="0"/>
                <a:t>.</a:t>
              </a:r>
            </a:p>
          </p:txBody>
        </p:sp>
      </p:grpSp>
      <p:grpSp>
        <p:nvGrpSpPr>
          <p:cNvPr id="21" name="Group 20">
            <a:extLst>
              <a:ext uri="{FF2B5EF4-FFF2-40B4-BE49-F238E27FC236}">
                <a16:creationId xmlns:a16="http://schemas.microsoft.com/office/drawing/2014/main" id="{154B5059-9869-A9C2-F0F2-8D15400A0DD1}"/>
              </a:ext>
            </a:extLst>
          </p:cNvPr>
          <p:cNvGrpSpPr/>
          <p:nvPr/>
        </p:nvGrpSpPr>
        <p:grpSpPr>
          <a:xfrm rot="21218600">
            <a:off x="1936815" y="3676840"/>
            <a:ext cx="3812595" cy="2345898"/>
            <a:chOff x="5905111" y="3536136"/>
            <a:chExt cx="2952328" cy="2345898"/>
          </a:xfrm>
        </p:grpSpPr>
        <p:pic>
          <p:nvPicPr>
            <p:cNvPr id="22" name="Picture 21" descr="5986098_xxl.jpg">
              <a:extLst>
                <a:ext uri="{FF2B5EF4-FFF2-40B4-BE49-F238E27FC236}">
                  <a16:creationId xmlns:a16="http://schemas.microsoft.com/office/drawing/2014/main" id="{E238F02A-71B0-2F4A-0553-8FF2611F3144}"/>
                </a:ext>
              </a:extLst>
            </p:cNvPr>
            <p:cNvPicPr>
              <a:picLocks noChangeAspect="1"/>
            </p:cNvPicPr>
            <p:nvPr/>
          </p:nvPicPr>
          <p:blipFill>
            <a:blip r:embed="rId7" cstate="email">
              <a:lum bright="10000"/>
              <a:extLst>
                <a:ext uri="{28A0092B-C50C-407E-A947-70E740481C1C}">
                  <a14:useLocalDpi xmlns:a14="http://schemas.microsoft.com/office/drawing/2010/main"/>
                </a:ext>
              </a:extLst>
            </a:blip>
            <a:srcRect/>
            <a:stretch>
              <a:fillRect/>
            </a:stretch>
          </p:blipFill>
          <p:spPr>
            <a:xfrm>
              <a:off x="5905111" y="3536136"/>
              <a:ext cx="2952328" cy="2345898"/>
            </a:xfrm>
            <a:prstGeom prst="rect">
              <a:avLst/>
            </a:prstGeom>
          </p:spPr>
        </p:pic>
        <p:sp>
          <p:nvSpPr>
            <p:cNvPr id="23" name="TextBox 22">
              <a:extLst>
                <a:ext uri="{FF2B5EF4-FFF2-40B4-BE49-F238E27FC236}">
                  <a16:creationId xmlns:a16="http://schemas.microsoft.com/office/drawing/2014/main" id="{8E6BD5E8-40EF-BFFE-8469-E0D6063E481E}"/>
                </a:ext>
              </a:extLst>
            </p:cNvPr>
            <p:cNvSpPr txBox="1"/>
            <p:nvPr/>
          </p:nvSpPr>
          <p:spPr>
            <a:xfrm rot="34763">
              <a:off x="5955782" y="3723989"/>
              <a:ext cx="2808312" cy="1938992"/>
            </a:xfrm>
            <a:prstGeom prst="rect">
              <a:avLst/>
            </a:prstGeom>
            <a:noFill/>
          </p:spPr>
          <p:txBody>
            <a:bodyPr wrap="square" rtlCol="0">
              <a:spAutoFit/>
            </a:bodyPr>
            <a:lstStyle/>
            <a:p>
              <a:pPr algn="ctr"/>
              <a:r>
                <a:rPr lang="en-IN" sz="2000" b="1" dirty="0" err="1"/>
                <a:t>Funksioni</a:t>
              </a:r>
              <a:r>
                <a:rPr lang="en-IN" sz="2000" b="1" dirty="0"/>
                <a:t> </a:t>
              </a:r>
              <a:r>
                <a:rPr lang="en-IN" sz="2000" b="1" dirty="0" err="1"/>
                <a:t>Ekzekutiv</a:t>
              </a:r>
              <a:r>
                <a:rPr lang="en-IN" sz="2000" b="1" dirty="0"/>
                <a:t>: </a:t>
              </a:r>
              <a:r>
                <a:rPr lang="en-IN" sz="2000" dirty="0" err="1"/>
                <a:t>Funksioni</a:t>
              </a:r>
              <a:r>
                <a:rPr lang="en-IN" sz="2000" dirty="0"/>
                <a:t> </a:t>
              </a:r>
              <a:r>
                <a:rPr lang="en-IN" sz="2000" dirty="0" err="1"/>
                <a:t>i</a:t>
              </a:r>
              <a:r>
                <a:rPr lang="en-IN" sz="2000" dirty="0"/>
                <a:t> </a:t>
              </a:r>
              <a:r>
                <a:rPr lang="en-IN" sz="2000" dirty="0" err="1"/>
                <a:t>drejtimit</a:t>
              </a:r>
              <a:r>
                <a:rPr lang="en-IN" sz="2000" dirty="0"/>
                <a:t> </a:t>
              </a:r>
              <a:r>
                <a:rPr lang="en-IN" sz="2000" dirty="0" err="1"/>
                <a:t>kryhet</a:t>
              </a:r>
              <a:r>
                <a:rPr lang="en-IN" sz="2000" dirty="0"/>
                <a:t> </a:t>
              </a:r>
              <a:r>
                <a:rPr lang="en-IN" sz="2000" dirty="0" err="1"/>
                <a:t>nga</a:t>
              </a:r>
              <a:r>
                <a:rPr lang="en-IN" sz="2000" dirty="0"/>
                <a:t> </a:t>
              </a:r>
              <a:r>
                <a:rPr lang="en-IN" sz="2000" dirty="0" err="1"/>
                <a:t>të</a:t>
              </a:r>
              <a:r>
                <a:rPr lang="en-IN" sz="2000" dirty="0"/>
                <a:t> </a:t>
              </a:r>
              <a:r>
                <a:rPr lang="en-IN" sz="2000" dirty="0" err="1"/>
                <a:t>gjithë</a:t>
              </a:r>
              <a:r>
                <a:rPr lang="en-IN" sz="2000" dirty="0"/>
                <a:t> </a:t>
              </a:r>
              <a:r>
                <a:rPr lang="en-IN" sz="2000" dirty="0" err="1"/>
                <a:t>menaxherët</a:t>
              </a:r>
              <a:r>
                <a:rPr lang="en-IN" sz="2000" dirty="0"/>
                <a:t> </a:t>
              </a:r>
              <a:r>
                <a:rPr lang="en-IN" sz="2000" dirty="0" err="1"/>
                <a:t>dhe</a:t>
              </a:r>
              <a:r>
                <a:rPr lang="en-IN" sz="2000" dirty="0"/>
                <a:t> </a:t>
              </a:r>
              <a:r>
                <a:rPr lang="en-IN" sz="2000" dirty="0" err="1"/>
                <a:t>drejtuesit</a:t>
              </a:r>
              <a:r>
                <a:rPr lang="en-IN" sz="2000" dirty="0"/>
                <a:t> </a:t>
              </a:r>
              <a:r>
                <a:rPr lang="en-IN" sz="2000" dirty="0" err="1"/>
                <a:t>në</a:t>
              </a:r>
              <a:r>
                <a:rPr lang="en-IN" sz="2000" dirty="0"/>
                <a:t> </a:t>
              </a:r>
              <a:r>
                <a:rPr lang="en-IN" sz="2000" dirty="0" err="1"/>
                <a:t>të</a:t>
              </a:r>
              <a:r>
                <a:rPr lang="en-IN" sz="2000" dirty="0"/>
                <a:t> </a:t>
              </a:r>
              <a:r>
                <a:rPr lang="en-IN" sz="2000" dirty="0" err="1"/>
                <a:t>gjitha</a:t>
              </a:r>
              <a:r>
                <a:rPr lang="en-IN" sz="2000" dirty="0"/>
                <a:t> </a:t>
              </a:r>
              <a:r>
                <a:rPr lang="en-IN" sz="2000" dirty="0" err="1"/>
                <a:t>nivelet</a:t>
              </a:r>
              <a:r>
                <a:rPr lang="en-IN" sz="2000" dirty="0"/>
                <a:t> e </a:t>
              </a:r>
              <a:r>
                <a:rPr lang="en-IN" sz="2000" dirty="0" err="1"/>
                <a:t>një</a:t>
              </a:r>
              <a:r>
                <a:rPr lang="en-IN" sz="2000" dirty="0"/>
                <a:t> </a:t>
              </a:r>
              <a:r>
                <a:rPr lang="en-IN" sz="2000" dirty="0" err="1"/>
                <a:t>organizate</a:t>
              </a:r>
              <a:r>
                <a:rPr lang="en-IN" sz="2000" dirty="0"/>
                <a:t>; </a:t>
              </a:r>
              <a:r>
                <a:rPr lang="en-IN" sz="2000" dirty="0" err="1"/>
                <a:t>një</a:t>
              </a:r>
              <a:r>
                <a:rPr lang="en-IN" sz="2000" dirty="0"/>
                <a:t> </a:t>
              </a:r>
              <a:r>
                <a:rPr lang="en-IN" sz="2000" dirty="0" err="1"/>
                <a:t>vartës</a:t>
              </a:r>
              <a:r>
                <a:rPr lang="en-IN" sz="2000" dirty="0"/>
                <a:t> </a:t>
              </a:r>
              <a:r>
                <a:rPr lang="en-IN" sz="2000" dirty="0" err="1"/>
                <a:t>merr</a:t>
              </a:r>
              <a:r>
                <a:rPr lang="en-IN" sz="2000" dirty="0"/>
                <a:t> </a:t>
              </a:r>
              <a:r>
                <a:rPr lang="en-IN" sz="2000" dirty="0" err="1"/>
                <a:t>udhëzime</a:t>
              </a:r>
              <a:r>
                <a:rPr lang="en-IN" sz="2000" dirty="0"/>
                <a:t> </a:t>
              </a:r>
              <a:r>
                <a:rPr lang="en-IN" sz="2000" dirty="0" err="1"/>
                <a:t>vetëm</a:t>
              </a:r>
              <a:r>
                <a:rPr lang="en-IN" sz="2000" dirty="0"/>
                <a:t> </a:t>
              </a:r>
              <a:r>
                <a:rPr lang="en-IN" sz="2000" dirty="0" err="1"/>
                <a:t>nga</a:t>
              </a:r>
              <a:r>
                <a:rPr lang="en-IN" sz="2000" dirty="0"/>
                <a:t> </a:t>
              </a:r>
              <a:r>
                <a:rPr lang="en-IN" sz="2000" dirty="0" err="1"/>
                <a:t>eprori</a:t>
              </a:r>
              <a:r>
                <a:rPr lang="en-IN" sz="2000" dirty="0"/>
                <a:t> </a:t>
              </a:r>
              <a:r>
                <a:rPr lang="en-IN" sz="2000" dirty="0" err="1"/>
                <a:t>i</a:t>
              </a:r>
              <a:r>
                <a:rPr lang="en-IN" sz="2000" dirty="0"/>
                <a:t> </a:t>
              </a:r>
              <a:r>
                <a:rPr lang="en-IN" sz="2000" dirty="0" err="1"/>
                <a:t>tij</a:t>
              </a:r>
              <a:r>
                <a:rPr lang="en-IN" sz="2000" dirty="0"/>
                <a:t>.</a:t>
              </a:r>
            </a:p>
          </p:txBody>
        </p:sp>
      </p:grpSp>
      <p:pic>
        <p:nvPicPr>
          <p:cNvPr id="27" name="Picture 5" descr="Tessafilm_4">
            <a:extLst>
              <a:ext uri="{FF2B5EF4-FFF2-40B4-BE49-F238E27FC236}">
                <a16:creationId xmlns:a16="http://schemas.microsoft.com/office/drawing/2014/main" id="{A5B0484A-BB59-C92F-30F6-3A1F54A65BC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0605850">
            <a:off x="6132221" y="1643581"/>
            <a:ext cx="1175592" cy="425203"/>
          </a:xfrm>
          <a:prstGeom prst="rect">
            <a:avLst/>
          </a:prstGeom>
          <a:noFill/>
        </p:spPr>
      </p:pic>
      <p:pic>
        <p:nvPicPr>
          <p:cNvPr id="18"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170120">
            <a:off x="4898373" y="3417268"/>
            <a:ext cx="1175592" cy="425203"/>
          </a:xfrm>
          <a:prstGeom prst="rect">
            <a:avLst/>
          </a:prstGeom>
          <a:noFill/>
        </p:spPr>
      </p:pic>
      <p:grpSp>
        <p:nvGrpSpPr>
          <p:cNvPr id="28" name="Group 27">
            <a:extLst>
              <a:ext uri="{FF2B5EF4-FFF2-40B4-BE49-F238E27FC236}">
                <a16:creationId xmlns:a16="http://schemas.microsoft.com/office/drawing/2014/main" id="{40E261CF-1DC9-EB4A-54DE-39AE78026B2C}"/>
              </a:ext>
            </a:extLst>
          </p:cNvPr>
          <p:cNvGrpSpPr/>
          <p:nvPr/>
        </p:nvGrpSpPr>
        <p:grpSpPr>
          <a:xfrm>
            <a:off x="3743322" y="1"/>
            <a:ext cx="6944854" cy="908721"/>
            <a:chOff x="0" y="0"/>
            <a:chExt cx="9164176" cy="908721"/>
          </a:xfrm>
        </p:grpSpPr>
        <p:pic>
          <p:nvPicPr>
            <p:cNvPr id="29" name="Picture 2">
              <a:extLst>
                <a:ext uri="{FF2B5EF4-FFF2-40B4-BE49-F238E27FC236}">
                  <a16:creationId xmlns:a16="http://schemas.microsoft.com/office/drawing/2014/main" id="{DB23CFB5-DED3-CAF9-612C-E35BFFC8B369}"/>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11C322A0-AF06-4D3D-190C-A777CF02F39E}"/>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TextBox 30">
              <a:extLst>
                <a:ext uri="{FF2B5EF4-FFF2-40B4-BE49-F238E27FC236}">
                  <a16:creationId xmlns:a16="http://schemas.microsoft.com/office/drawing/2014/main" id="{C6683A11-B0C7-34E6-8DEB-5CD958FBA4D8}"/>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Karakteristikat</a:t>
              </a:r>
              <a:r>
                <a:rPr lang="en-IN" sz="3200" b="1" dirty="0"/>
                <a:t> e </a:t>
              </a:r>
              <a:r>
                <a:rPr lang="en-IN" sz="3200" b="1" dirty="0" err="1"/>
                <a:t>Drejtimit</a:t>
              </a:r>
              <a:endParaRPr lang="en-IN" sz="3200" b="1" dirty="0"/>
            </a:p>
          </p:txBody>
        </p:sp>
      </p:grpSp>
      <p:pic>
        <p:nvPicPr>
          <p:cNvPr id="32" name="Picture 31">
            <a:extLst>
              <a:ext uri="{FF2B5EF4-FFF2-40B4-BE49-F238E27FC236}">
                <a16:creationId xmlns:a16="http://schemas.microsoft.com/office/drawing/2014/main" id="{23470840-A8E4-6272-4326-9A1B0C4B68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22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3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5500"/>
                            </p:stCondLst>
                            <p:childTnLst>
                              <p:par>
                                <p:cTn id="21" presetID="10" presetClass="entr" presetSubtype="0" fill="hold" nodeType="afterEffect">
                                  <p:stCondLst>
                                    <p:cond delay="5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1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1500"/>
                            </p:stCondLst>
                            <p:childTnLst>
                              <p:par>
                                <p:cTn id="29" presetID="10" presetClass="entr" presetSubtype="0" fill="hold" nodeType="afterEffect">
                                  <p:stCondLst>
                                    <p:cond delay="3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5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6000"/>
                            </p:stCondLst>
                            <p:childTnLst>
                              <p:par>
                                <p:cTn id="37" presetID="10" presetClass="entr" presetSubtype="0" fill="hold" nodeType="afterEffect">
                                  <p:stCondLst>
                                    <p:cond delay="50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76121" y="908720"/>
            <a:ext cx="3491879" cy="3970318"/>
          </a:xfrm>
          <a:prstGeom prst="rect">
            <a:avLst/>
          </a:prstGeom>
          <a:noFill/>
        </p:spPr>
        <p:txBody>
          <a:bodyPr wrap="square" rtlCol="0">
            <a:spAutoFit/>
          </a:bodyPr>
          <a:lstStyle/>
          <a:p>
            <a:pPr algn="r"/>
            <a:r>
              <a:rPr lang="en-IN" dirty="0" err="1"/>
              <a:t>Funksioni</a:t>
            </a:r>
            <a:r>
              <a:rPr lang="en-IN" dirty="0"/>
              <a:t> </a:t>
            </a:r>
            <a:r>
              <a:rPr lang="en-IN" dirty="0" err="1"/>
              <a:t>i</a:t>
            </a:r>
            <a:r>
              <a:rPr lang="en-IN" dirty="0"/>
              <a:t> </a:t>
            </a:r>
            <a:r>
              <a:rPr lang="en-IN" dirty="0" err="1"/>
              <a:t>Drejtimit</a:t>
            </a:r>
            <a:r>
              <a:rPr lang="en-IN" dirty="0"/>
              <a:t> </a:t>
            </a:r>
            <a:r>
              <a:rPr lang="en-IN" dirty="0" err="1"/>
              <a:t>cilësohet</a:t>
            </a:r>
            <a:r>
              <a:rPr lang="en-IN" dirty="0"/>
              <a:t> </a:t>
            </a:r>
            <a:r>
              <a:rPr lang="en-IN" dirty="0" err="1"/>
              <a:t>si</a:t>
            </a:r>
            <a:r>
              <a:rPr lang="en-IN" dirty="0"/>
              <a:t> </a:t>
            </a:r>
            <a:r>
              <a:rPr lang="en-IN" dirty="0" err="1"/>
              <a:t>zemra</a:t>
            </a:r>
            <a:r>
              <a:rPr lang="en-IN" dirty="0"/>
              <a:t> e </a:t>
            </a:r>
            <a:r>
              <a:rPr lang="en-IN" dirty="0" err="1"/>
              <a:t>procesit</a:t>
            </a:r>
            <a:r>
              <a:rPr lang="en-IN" dirty="0"/>
              <a:t> </a:t>
            </a:r>
            <a:r>
              <a:rPr lang="en-IN" dirty="0" err="1"/>
              <a:t>të</a:t>
            </a:r>
            <a:r>
              <a:rPr lang="en-IN" dirty="0"/>
              <a:t> </a:t>
            </a:r>
            <a:r>
              <a:rPr lang="en-IN" dirty="0" err="1"/>
              <a:t>menaxhimit</a:t>
            </a:r>
            <a:r>
              <a:rPr lang="en-IN" dirty="0"/>
              <a:t> </a:t>
            </a:r>
            <a:r>
              <a:rPr lang="en-IN" dirty="0" err="1"/>
              <a:t>dhe</a:t>
            </a:r>
            <a:r>
              <a:rPr lang="en-IN" dirty="0"/>
              <a:t> </a:t>
            </a:r>
            <a:r>
              <a:rPr lang="en-IN" dirty="0" err="1"/>
              <a:t>për</a:t>
            </a:r>
            <a:r>
              <a:rPr lang="en-IN" dirty="0"/>
              <a:t> </a:t>
            </a:r>
            <a:r>
              <a:rPr lang="en-IN" dirty="0" err="1"/>
              <a:t>këtë</a:t>
            </a:r>
            <a:r>
              <a:rPr lang="en-IN" dirty="0"/>
              <a:t> </a:t>
            </a:r>
            <a:r>
              <a:rPr lang="en-IN" dirty="0" err="1"/>
              <a:t>arsye</a:t>
            </a:r>
            <a:r>
              <a:rPr lang="en-IN" dirty="0"/>
              <a:t>, </a:t>
            </a:r>
            <a:r>
              <a:rPr lang="en-IN" dirty="0" err="1"/>
              <a:t>kjo</a:t>
            </a:r>
            <a:r>
              <a:rPr lang="en-IN" dirty="0"/>
              <a:t> </a:t>
            </a:r>
            <a:r>
              <a:rPr lang="en-IN" dirty="0" err="1"/>
              <a:t>është</a:t>
            </a:r>
            <a:r>
              <a:rPr lang="en-IN" dirty="0"/>
              <a:t> pika </a:t>
            </a:r>
            <a:r>
              <a:rPr lang="en-IN" dirty="0" err="1"/>
              <a:t>qendrore</a:t>
            </a:r>
            <a:r>
              <a:rPr lang="en-IN" dirty="0"/>
              <a:t> </a:t>
            </a:r>
            <a:r>
              <a:rPr lang="en-IN" dirty="0" err="1"/>
              <a:t>rreth</a:t>
            </a:r>
            <a:r>
              <a:rPr lang="en-IN" dirty="0"/>
              <a:t> </a:t>
            </a:r>
            <a:r>
              <a:rPr lang="en-IN" dirty="0" err="1"/>
              <a:t>së</a:t>
            </a:r>
            <a:r>
              <a:rPr lang="en-IN" dirty="0"/>
              <a:t> </a:t>
            </a:r>
            <a:r>
              <a:rPr lang="en-IN" dirty="0" err="1"/>
              <a:t>cilës</a:t>
            </a:r>
            <a:r>
              <a:rPr lang="en-IN" dirty="0"/>
              <a:t> </a:t>
            </a:r>
            <a:r>
              <a:rPr lang="en-IN" dirty="0" err="1"/>
              <a:t>ndodh</a:t>
            </a:r>
            <a:r>
              <a:rPr lang="en-IN" dirty="0"/>
              <a:t> </a:t>
            </a:r>
            <a:r>
              <a:rPr lang="en-IN" dirty="0" err="1"/>
              <a:t>përmbushja</a:t>
            </a:r>
            <a:r>
              <a:rPr lang="en-IN" dirty="0"/>
              <a:t> e </a:t>
            </a:r>
            <a:r>
              <a:rPr lang="en-IN" dirty="0" err="1"/>
              <a:t>objektivave</a:t>
            </a:r>
            <a:r>
              <a:rPr lang="en-IN" dirty="0"/>
              <a:t>. </a:t>
            </a:r>
          </a:p>
          <a:p>
            <a:pPr algn="r"/>
            <a:endParaRPr lang="en-IN" dirty="0"/>
          </a:p>
          <a:p>
            <a:pPr algn="r"/>
            <a:r>
              <a:rPr lang="en-IN" dirty="0"/>
              <a:t>Ai </a:t>
            </a:r>
            <a:r>
              <a:rPr lang="en-IN" dirty="0" err="1"/>
              <a:t>quhet</a:t>
            </a:r>
            <a:r>
              <a:rPr lang="en-IN" dirty="0"/>
              <a:t> </a:t>
            </a:r>
            <a:r>
              <a:rPr lang="en-IN" dirty="0" err="1"/>
              <a:t>edhe</a:t>
            </a:r>
            <a:r>
              <a:rPr lang="en-IN" dirty="0"/>
              <a:t> </a:t>
            </a:r>
            <a:r>
              <a:rPr lang="en-IN" dirty="0" err="1"/>
              <a:t>si</a:t>
            </a:r>
            <a:r>
              <a:rPr lang="en-IN" dirty="0"/>
              <a:t> </a:t>
            </a:r>
            <a:r>
              <a:rPr lang="en-IN" dirty="0" err="1"/>
              <a:t>funksion</a:t>
            </a:r>
            <a:r>
              <a:rPr lang="en-IN" dirty="0"/>
              <a:t> </a:t>
            </a:r>
            <a:r>
              <a:rPr lang="en-IN" dirty="0" err="1"/>
              <a:t>aktivizues</a:t>
            </a:r>
            <a:r>
              <a:rPr lang="en-IN" dirty="0"/>
              <a:t> </a:t>
            </a:r>
            <a:r>
              <a:rPr lang="en-IN" dirty="0" err="1"/>
              <a:t>i</a:t>
            </a:r>
            <a:r>
              <a:rPr lang="en-IN" dirty="0"/>
              <a:t> </a:t>
            </a:r>
            <a:r>
              <a:rPr lang="en-IN" dirty="0" err="1"/>
              <a:t>menaxhmentit</a:t>
            </a:r>
            <a:r>
              <a:rPr lang="en-IN" dirty="0"/>
              <a:t>, </a:t>
            </a:r>
            <a:r>
              <a:rPr lang="en-IN" dirty="0" err="1"/>
              <a:t>sepse</a:t>
            </a:r>
            <a:r>
              <a:rPr lang="en-IN" dirty="0"/>
              <a:t> </a:t>
            </a:r>
            <a:r>
              <a:rPr lang="en-IN" dirty="0" err="1"/>
              <a:t>nëpërmjet</a:t>
            </a:r>
            <a:r>
              <a:rPr lang="en-IN" dirty="0"/>
              <a:t> </a:t>
            </a:r>
            <a:r>
              <a:rPr lang="en-IN" dirty="0" err="1"/>
              <a:t>drejtimit</a:t>
            </a:r>
            <a:r>
              <a:rPr lang="en-IN" dirty="0"/>
              <a:t> </a:t>
            </a:r>
            <a:r>
              <a:rPr lang="en-IN" dirty="0" err="1"/>
              <a:t>fillon</a:t>
            </a:r>
            <a:r>
              <a:rPr lang="en-IN" dirty="0"/>
              <a:t> </a:t>
            </a:r>
            <a:r>
              <a:rPr lang="en-IN" dirty="0" err="1"/>
              <a:t>në</a:t>
            </a:r>
            <a:r>
              <a:rPr lang="en-IN" dirty="0"/>
              <a:t> </a:t>
            </a:r>
            <a:r>
              <a:rPr lang="en-IN" dirty="0" err="1"/>
              <a:t>të</a:t>
            </a:r>
            <a:r>
              <a:rPr lang="en-IN" dirty="0"/>
              <a:t> </a:t>
            </a:r>
            <a:r>
              <a:rPr lang="en-IN" dirty="0" err="1"/>
              <a:t>vërtetë</a:t>
            </a:r>
            <a:r>
              <a:rPr lang="en-IN" dirty="0"/>
              <a:t> </a:t>
            </a:r>
            <a:r>
              <a:rPr lang="en-IN" dirty="0" err="1"/>
              <a:t>funksionimi</a:t>
            </a:r>
            <a:r>
              <a:rPr lang="en-IN" dirty="0"/>
              <a:t> </a:t>
            </a:r>
            <a:r>
              <a:rPr lang="en-IN" dirty="0" err="1"/>
              <a:t>i</a:t>
            </a:r>
            <a:r>
              <a:rPr lang="en-IN" dirty="0"/>
              <a:t> </a:t>
            </a:r>
            <a:r>
              <a:rPr lang="en-IN" dirty="0" err="1"/>
              <a:t>një</a:t>
            </a:r>
            <a:r>
              <a:rPr lang="en-IN" dirty="0"/>
              <a:t> </a:t>
            </a:r>
            <a:r>
              <a:rPr lang="en-IN" dirty="0" err="1"/>
              <a:t>organizate</a:t>
            </a:r>
            <a:r>
              <a:rPr lang="en-IN" dirty="0"/>
              <a:t>. </a:t>
            </a:r>
          </a:p>
          <a:p>
            <a:pPr algn="r"/>
            <a:endParaRPr lang="en-IN" dirty="0"/>
          </a:p>
          <a:p>
            <a:pPr algn="r"/>
            <a:r>
              <a:rPr lang="en-IN" dirty="0" err="1"/>
              <a:t>Rëndësia</a:t>
            </a:r>
            <a:r>
              <a:rPr lang="en-IN" dirty="0"/>
              <a:t> e </a:t>
            </a:r>
            <a:r>
              <a:rPr lang="en-IN" dirty="0" err="1"/>
              <a:t>tij</a:t>
            </a:r>
            <a:r>
              <a:rPr lang="en-IN" dirty="0"/>
              <a:t> </a:t>
            </a:r>
            <a:r>
              <a:rPr lang="en-IN" dirty="0" err="1"/>
              <a:t>mund</a:t>
            </a:r>
            <a:r>
              <a:rPr lang="en-IN" dirty="0"/>
              <a:t> </a:t>
            </a:r>
            <a:r>
              <a:rPr lang="en-IN" dirty="0" err="1"/>
              <a:t>të</a:t>
            </a:r>
            <a:r>
              <a:rPr lang="en-IN" dirty="0"/>
              <a:t> </a:t>
            </a:r>
            <a:r>
              <a:rPr lang="en-IN" dirty="0" err="1"/>
              <a:t>cilësohet</a:t>
            </a:r>
            <a:r>
              <a:rPr lang="en-IN" dirty="0"/>
              <a:t> </a:t>
            </a:r>
            <a:r>
              <a:rPr lang="en-IN" dirty="0" err="1"/>
              <a:t>si</a:t>
            </a:r>
            <a:r>
              <a:rPr lang="en-IN" dirty="0"/>
              <a:t> </a:t>
            </a:r>
            <a:r>
              <a:rPr lang="en-IN" dirty="0" err="1"/>
              <a:t>thelbësor</a:t>
            </a:r>
            <a:r>
              <a:rPr lang="en-IN" dirty="0"/>
              <a:t>, </a:t>
            </a:r>
            <a:r>
              <a:rPr lang="en-IN" dirty="0" err="1"/>
              <a:t>pasi</a:t>
            </a:r>
            <a:r>
              <a:rPr lang="en-IN" dirty="0"/>
              <a:t>:</a:t>
            </a:r>
          </a:p>
        </p:txBody>
      </p:sp>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75AD"/>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3"/>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5"/>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tx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latin typeface="+mj-lt"/>
              </a:rPr>
              <a:t>Ai </a:t>
            </a:r>
            <a:r>
              <a:rPr lang="en-IN" sz="2400" b="1" dirty="0" err="1">
                <a:solidFill>
                  <a:schemeClr val="bg1"/>
                </a:solidFill>
                <a:effectLst>
                  <a:outerShdw blurRad="38100" dist="38100" dir="2700000" algn="tl">
                    <a:srgbClr val="000000">
                      <a:alpha val="43137"/>
                    </a:srgbClr>
                  </a:outerShdw>
                </a:effectLst>
                <a:latin typeface="+mj-lt"/>
              </a:rPr>
              <a:t>fillon</a:t>
            </a:r>
            <a:r>
              <a:rPr lang="en-IN" sz="2400" b="1" dirty="0">
                <a:solidFill>
                  <a:schemeClr val="bg1"/>
                </a:solidFill>
                <a:effectLst>
                  <a:outerShdw blurRad="38100" dist="38100" dir="2700000" algn="tl">
                    <a:srgbClr val="000000">
                      <a:alpha val="43137"/>
                    </a:srgbClr>
                  </a:outerShdw>
                </a:effectLst>
                <a:latin typeface="+mj-lt"/>
              </a:rPr>
              <a:t> </a:t>
            </a:r>
            <a:r>
              <a:rPr lang="en-IN" sz="2400" b="1" dirty="0" err="1">
                <a:solidFill>
                  <a:schemeClr val="bg1"/>
                </a:solidFill>
                <a:effectLst>
                  <a:outerShdw blurRad="38100" dist="38100" dir="2700000" algn="tl">
                    <a:srgbClr val="000000">
                      <a:alpha val="43137"/>
                    </a:srgbClr>
                  </a:outerShdw>
                </a:effectLst>
                <a:latin typeface="+mj-lt"/>
              </a:rPr>
              <a:t>veprimet</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14" name="TextBox 13"/>
          <p:cNvSpPr txBox="1"/>
          <p:nvPr/>
        </p:nvSpPr>
        <p:spPr>
          <a:xfrm>
            <a:off x="7371150" y="5922602"/>
            <a:ext cx="3115383" cy="369332"/>
          </a:xfrm>
          <a:prstGeom prst="rect">
            <a:avLst/>
          </a:prstGeom>
          <a:noFill/>
        </p:spPr>
        <p:txBody>
          <a:bodyPr wrap="square" rtlCol="0">
            <a:spAutoFit/>
          </a:bodyPr>
          <a:lstStyle/>
          <a:p>
            <a:pPr algn="r"/>
            <a:r>
              <a:rPr lang="en-IN" dirty="0"/>
              <a:t>Le </a:t>
            </a:r>
            <a:r>
              <a:rPr lang="en-IN" dirty="0" err="1"/>
              <a:t>të</a:t>
            </a:r>
            <a:r>
              <a:rPr lang="en-IN" dirty="0"/>
              <a:t> </a:t>
            </a:r>
            <a:r>
              <a:rPr lang="en-IN" dirty="0" err="1"/>
              <a:t>shohim</a:t>
            </a:r>
            <a:r>
              <a:rPr lang="en-IN" dirty="0"/>
              <a:t> </a:t>
            </a:r>
            <a:r>
              <a:rPr lang="en-IN" dirty="0" err="1"/>
              <a:t>secilën</a:t>
            </a:r>
            <a:r>
              <a:rPr lang="en-IN" dirty="0"/>
              <a:t> </a:t>
            </a:r>
            <a:r>
              <a:rPr lang="en-IN" dirty="0" err="1"/>
              <a:t>në</a:t>
            </a:r>
            <a:r>
              <a:rPr lang="en-IN" dirty="0"/>
              <a:t> </a:t>
            </a:r>
            <a:r>
              <a:rPr lang="en-IN" dirty="0" err="1"/>
              <a:t>detaje</a:t>
            </a:r>
            <a:r>
              <a:rPr lang="en-IN" dirty="0"/>
              <a:t>.</a:t>
            </a: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44</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4" name="Group 3">
            <a:extLst>
              <a:ext uri="{FF2B5EF4-FFF2-40B4-BE49-F238E27FC236}">
                <a16:creationId xmlns:a16="http://schemas.microsoft.com/office/drawing/2014/main" id="{26AE6732-746A-CF26-019C-E430DF95C6D4}"/>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1035F54C-0A7F-A68A-7373-74C5FEC6F17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957688C6-91F2-4F9A-7C74-7E8D7434853C}"/>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DECC1240-7122-A857-43E1-B62399D577D8}"/>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Rëndësia</a:t>
              </a:r>
              <a:r>
                <a:rPr lang="en-IN" sz="3200" b="1" dirty="0"/>
                <a:t> e </a:t>
              </a:r>
              <a:r>
                <a:rPr lang="en-IN" sz="3200" b="1" dirty="0" err="1"/>
                <a:t>Drejtimit</a:t>
              </a:r>
              <a:endParaRPr lang="en-IN" sz="3200" b="1" dirty="0"/>
            </a:p>
          </p:txBody>
        </p:sp>
      </p:grpSp>
      <p:pic>
        <p:nvPicPr>
          <p:cNvPr id="22" name="Picture 21">
            <a:extLst>
              <a:ext uri="{FF2B5EF4-FFF2-40B4-BE49-F238E27FC236}">
                <a16:creationId xmlns:a16="http://schemas.microsoft.com/office/drawing/2014/main" id="{F971FD81-E8CD-DA24-08A6-7F20D185B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5341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6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6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7000"/>
                            </p:stCondLst>
                            <p:childTnLst>
                              <p:par>
                                <p:cTn id="16" presetID="10" presetClass="entr" presetSubtype="0" fill="hold" grpId="0" nodeType="afterEffect">
                                  <p:stCondLst>
                                    <p:cond delay="1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8750"/>
                            </p:stCondLst>
                            <p:childTnLst>
                              <p:par>
                                <p:cTn id="20" presetID="10" presetClass="entr" presetSubtype="0" fill="hold" grpId="0" nodeType="after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0500"/>
                            </p:stCondLst>
                            <p:childTnLst>
                              <p:par>
                                <p:cTn id="24" presetID="10" presetClass="entr" presetSubtype="0" fill="hold" grpId="0" nodeType="afterEffect">
                                  <p:stCondLst>
                                    <p:cond delay="1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2250"/>
                            </p:stCondLst>
                            <p:childTnLst>
                              <p:par>
                                <p:cTn id="28" presetID="10" presetClass="entr" presetSubtype="0" fill="hold" grpId="0" nodeType="afterEffect">
                                  <p:stCondLst>
                                    <p:cond delay="125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14000"/>
                            </p:stCondLst>
                            <p:childTnLst>
                              <p:par>
                                <p:cTn id="32" presetID="10" presetClass="entr" presetSubtype="0" fill="hold" grpId="0" nodeType="afterEffect">
                                  <p:stCondLst>
                                    <p:cond delay="125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575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tx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800" b="1" dirty="0">
                <a:solidFill>
                  <a:schemeClr val="bg1"/>
                </a:solidFill>
                <a:effectLst>
                  <a:outerShdw blurRad="38100" dist="38100" dir="2700000" algn="tl">
                    <a:srgbClr val="000000">
                      <a:alpha val="43137"/>
                    </a:srgbClr>
                  </a:outerShdw>
                </a:effectLst>
              </a:rPr>
              <a:t>Ai </a:t>
            </a:r>
            <a:r>
              <a:rPr lang="en-IN" sz="2800" b="1" dirty="0" err="1">
                <a:solidFill>
                  <a:schemeClr val="bg1"/>
                </a:solidFill>
                <a:effectLst>
                  <a:outerShdw blurRad="38100" dist="38100" dir="2700000" algn="tl">
                    <a:srgbClr val="000000">
                      <a:alpha val="43137"/>
                    </a:srgbClr>
                  </a:outerShdw>
                </a:effectLst>
              </a:rPr>
              <a:t>fillon</a:t>
            </a:r>
            <a:r>
              <a:rPr lang="en-IN" sz="2800" b="1" dirty="0">
                <a:solidFill>
                  <a:schemeClr val="bg1"/>
                </a:solidFill>
                <a:effectLst>
                  <a:outerShdw blurRad="38100" dist="38100" dir="2700000" algn="tl">
                    <a:srgbClr val="000000">
                      <a:alpha val="43137"/>
                    </a:srgbClr>
                  </a:outerShdw>
                </a:effectLst>
              </a:rPr>
              <a:t> </a:t>
            </a:r>
            <a:r>
              <a:rPr lang="en-IN" sz="2800" b="1" dirty="0" err="1">
                <a:solidFill>
                  <a:schemeClr val="bg1"/>
                </a:solidFill>
                <a:effectLst>
                  <a:outerShdw blurRad="38100" dist="38100" dir="2700000" algn="tl">
                    <a:srgbClr val="000000">
                      <a:alpha val="43137"/>
                    </a:srgbClr>
                  </a:outerShdw>
                </a:effectLst>
              </a:rPr>
              <a:t>veprimet</a:t>
            </a:r>
            <a:endParaRPr lang="en-US" sz="1600" b="1" dirty="0">
              <a:solidFill>
                <a:schemeClr val="bg1"/>
              </a:solidFill>
              <a:effectLst>
                <a:outerShdw blurRad="38100" dist="38100" dir="2700000" algn="tl">
                  <a:srgbClr val="000000">
                    <a:alpha val="43137"/>
                  </a:srgbClr>
                </a:outerShdw>
              </a:effectLs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45</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4" name="Gruppieren 20">
            <a:extLst>
              <a:ext uri="{FF2B5EF4-FFF2-40B4-BE49-F238E27FC236}">
                <a16:creationId xmlns:a16="http://schemas.microsoft.com/office/drawing/2014/main" id="{6728B79A-B523-4D25-1966-23B30FFCD3FC}"/>
              </a:ext>
            </a:extLst>
          </p:cNvPr>
          <p:cNvGrpSpPr/>
          <p:nvPr/>
        </p:nvGrpSpPr>
        <p:grpSpPr>
          <a:xfrm rot="615035">
            <a:off x="3729095" y="1305491"/>
            <a:ext cx="6370499" cy="3927473"/>
            <a:chOff x="3586367" y="-655347"/>
            <a:chExt cx="11982743" cy="4769395"/>
          </a:xfrm>
        </p:grpSpPr>
        <p:sp>
          <p:nvSpPr>
            <p:cNvPr id="5" name="Rechteck 21">
              <a:extLst>
                <a:ext uri="{FF2B5EF4-FFF2-40B4-BE49-F238E27FC236}">
                  <a16:creationId xmlns:a16="http://schemas.microsoft.com/office/drawing/2014/main" id="{98090444-A65D-082E-54B6-CCE8009300BC}"/>
                </a:ext>
              </a:extLst>
            </p:cNvPr>
            <p:cNvSpPr/>
            <p:nvPr/>
          </p:nvSpPr>
          <p:spPr bwMode="auto">
            <a:xfrm rot="21216191">
              <a:off x="4731831" y="-655347"/>
              <a:ext cx="10837279" cy="476939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457200" indent="-457200">
                <a:spcAft>
                  <a:spcPts val="1200"/>
                </a:spcAft>
                <a:buFont typeface="Arial" pitchFamily="34" charset="0"/>
                <a:buChar char="•"/>
              </a:pPr>
              <a:r>
                <a:rPr lang="en-IN" sz="2200" b="1" dirty="0" err="1">
                  <a:solidFill>
                    <a:schemeClr val="bg1"/>
                  </a:solidFill>
                  <a:cs typeface="MV Boli" pitchFamily="2" charset="0"/>
                </a:rPr>
                <a:t>Drejtimi</a:t>
              </a:r>
              <a:r>
                <a:rPr lang="en-IN" sz="2200" b="1" dirty="0">
                  <a:solidFill>
                    <a:schemeClr val="bg1"/>
                  </a:solidFill>
                  <a:cs typeface="MV Boli" pitchFamily="2" charset="0"/>
                </a:rPr>
                <a:t> </a:t>
              </a:r>
              <a:r>
                <a:rPr lang="en-IN" sz="2200" b="1" dirty="0" err="1">
                  <a:solidFill>
                    <a:schemeClr val="bg1"/>
                  </a:solidFill>
                  <a:cs typeface="MV Boli" pitchFamily="2" charset="0"/>
                </a:rPr>
                <a:t>është</a:t>
              </a:r>
              <a:r>
                <a:rPr lang="en-IN" sz="2200" b="1" dirty="0">
                  <a:solidFill>
                    <a:schemeClr val="bg1"/>
                  </a:solidFill>
                  <a:cs typeface="MV Boli" pitchFamily="2" charset="0"/>
                </a:rPr>
                <a:t> </a:t>
              </a:r>
              <a:r>
                <a:rPr lang="en-IN" sz="2200" b="1" dirty="0" err="1">
                  <a:solidFill>
                    <a:schemeClr val="bg1"/>
                  </a:solidFill>
                  <a:cs typeface="MV Boli" pitchFamily="2" charset="0"/>
                </a:rPr>
                <a:t>pikënisja</a:t>
              </a:r>
              <a:r>
                <a:rPr lang="en-IN" sz="2200" b="1" dirty="0">
                  <a:solidFill>
                    <a:schemeClr val="bg1"/>
                  </a:solidFill>
                  <a:cs typeface="MV Boli" pitchFamily="2" charset="0"/>
                </a:rPr>
                <a:t> </a:t>
              </a:r>
              <a:r>
                <a:rPr lang="en-IN" sz="2200" b="1" dirty="0" err="1">
                  <a:solidFill>
                    <a:schemeClr val="bg1"/>
                  </a:solidFill>
                  <a:cs typeface="MV Boli" pitchFamily="2" charset="0"/>
                </a:rPr>
                <a:t>për</a:t>
              </a:r>
              <a:r>
                <a:rPr lang="en-IN" sz="2200" b="1" dirty="0">
                  <a:solidFill>
                    <a:schemeClr val="bg1"/>
                  </a:solidFill>
                  <a:cs typeface="MV Boli" pitchFamily="2" charset="0"/>
                </a:rPr>
                <a:t> </a:t>
              </a:r>
              <a:r>
                <a:rPr lang="en-IN" sz="2200" b="1" dirty="0" err="1">
                  <a:solidFill>
                    <a:schemeClr val="bg1"/>
                  </a:solidFill>
                  <a:cs typeface="MV Boli" pitchFamily="2" charset="0"/>
                </a:rPr>
                <a:t>performancën</a:t>
              </a:r>
              <a:r>
                <a:rPr lang="en-IN" sz="2200" b="1" dirty="0">
                  <a:solidFill>
                    <a:schemeClr val="bg1"/>
                  </a:solidFill>
                  <a:cs typeface="MV Boli" pitchFamily="2" charset="0"/>
                </a:rPr>
                <a:t> e </a:t>
              </a:r>
              <a:r>
                <a:rPr lang="en-IN" sz="2200" b="1" dirty="0" err="1">
                  <a:solidFill>
                    <a:schemeClr val="bg1"/>
                  </a:solidFill>
                  <a:cs typeface="MV Boli" pitchFamily="2" charset="0"/>
                </a:rPr>
                <a:t>punës</a:t>
              </a:r>
              <a:r>
                <a:rPr lang="en-IN" sz="2200" b="1" dirty="0">
                  <a:solidFill>
                    <a:schemeClr val="bg1"/>
                  </a:solidFill>
                  <a:cs typeface="MV Boli" pitchFamily="2" charset="0"/>
                </a:rPr>
                <a:t> </a:t>
              </a:r>
              <a:r>
                <a:rPr lang="en-IN" sz="2200" b="1" dirty="0" err="1">
                  <a:solidFill>
                    <a:schemeClr val="bg1"/>
                  </a:solidFill>
                  <a:cs typeface="MV Boli" pitchFamily="2" charset="0"/>
                </a:rPr>
                <a:t>së</a:t>
              </a:r>
              <a:r>
                <a:rPr lang="en-IN" sz="2200" b="1" dirty="0">
                  <a:solidFill>
                    <a:schemeClr val="bg1"/>
                  </a:solidFill>
                  <a:cs typeface="MV Boli" pitchFamily="2" charset="0"/>
                </a:rPr>
                <a:t> </a:t>
              </a:r>
              <a:r>
                <a:rPr lang="en-IN" sz="2200" b="1" dirty="0" err="1">
                  <a:solidFill>
                    <a:schemeClr val="bg1"/>
                  </a:solidFill>
                  <a:cs typeface="MV Boli" pitchFamily="2" charset="0"/>
                </a:rPr>
                <a:t>vartësve</a:t>
              </a:r>
              <a:r>
                <a:rPr lang="en-IN" sz="2200" b="1" dirty="0">
                  <a:solidFill>
                    <a:schemeClr val="bg1"/>
                  </a:solidFill>
                  <a:cs typeface="MV Boli" pitchFamily="2" charset="0"/>
                </a:rPr>
                <a:t>.</a:t>
              </a:r>
            </a:p>
            <a:p>
              <a:pPr marL="457200" indent="-457200">
                <a:spcAft>
                  <a:spcPts val="1200"/>
                </a:spcAft>
                <a:buFont typeface="Arial" pitchFamily="34" charset="0"/>
                <a:buChar char="•"/>
              </a:pPr>
              <a:r>
                <a:rPr lang="en-IN" sz="2200" b="1" dirty="0">
                  <a:solidFill>
                    <a:schemeClr val="bg1"/>
                  </a:solidFill>
                  <a:cs typeface="MV Boli" pitchFamily="2" charset="0"/>
                </a:rPr>
                <a:t>Nga </a:t>
              </a:r>
              <a:r>
                <a:rPr lang="en-IN" sz="2200" b="1" dirty="0" err="1">
                  <a:solidFill>
                    <a:schemeClr val="bg1"/>
                  </a:solidFill>
                  <a:cs typeface="MV Boli" pitchFamily="2" charset="0"/>
                </a:rPr>
                <a:t>ky</a:t>
              </a:r>
              <a:r>
                <a:rPr lang="en-IN" sz="2200" b="1" dirty="0">
                  <a:solidFill>
                    <a:schemeClr val="bg1"/>
                  </a:solidFill>
                  <a:cs typeface="MV Boli" pitchFamily="2" charset="0"/>
                </a:rPr>
                <a:t> </a:t>
              </a:r>
              <a:r>
                <a:rPr lang="en-IN" sz="2200" b="1" dirty="0" err="1">
                  <a:solidFill>
                    <a:schemeClr val="bg1"/>
                  </a:solidFill>
                  <a:cs typeface="MV Boli" pitchFamily="2" charset="0"/>
                </a:rPr>
                <a:t>funksion</a:t>
              </a:r>
              <a:r>
                <a:rPr lang="en-IN" sz="2200" b="1" dirty="0">
                  <a:solidFill>
                    <a:schemeClr val="bg1"/>
                  </a:solidFill>
                  <a:cs typeface="MV Boli" pitchFamily="2" charset="0"/>
                </a:rPr>
                <a:t> </a:t>
              </a:r>
              <a:r>
                <a:rPr lang="en-IN" sz="2200" b="1" dirty="0" err="1">
                  <a:solidFill>
                    <a:schemeClr val="bg1"/>
                  </a:solidFill>
                  <a:cs typeface="MV Boli" pitchFamily="2" charset="0"/>
                </a:rPr>
                <a:t>fillon</a:t>
              </a:r>
              <a:r>
                <a:rPr lang="en-IN" sz="2200" b="1" dirty="0">
                  <a:solidFill>
                    <a:schemeClr val="bg1"/>
                  </a:solidFill>
                  <a:cs typeface="MV Boli" pitchFamily="2" charset="0"/>
                </a:rPr>
                <a:t> </a:t>
              </a:r>
              <a:r>
                <a:rPr lang="en-IN" sz="2200" b="1" dirty="0" err="1">
                  <a:solidFill>
                    <a:schemeClr val="bg1"/>
                  </a:solidFill>
                  <a:cs typeface="MV Boli" pitchFamily="2" charset="0"/>
                </a:rPr>
                <a:t>veprimi</a:t>
              </a:r>
              <a:r>
                <a:rPr lang="en-IN" sz="2200" b="1" dirty="0">
                  <a:solidFill>
                    <a:schemeClr val="bg1"/>
                  </a:solidFill>
                  <a:cs typeface="MV Boli" pitchFamily="2" charset="0"/>
                </a:rPr>
                <a:t>; </a:t>
              </a:r>
              <a:r>
                <a:rPr lang="en-IN" sz="2200" b="1" dirty="0" err="1">
                  <a:solidFill>
                    <a:schemeClr val="bg1"/>
                  </a:solidFill>
                  <a:cs typeface="MV Boli" pitchFamily="2" charset="0"/>
                </a:rPr>
                <a:t>vartësit</a:t>
              </a:r>
              <a:r>
                <a:rPr lang="en-IN" sz="2200" b="1" dirty="0">
                  <a:solidFill>
                    <a:schemeClr val="bg1"/>
                  </a:solidFill>
                  <a:cs typeface="MV Boli" pitchFamily="2" charset="0"/>
                </a:rPr>
                <a:t> </a:t>
              </a:r>
              <a:r>
                <a:rPr lang="en-IN" sz="2200" b="1" dirty="0" err="1">
                  <a:solidFill>
                    <a:schemeClr val="bg1"/>
                  </a:solidFill>
                  <a:cs typeface="MV Boli" pitchFamily="2" charset="0"/>
                </a:rPr>
                <a:t>i</a:t>
              </a:r>
              <a:r>
                <a:rPr lang="en-IN" sz="2200" b="1" dirty="0">
                  <a:solidFill>
                    <a:schemeClr val="bg1"/>
                  </a:solidFill>
                  <a:cs typeface="MV Boli" pitchFamily="2" charset="0"/>
                </a:rPr>
                <a:t> </a:t>
              </a:r>
              <a:r>
                <a:rPr lang="en-IN" sz="2200" b="1" dirty="0" err="1">
                  <a:solidFill>
                    <a:schemeClr val="bg1"/>
                  </a:solidFill>
                  <a:cs typeface="MV Boli" pitchFamily="2" charset="0"/>
                </a:rPr>
                <a:t>kuptojnë</a:t>
              </a:r>
              <a:r>
                <a:rPr lang="en-IN" sz="2200" b="1" dirty="0">
                  <a:solidFill>
                    <a:schemeClr val="bg1"/>
                  </a:solidFill>
                  <a:cs typeface="MV Boli" pitchFamily="2" charset="0"/>
                </a:rPr>
                <a:t> </a:t>
              </a:r>
              <a:r>
                <a:rPr lang="en-IN" sz="2200" b="1" dirty="0" err="1">
                  <a:solidFill>
                    <a:schemeClr val="bg1"/>
                  </a:solidFill>
                  <a:cs typeface="MV Boli" pitchFamily="2" charset="0"/>
                </a:rPr>
                <a:t>punët</a:t>
              </a:r>
              <a:r>
                <a:rPr lang="en-IN" sz="2200" b="1" dirty="0">
                  <a:solidFill>
                    <a:schemeClr val="bg1"/>
                  </a:solidFill>
                  <a:cs typeface="MV Boli" pitchFamily="2" charset="0"/>
                </a:rPr>
                <a:t> e tyre </a:t>
              </a:r>
              <a:r>
                <a:rPr lang="en-IN" sz="2200" b="1" dirty="0" err="1">
                  <a:solidFill>
                    <a:schemeClr val="bg1"/>
                  </a:solidFill>
                  <a:cs typeface="MV Boli" pitchFamily="2" charset="0"/>
                </a:rPr>
                <a:t>dhe</a:t>
              </a:r>
              <a:r>
                <a:rPr lang="en-IN" sz="2200" b="1" dirty="0">
                  <a:solidFill>
                    <a:schemeClr val="bg1"/>
                  </a:solidFill>
                  <a:cs typeface="MV Boli" pitchFamily="2" charset="0"/>
                </a:rPr>
                <a:t> </a:t>
              </a:r>
              <a:r>
                <a:rPr lang="en-IN" sz="2200" b="1" dirty="0" err="1">
                  <a:solidFill>
                    <a:schemeClr val="bg1"/>
                  </a:solidFill>
                  <a:cs typeface="MV Boli" pitchFamily="2" charset="0"/>
                </a:rPr>
                <a:t>veprojnë</a:t>
              </a:r>
              <a:r>
                <a:rPr lang="en-IN" sz="2200" b="1" dirty="0">
                  <a:solidFill>
                    <a:schemeClr val="bg1"/>
                  </a:solidFill>
                  <a:cs typeface="MV Boli" pitchFamily="2" charset="0"/>
                </a:rPr>
                <a:t> </a:t>
              </a:r>
              <a:r>
                <a:rPr lang="en-IN" sz="2200" b="1" dirty="0" err="1">
                  <a:solidFill>
                    <a:schemeClr val="bg1"/>
                  </a:solidFill>
                  <a:cs typeface="MV Boli" pitchFamily="2" charset="0"/>
                </a:rPr>
                <a:t>sipas</a:t>
              </a:r>
              <a:r>
                <a:rPr lang="en-IN" sz="2200" b="1" dirty="0">
                  <a:solidFill>
                    <a:schemeClr val="bg1"/>
                  </a:solidFill>
                  <a:cs typeface="MV Boli" pitchFamily="2" charset="0"/>
                </a:rPr>
                <a:t> </a:t>
              </a:r>
              <a:r>
                <a:rPr lang="en-IN" sz="2200" b="1" dirty="0" err="1">
                  <a:solidFill>
                    <a:schemeClr val="bg1"/>
                  </a:solidFill>
                  <a:cs typeface="MV Boli" pitchFamily="2" charset="0"/>
                </a:rPr>
                <a:t>udhëzimeve</a:t>
              </a:r>
              <a:r>
                <a:rPr lang="en-IN" sz="2200" b="1" dirty="0">
                  <a:solidFill>
                    <a:schemeClr val="bg1"/>
                  </a:solidFill>
                  <a:cs typeface="MV Boli" pitchFamily="2" charset="0"/>
                </a:rPr>
                <a:t> </a:t>
              </a:r>
              <a:r>
                <a:rPr lang="en-IN" sz="2200" b="1" dirty="0" err="1">
                  <a:solidFill>
                    <a:schemeClr val="bg1"/>
                  </a:solidFill>
                  <a:cs typeface="MV Boli" pitchFamily="2" charset="0"/>
                </a:rPr>
                <a:t>të</a:t>
              </a:r>
              <a:r>
                <a:rPr lang="en-IN" sz="2200" b="1" dirty="0">
                  <a:solidFill>
                    <a:schemeClr val="bg1"/>
                  </a:solidFill>
                  <a:cs typeface="MV Boli" pitchFamily="2" charset="0"/>
                </a:rPr>
                <a:t> </a:t>
              </a:r>
              <a:r>
                <a:rPr lang="en-IN" sz="2200" b="1" dirty="0" err="1">
                  <a:solidFill>
                    <a:schemeClr val="bg1"/>
                  </a:solidFill>
                  <a:cs typeface="MV Boli" pitchFamily="2" charset="0"/>
                </a:rPr>
                <a:t>dhëna</a:t>
              </a:r>
              <a:r>
                <a:rPr lang="en-IN" sz="2200" b="1" dirty="0">
                  <a:solidFill>
                    <a:schemeClr val="bg1"/>
                  </a:solidFill>
                  <a:cs typeface="MV Boli" pitchFamily="2" charset="0"/>
                </a:rPr>
                <a:t>.</a:t>
              </a:r>
            </a:p>
            <a:p>
              <a:pPr marL="457200" indent="-457200">
                <a:spcAft>
                  <a:spcPts val="1200"/>
                </a:spcAft>
                <a:buFont typeface="Arial" pitchFamily="34" charset="0"/>
                <a:buChar char="•"/>
              </a:pPr>
              <a:r>
                <a:rPr lang="en-IN" sz="2200" b="1" dirty="0" err="1">
                  <a:solidFill>
                    <a:schemeClr val="bg1"/>
                  </a:solidFill>
                  <a:cs typeface="MV Boli" pitchFamily="2" charset="0"/>
                </a:rPr>
                <a:t>Cilatdo</a:t>
              </a:r>
              <a:r>
                <a:rPr lang="en-IN" sz="2200" b="1" dirty="0">
                  <a:solidFill>
                    <a:schemeClr val="bg1"/>
                  </a:solidFill>
                  <a:cs typeface="MV Boli" pitchFamily="2" charset="0"/>
                </a:rPr>
                <a:t> </a:t>
              </a:r>
              <a:r>
                <a:rPr lang="en-IN" sz="2200" b="1" dirty="0" err="1">
                  <a:solidFill>
                    <a:schemeClr val="bg1"/>
                  </a:solidFill>
                  <a:cs typeface="MV Boli" pitchFamily="2" charset="0"/>
                </a:rPr>
                <a:t>qofshin</a:t>
              </a:r>
              <a:r>
                <a:rPr lang="en-IN" sz="2200" b="1" dirty="0">
                  <a:solidFill>
                    <a:schemeClr val="bg1"/>
                  </a:solidFill>
                  <a:cs typeface="MV Boli" pitchFamily="2" charset="0"/>
                </a:rPr>
                <a:t> planet e </a:t>
              </a:r>
              <a:r>
                <a:rPr lang="en-IN" sz="2200" b="1" dirty="0" err="1">
                  <a:solidFill>
                    <a:schemeClr val="bg1"/>
                  </a:solidFill>
                  <a:cs typeface="MV Boli" pitchFamily="2" charset="0"/>
                </a:rPr>
                <a:t>parashtruara</a:t>
              </a:r>
              <a:r>
                <a:rPr lang="en-IN" sz="2200" b="1" dirty="0">
                  <a:solidFill>
                    <a:schemeClr val="bg1"/>
                  </a:solidFill>
                  <a:cs typeface="MV Boli" pitchFamily="2" charset="0"/>
                </a:rPr>
                <a:t>, </a:t>
              </a:r>
              <a:r>
                <a:rPr lang="en-IN" sz="2200" b="1" dirty="0" err="1">
                  <a:solidFill>
                    <a:schemeClr val="bg1"/>
                  </a:solidFill>
                  <a:cs typeface="MV Boli" pitchFamily="2" charset="0"/>
                </a:rPr>
                <a:t>ato</a:t>
              </a:r>
              <a:r>
                <a:rPr lang="en-IN" sz="2200" b="1" dirty="0">
                  <a:solidFill>
                    <a:schemeClr val="bg1"/>
                  </a:solidFill>
                  <a:cs typeface="MV Boli" pitchFamily="2" charset="0"/>
                </a:rPr>
                <a:t> </a:t>
              </a:r>
              <a:r>
                <a:rPr lang="en-IN" sz="2200" b="1" dirty="0" err="1">
                  <a:solidFill>
                    <a:schemeClr val="bg1"/>
                  </a:solidFill>
                  <a:cs typeface="MV Boli" pitchFamily="2" charset="0"/>
                </a:rPr>
                <a:t>mund</a:t>
              </a:r>
              <a:r>
                <a:rPr lang="en-IN" sz="2200" b="1" dirty="0">
                  <a:solidFill>
                    <a:schemeClr val="bg1"/>
                  </a:solidFill>
                  <a:cs typeface="MV Boli" pitchFamily="2" charset="0"/>
                </a:rPr>
                <a:t> </a:t>
              </a:r>
              <a:r>
                <a:rPr lang="en-IN" sz="2200" b="1" dirty="0" err="1">
                  <a:solidFill>
                    <a:schemeClr val="bg1"/>
                  </a:solidFill>
                  <a:cs typeface="MV Boli" pitchFamily="2" charset="0"/>
                </a:rPr>
                <a:t>të</a:t>
              </a:r>
              <a:r>
                <a:rPr lang="en-IN" sz="2200" b="1" dirty="0">
                  <a:solidFill>
                    <a:schemeClr val="bg1"/>
                  </a:solidFill>
                  <a:cs typeface="MV Boli" pitchFamily="2" charset="0"/>
                </a:rPr>
                <a:t> </a:t>
              </a:r>
              <a:r>
                <a:rPr lang="en-IN" sz="2200" b="1" dirty="0" err="1">
                  <a:solidFill>
                    <a:schemeClr val="bg1"/>
                  </a:solidFill>
                  <a:cs typeface="MV Boli" pitchFamily="2" charset="0"/>
                </a:rPr>
                <a:t>zbatohen</a:t>
              </a:r>
              <a:r>
                <a:rPr lang="en-IN" sz="2200" b="1" dirty="0">
                  <a:solidFill>
                    <a:schemeClr val="bg1"/>
                  </a:solidFill>
                  <a:cs typeface="MV Boli" pitchFamily="2" charset="0"/>
                </a:rPr>
                <a:t> </a:t>
              </a:r>
              <a:r>
                <a:rPr lang="en-IN" sz="2200" b="1" dirty="0" err="1">
                  <a:solidFill>
                    <a:schemeClr val="bg1"/>
                  </a:solidFill>
                  <a:cs typeface="MV Boli" pitchFamily="2" charset="0"/>
                </a:rPr>
                <a:t>vetëm</a:t>
              </a:r>
              <a:r>
                <a:rPr lang="en-IN" sz="2200" b="1" dirty="0">
                  <a:solidFill>
                    <a:schemeClr val="bg1"/>
                  </a:solidFill>
                  <a:cs typeface="MV Boli" pitchFamily="2" charset="0"/>
                </a:rPr>
                <a:t> </a:t>
              </a:r>
              <a:r>
                <a:rPr lang="en-IN" sz="2200" b="1" dirty="0" err="1">
                  <a:solidFill>
                    <a:schemeClr val="bg1"/>
                  </a:solidFill>
                  <a:cs typeface="MV Boli" pitchFamily="2" charset="0"/>
                </a:rPr>
                <a:t>pasi</a:t>
              </a:r>
              <a:r>
                <a:rPr lang="en-IN" sz="2200" b="1" dirty="0">
                  <a:solidFill>
                    <a:schemeClr val="bg1"/>
                  </a:solidFill>
                  <a:cs typeface="MV Boli" pitchFamily="2" charset="0"/>
                </a:rPr>
                <a:t> </a:t>
              </a:r>
              <a:r>
                <a:rPr lang="en-IN" sz="2200" b="1" dirty="0" err="1">
                  <a:solidFill>
                    <a:schemeClr val="bg1"/>
                  </a:solidFill>
                  <a:cs typeface="MV Boli" pitchFamily="2" charset="0"/>
                </a:rPr>
                <a:t>të</a:t>
              </a:r>
              <a:r>
                <a:rPr lang="en-IN" sz="2200" b="1" dirty="0">
                  <a:solidFill>
                    <a:schemeClr val="bg1"/>
                  </a:solidFill>
                  <a:cs typeface="MV Boli" pitchFamily="2" charset="0"/>
                </a:rPr>
                <a:t> </a:t>
              </a:r>
              <a:r>
                <a:rPr lang="en-IN" sz="2200" b="1" dirty="0" err="1">
                  <a:solidFill>
                    <a:schemeClr val="bg1"/>
                  </a:solidFill>
                  <a:cs typeface="MV Boli" pitchFamily="2" charset="0"/>
                </a:rPr>
                <a:t>fillojë</a:t>
              </a:r>
              <a:r>
                <a:rPr lang="en-IN" sz="2200" b="1" dirty="0">
                  <a:solidFill>
                    <a:schemeClr val="bg1"/>
                  </a:solidFill>
                  <a:cs typeface="MV Boli" pitchFamily="2" charset="0"/>
                </a:rPr>
                <a:t> </a:t>
              </a:r>
              <a:r>
                <a:rPr lang="en-IN" sz="2200" b="1" dirty="0" err="1">
                  <a:solidFill>
                    <a:schemeClr val="bg1"/>
                  </a:solidFill>
                  <a:cs typeface="MV Boli" pitchFamily="2" charset="0"/>
                </a:rPr>
                <a:t>puna</a:t>
              </a:r>
              <a:r>
                <a:rPr lang="en-IN" sz="2200" b="1" dirty="0">
                  <a:solidFill>
                    <a:schemeClr val="bg1"/>
                  </a:solidFill>
                  <a:cs typeface="MV Boli" pitchFamily="2" charset="0"/>
                </a:rPr>
                <a:t> </a:t>
              </a:r>
              <a:r>
                <a:rPr lang="en-IN" sz="2200" b="1" dirty="0" err="1">
                  <a:solidFill>
                    <a:schemeClr val="bg1"/>
                  </a:solidFill>
                  <a:cs typeface="MV Boli" pitchFamily="2" charset="0"/>
                </a:rPr>
                <a:t>aktuale</a:t>
              </a:r>
              <a:r>
                <a:rPr lang="en-IN" sz="2200" b="1" dirty="0">
                  <a:solidFill>
                    <a:schemeClr val="bg1"/>
                  </a:solidFill>
                  <a:cs typeface="MV Boli" pitchFamily="2" charset="0"/>
                </a:rPr>
                <a:t>. </a:t>
              </a:r>
              <a:r>
                <a:rPr lang="en-IN" sz="2200" b="1" dirty="0" err="1">
                  <a:solidFill>
                    <a:schemeClr val="bg1"/>
                  </a:solidFill>
                  <a:cs typeface="MV Boli" pitchFamily="2" charset="0"/>
                </a:rPr>
                <a:t>Pikërisht</a:t>
              </a:r>
              <a:r>
                <a:rPr lang="en-IN" sz="2200" b="1" dirty="0">
                  <a:solidFill>
                    <a:schemeClr val="bg1"/>
                  </a:solidFill>
                  <a:cs typeface="MV Boli" pitchFamily="2" charset="0"/>
                </a:rPr>
                <a:t> </a:t>
              </a:r>
              <a:r>
                <a:rPr lang="en-IN" sz="2200" b="1" dirty="0" err="1">
                  <a:solidFill>
                    <a:schemeClr val="bg1"/>
                  </a:solidFill>
                  <a:cs typeface="MV Boli" pitchFamily="2" charset="0"/>
                </a:rPr>
                <a:t>aty</a:t>
              </a:r>
              <a:r>
                <a:rPr lang="en-IN" sz="2200" b="1" dirty="0">
                  <a:solidFill>
                    <a:schemeClr val="bg1"/>
                  </a:solidFill>
                  <a:cs typeface="MV Boli" pitchFamily="2" charset="0"/>
                </a:rPr>
                <a:t> </a:t>
              </a:r>
              <a:r>
                <a:rPr lang="en-IN" sz="2200" b="1" dirty="0" err="1">
                  <a:solidFill>
                    <a:schemeClr val="bg1"/>
                  </a:solidFill>
                  <a:cs typeface="MV Boli" pitchFamily="2" charset="0"/>
                </a:rPr>
                <a:t>drejtimi</a:t>
              </a:r>
              <a:r>
                <a:rPr lang="en-IN" sz="2200" b="1" dirty="0">
                  <a:solidFill>
                    <a:schemeClr val="bg1"/>
                  </a:solidFill>
                  <a:cs typeface="MV Boli" pitchFamily="2" charset="0"/>
                </a:rPr>
                <a:t> </a:t>
              </a:r>
              <a:r>
                <a:rPr lang="en-IN" sz="2200" b="1" dirty="0" err="1">
                  <a:solidFill>
                    <a:schemeClr val="bg1"/>
                  </a:solidFill>
                  <a:cs typeface="MV Boli" pitchFamily="2" charset="0"/>
                </a:rPr>
                <a:t>bëhet</a:t>
              </a:r>
              <a:r>
                <a:rPr lang="en-IN" sz="2200" b="1" dirty="0">
                  <a:solidFill>
                    <a:schemeClr val="bg1"/>
                  </a:solidFill>
                  <a:cs typeface="MV Boli" pitchFamily="2" charset="0"/>
                </a:rPr>
                <a:t> </a:t>
              </a:r>
              <a:r>
                <a:rPr lang="en-IN" sz="2200" b="1" dirty="0" err="1">
                  <a:solidFill>
                    <a:schemeClr val="bg1"/>
                  </a:solidFill>
                  <a:cs typeface="MV Boli" pitchFamily="2" charset="0"/>
                </a:rPr>
                <a:t>i</a:t>
              </a:r>
              <a:r>
                <a:rPr lang="en-IN" sz="2200" b="1" dirty="0">
                  <a:solidFill>
                    <a:schemeClr val="bg1"/>
                  </a:solidFill>
                  <a:cs typeface="MV Boli" pitchFamily="2" charset="0"/>
                </a:rPr>
                <a:t> </a:t>
              </a:r>
              <a:r>
                <a:rPr lang="en-IN" sz="2200" b="1" dirty="0" err="1">
                  <a:solidFill>
                    <a:schemeClr val="bg1"/>
                  </a:solidFill>
                  <a:cs typeface="MV Boli" pitchFamily="2" charset="0"/>
                </a:rPr>
                <a:t>dobishëm</a:t>
              </a:r>
              <a:r>
                <a:rPr lang="en-IN" sz="2200" b="1" dirty="0">
                  <a:solidFill>
                    <a:schemeClr val="bg1"/>
                  </a:solidFill>
                  <a:cs typeface="MV Boli" pitchFamily="2" charset="0"/>
                </a:rPr>
                <a:t>.</a:t>
              </a:r>
              <a:endParaRPr lang="en-US" sz="2200" dirty="0">
                <a:solidFill>
                  <a:schemeClr val="bg1"/>
                </a:solidFill>
                <a:cs typeface="MV Boli" pitchFamily="2" charset="0"/>
              </a:endParaRPr>
            </a:p>
          </p:txBody>
        </p:sp>
        <p:pic>
          <p:nvPicPr>
            <p:cNvPr id="20" name="Picture 5" descr="Tessafilm_4">
              <a:extLst>
                <a:ext uri="{FF2B5EF4-FFF2-40B4-BE49-F238E27FC236}">
                  <a16:creationId xmlns:a16="http://schemas.microsoft.com/office/drawing/2014/main" id="{F2B97664-36B4-CD0D-10E1-64477E63C7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19913375">
              <a:off x="3586367" y="-483011"/>
              <a:ext cx="2229620" cy="525902"/>
            </a:xfrm>
            <a:prstGeom prst="rect">
              <a:avLst/>
            </a:prstGeom>
            <a:noFill/>
          </p:spPr>
        </p:pic>
      </p:grpSp>
      <p:grpSp>
        <p:nvGrpSpPr>
          <p:cNvPr id="6" name="Group 5">
            <a:extLst>
              <a:ext uri="{FF2B5EF4-FFF2-40B4-BE49-F238E27FC236}">
                <a16:creationId xmlns:a16="http://schemas.microsoft.com/office/drawing/2014/main" id="{5B3E42C7-01DC-05D3-ED49-E291825714DF}"/>
              </a:ext>
            </a:extLst>
          </p:cNvPr>
          <p:cNvGrpSpPr/>
          <p:nvPr/>
        </p:nvGrpSpPr>
        <p:grpSpPr>
          <a:xfrm>
            <a:off x="3743322" y="1"/>
            <a:ext cx="6944854" cy="908721"/>
            <a:chOff x="0" y="0"/>
            <a:chExt cx="9164176" cy="908721"/>
          </a:xfrm>
        </p:grpSpPr>
        <p:pic>
          <p:nvPicPr>
            <p:cNvPr id="14" name="Picture 2">
              <a:extLst>
                <a:ext uri="{FF2B5EF4-FFF2-40B4-BE49-F238E27FC236}">
                  <a16:creationId xmlns:a16="http://schemas.microsoft.com/office/drawing/2014/main" id="{8907CFF4-C1DA-C995-B73D-3921DB2DB42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62233965-BDDF-306C-DCBD-A0AC18C51D8D}"/>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A2416642-C9CC-8C10-AC39-04CECEB37DEC}"/>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Drejtimi</a:t>
              </a:r>
              <a:r>
                <a:rPr lang="en-IN" sz="3200" b="1" dirty="0"/>
                <a:t> </a:t>
              </a:r>
              <a:r>
                <a:rPr lang="en-IN" sz="3200" b="1" dirty="0" err="1"/>
                <a:t>fillon</a:t>
              </a:r>
              <a:r>
                <a:rPr lang="en-IN" sz="3200" b="1" dirty="0"/>
                <a:t> </a:t>
              </a:r>
              <a:r>
                <a:rPr lang="en-IN" sz="3200" b="1" dirty="0" err="1"/>
                <a:t>veprimet</a:t>
              </a:r>
              <a:endParaRPr lang="en-IN" sz="3200" b="1" dirty="0"/>
            </a:p>
          </p:txBody>
        </p:sp>
      </p:grpSp>
      <p:pic>
        <p:nvPicPr>
          <p:cNvPr id="23" name="Picture 22">
            <a:extLst>
              <a:ext uri="{FF2B5EF4-FFF2-40B4-BE49-F238E27FC236}">
                <a16:creationId xmlns:a16="http://schemas.microsoft.com/office/drawing/2014/main" id="{716E0CD3-06A4-1C80-3453-F86F8FAB78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2415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6500"/>
                            </p:stCondLst>
                            <p:childTnLst>
                              <p:par>
                                <p:cTn id="12" presetID="10" presetClass="entr" presetSubtype="0" fill="hold" grpId="0" nodeType="afterEffect">
                                  <p:stCondLst>
                                    <p:cond delay="1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250"/>
                            </p:stCondLst>
                            <p:childTnLst>
                              <p:par>
                                <p:cTn id="16" presetID="10" presetClass="entr" presetSubtype="0" fill="hold" grpId="0" nodeType="after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0"/>
                            </p:stCondLst>
                            <p:childTnLst>
                              <p:par>
                                <p:cTn id="20" presetID="10" presetClass="entr" presetSubtype="0" fill="hold" grpId="0" nodeType="after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1750"/>
                            </p:stCondLst>
                            <p:childTnLst>
                              <p:par>
                                <p:cTn id="24" presetID="10" presetClass="entr" presetSubtype="0" fill="hold" grpId="0" nodeType="after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3500"/>
                            </p:stCondLst>
                            <p:childTnLst>
                              <p:par>
                                <p:cTn id="28" presetID="10" presetClass="entr" presetSubtype="0" fill="hold" grpId="0" nodeType="afterEffect">
                                  <p:stCondLst>
                                    <p:cond delay="1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2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5"/>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latin typeface="+mj-lt"/>
              </a:rPr>
              <a:t>Ai </a:t>
            </a:r>
            <a:r>
              <a:rPr lang="en-IN" sz="2400" b="1" dirty="0" err="1">
                <a:solidFill>
                  <a:schemeClr val="bg1"/>
                </a:solidFill>
                <a:effectLst>
                  <a:outerShdw blurRad="38100" dist="38100" dir="2700000" algn="tl">
                    <a:srgbClr val="000000">
                      <a:alpha val="43137"/>
                    </a:srgbClr>
                  </a:outerShdw>
                </a:effectLst>
                <a:latin typeface="+mj-lt"/>
              </a:rPr>
              <a:t>fillon</a:t>
            </a:r>
            <a:r>
              <a:rPr lang="en-IN" sz="2400" b="1" dirty="0">
                <a:solidFill>
                  <a:schemeClr val="bg1"/>
                </a:solidFill>
                <a:effectLst>
                  <a:outerShdw blurRad="38100" dist="38100" dir="2700000" algn="tl">
                    <a:srgbClr val="000000">
                      <a:alpha val="43137"/>
                    </a:srgbClr>
                  </a:outerShdw>
                </a:effectLst>
                <a:latin typeface="+mj-lt"/>
              </a:rPr>
              <a:t> </a:t>
            </a:r>
            <a:r>
              <a:rPr lang="en-IN" sz="2400" b="1" dirty="0" err="1">
                <a:solidFill>
                  <a:schemeClr val="bg1"/>
                </a:solidFill>
                <a:effectLst>
                  <a:outerShdw blurRad="38100" dist="38100" dir="2700000" algn="tl">
                    <a:srgbClr val="000000">
                      <a:alpha val="43137"/>
                    </a:srgbClr>
                  </a:outerShdw>
                </a:effectLst>
                <a:latin typeface="+mj-lt"/>
              </a:rPr>
              <a:t>veprimet</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46</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4" name="Gruppieren 20">
            <a:extLst>
              <a:ext uri="{FF2B5EF4-FFF2-40B4-BE49-F238E27FC236}">
                <a16:creationId xmlns:a16="http://schemas.microsoft.com/office/drawing/2014/main" id="{AF83564F-71EC-68D2-69CD-5B8890DA4D3C}"/>
              </a:ext>
            </a:extLst>
          </p:cNvPr>
          <p:cNvGrpSpPr/>
          <p:nvPr/>
        </p:nvGrpSpPr>
        <p:grpSpPr>
          <a:xfrm rot="615035">
            <a:off x="3271948" y="1402135"/>
            <a:ext cx="7139746" cy="3771761"/>
            <a:chOff x="-46950" y="-618991"/>
            <a:chExt cx="16291147" cy="3577452"/>
          </a:xfrm>
        </p:grpSpPr>
        <p:sp>
          <p:nvSpPr>
            <p:cNvPr id="5" name="Rechteck 21">
              <a:extLst>
                <a:ext uri="{FF2B5EF4-FFF2-40B4-BE49-F238E27FC236}">
                  <a16:creationId xmlns:a16="http://schemas.microsoft.com/office/drawing/2014/main" id="{54742A09-3B56-46E9-6A29-CA9BA67FC4EB}"/>
                </a:ext>
              </a:extLst>
            </p:cNvPr>
            <p:cNvSpPr/>
            <p:nvPr/>
          </p:nvSpPr>
          <p:spPr bwMode="auto">
            <a:xfrm rot="21216191">
              <a:off x="1421594" y="-618991"/>
              <a:ext cx="14822603" cy="3577452"/>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457200" indent="-457200">
                <a:buFont typeface="Arial" pitchFamily="34" charset="0"/>
                <a:buChar char="•"/>
              </a:pPr>
              <a:r>
                <a:rPr lang="en-IN" sz="2000" b="1" dirty="0" err="1">
                  <a:solidFill>
                    <a:schemeClr val="bg1"/>
                  </a:solidFill>
                  <a:cs typeface="MV Boli" pitchFamily="2" charset="0"/>
                </a:rPr>
                <a:t>Nëpërmjet</a:t>
              </a:r>
              <a:r>
                <a:rPr lang="en-IN" sz="2000" b="1" dirty="0">
                  <a:solidFill>
                    <a:schemeClr val="bg1"/>
                  </a:solidFill>
                  <a:cs typeface="MV Boli" pitchFamily="2" charset="0"/>
                </a:rPr>
                <a:t> </a:t>
              </a:r>
              <a:r>
                <a:rPr lang="en-IN" sz="2000" b="1" dirty="0" err="1">
                  <a:solidFill>
                    <a:schemeClr val="bg1"/>
                  </a:solidFill>
                  <a:cs typeface="MV Boli" pitchFamily="2" charset="0"/>
                </a:rPr>
                <a:t>drejtimit</a:t>
              </a:r>
              <a:r>
                <a:rPr lang="en-IN" sz="2000" b="1" dirty="0">
                  <a:solidFill>
                    <a:schemeClr val="bg1"/>
                  </a:solidFill>
                  <a:cs typeface="MV Boli" pitchFamily="2" charset="0"/>
                </a:rPr>
                <a:t>, </a:t>
              </a:r>
              <a:r>
                <a:rPr lang="en-IN" sz="2000" b="1" dirty="0" err="1">
                  <a:solidFill>
                    <a:schemeClr val="bg1"/>
                  </a:solidFill>
                  <a:cs typeface="MV Boli" pitchFamily="2" charset="0"/>
                </a:rPr>
                <a:t>eprorët</a:t>
              </a:r>
              <a:r>
                <a:rPr lang="en-IN" sz="2000" b="1" dirty="0">
                  <a:solidFill>
                    <a:schemeClr val="bg1"/>
                  </a:solidFill>
                  <a:cs typeface="MV Boli" pitchFamily="2" charset="0"/>
                </a:rPr>
                <a:t> </a:t>
              </a:r>
              <a:r>
                <a:rPr lang="en-IN" sz="2000" b="1" dirty="0" err="1">
                  <a:solidFill>
                    <a:schemeClr val="bg1"/>
                  </a:solidFill>
                  <a:cs typeface="MV Boli" pitchFamily="2" charset="0"/>
                </a:rPr>
                <a:t>janë</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gjendje</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drejtojnë</a:t>
              </a:r>
              <a:r>
                <a:rPr lang="en-IN" sz="2000" b="1" dirty="0">
                  <a:solidFill>
                    <a:schemeClr val="bg1"/>
                  </a:solidFill>
                  <a:cs typeface="MV Boli" pitchFamily="2" charset="0"/>
                </a:rPr>
                <a:t>, </a:t>
              </a:r>
              <a:r>
                <a:rPr lang="en-IN" sz="2000" b="1" dirty="0" err="1">
                  <a:solidFill>
                    <a:schemeClr val="bg1"/>
                  </a:solidFill>
                  <a:cs typeface="MV Boli" pitchFamily="2" charset="0"/>
                </a:rPr>
                <a:t>frymëzojnë</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udhëzojnë</a:t>
              </a:r>
              <a:r>
                <a:rPr lang="en-IN" sz="2000" b="1" dirty="0">
                  <a:solidFill>
                    <a:schemeClr val="bg1"/>
                  </a:solidFill>
                  <a:cs typeface="MV Boli" pitchFamily="2" charset="0"/>
                </a:rPr>
                <a:t> </a:t>
              </a:r>
              <a:r>
                <a:rPr lang="en-IN" sz="2000" b="1" dirty="0" err="1">
                  <a:solidFill>
                    <a:schemeClr val="bg1"/>
                  </a:solidFill>
                  <a:cs typeface="MV Boli" pitchFamily="2" charset="0"/>
                </a:rPr>
                <a:t>vartësit</a:t>
              </a:r>
              <a:r>
                <a:rPr lang="en-IN" sz="2000" b="1" dirty="0">
                  <a:solidFill>
                    <a:schemeClr val="bg1"/>
                  </a:solidFill>
                  <a:cs typeface="MV Boli" pitchFamily="2" charset="0"/>
                </a:rPr>
                <a:t> </a:t>
              </a:r>
              <a:r>
                <a:rPr lang="en-IN" sz="2000" b="1" dirty="0" err="1">
                  <a:solidFill>
                    <a:schemeClr val="bg1"/>
                  </a:solidFill>
                  <a:cs typeface="MV Boli" pitchFamily="2" charset="0"/>
                </a:rPr>
                <a:t>gjatë</a:t>
              </a:r>
              <a:r>
                <a:rPr lang="en-IN" sz="2000" b="1" dirty="0">
                  <a:solidFill>
                    <a:schemeClr val="bg1"/>
                  </a:solidFill>
                  <a:cs typeface="MV Boli" pitchFamily="2" charset="0"/>
                </a:rPr>
                <a:t> </a:t>
              </a:r>
              <a:r>
                <a:rPr lang="en-IN" sz="2000" b="1" dirty="0" err="1">
                  <a:solidFill>
                    <a:schemeClr val="bg1"/>
                  </a:solidFill>
                  <a:cs typeface="MV Boli" pitchFamily="2" charset="0"/>
                </a:rPr>
                <a:t>punës</a:t>
              </a:r>
              <a:r>
                <a:rPr lang="en-IN" sz="2000" b="1" dirty="0">
                  <a:solidFill>
                    <a:schemeClr val="bg1"/>
                  </a:solidFill>
                  <a:cs typeface="MV Boli" pitchFamily="2" charset="0"/>
                </a:rPr>
                <a:t>.</a:t>
              </a:r>
            </a:p>
            <a:p>
              <a:pPr marL="457200" indent="-457200">
                <a:buFont typeface="Arial" pitchFamily="34" charset="0"/>
                <a:buChar char="•"/>
              </a:pP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këtë</a:t>
              </a:r>
              <a:r>
                <a:rPr lang="en-IN" sz="2000" b="1" dirty="0">
                  <a:solidFill>
                    <a:schemeClr val="bg1"/>
                  </a:solidFill>
                  <a:cs typeface="MV Boli" pitchFamily="2" charset="0"/>
                </a:rPr>
                <a:t> </a:t>
              </a:r>
              <a:r>
                <a:rPr lang="en-IN" sz="2000" b="1" dirty="0" err="1">
                  <a:solidFill>
                    <a:schemeClr val="bg1"/>
                  </a:solidFill>
                  <a:cs typeface="MV Boli" pitchFamily="2" charset="0"/>
                </a:rPr>
                <a:t>kërkohen</a:t>
              </a:r>
              <a:r>
                <a:rPr lang="en-IN" sz="2000" b="1" dirty="0">
                  <a:solidFill>
                    <a:schemeClr val="bg1"/>
                  </a:solidFill>
                  <a:cs typeface="MV Boli" pitchFamily="2" charset="0"/>
                </a:rPr>
                <a:t> </a:t>
              </a:r>
              <a:r>
                <a:rPr lang="en-IN" sz="2000" b="1" dirty="0" err="1">
                  <a:solidFill>
                    <a:schemeClr val="bg1"/>
                  </a:solidFill>
                  <a:cs typeface="MV Boli" pitchFamily="2" charset="0"/>
                </a:rPr>
                <a:t>përpjekjet</a:t>
              </a:r>
              <a:r>
                <a:rPr lang="en-IN" sz="2000" b="1" dirty="0">
                  <a:solidFill>
                    <a:schemeClr val="bg1"/>
                  </a:solidFill>
                  <a:cs typeface="MV Boli" pitchFamily="2" charset="0"/>
                </a:rPr>
                <a:t> e </a:t>
              </a:r>
              <a:r>
                <a:rPr lang="en-IN" sz="2000" b="1" dirty="0" err="1">
                  <a:solidFill>
                    <a:schemeClr val="bg1"/>
                  </a:solidFill>
                  <a:cs typeface="MV Boli" pitchFamily="2" charset="0"/>
                </a:rPr>
                <a:t>çdo</a:t>
              </a:r>
              <a:r>
                <a:rPr lang="en-IN" sz="2000" b="1" dirty="0">
                  <a:solidFill>
                    <a:schemeClr val="bg1"/>
                  </a:solidFill>
                  <a:cs typeface="MV Boli" pitchFamily="2" charset="0"/>
                </a:rPr>
                <a:t> </a:t>
              </a:r>
              <a:r>
                <a:rPr lang="en-IN" sz="2000" b="1" dirty="0" err="1">
                  <a:solidFill>
                    <a:schemeClr val="bg1"/>
                  </a:solidFill>
                  <a:cs typeface="MV Boli" pitchFamily="2" charset="0"/>
                </a:rPr>
                <a:t>individi</a:t>
              </a:r>
              <a:r>
                <a:rPr lang="en-IN" sz="2000" b="1" dirty="0">
                  <a:solidFill>
                    <a:schemeClr val="bg1"/>
                  </a:solidFill>
                  <a:cs typeface="MV Boli" pitchFamily="2" charset="0"/>
                </a:rPr>
                <a:t> </a:t>
              </a:r>
              <a:r>
                <a:rPr lang="en-IN" sz="2000" b="1" dirty="0" err="1">
                  <a:solidFill>
                    <a:schemeClr val="bg1"/>
                  </a:solidFill>
                  <a:cs typeface="MV Boli" pitchFamily="2" charset="0"/>
                </a:rPr>
                <a:t>drejt</a:t>
              </a:r>
              <a:r>
                <a:rPr lang="en-IN" sz="2000" b="1" dirty="0">
                  <a:solidFill>
                    <a:schemeClr val="bg1"/>
                  </a:solidFill>
                  <a:cs typeface="MV Boli" pitchFamily="2" charset="0"/>
                </a:rPr>
                <a:t> </a:t>
              </a:r>
              <a:r>
                <a:rPr lang="en-IN" sz="2000" b="1" dirty="0" err="1">
                  <a:solidFill>
                    <a:schemeClr val="bg1"/>
                  </a:solidFill>
                  <a:cs typeface="MV Boli" pitchFamily="2" charset="0"/>
                </a:rPr>
                <a:t>realizimit</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qëllimeve</a:t>
              </a:r>
              <a:r>
                <a:rPr lang="en-IN" sz="2000" b="1" dirty="0">
                  <a:solidFill>
                    <a:schemeClr val="bg1"/>
                  </a:solidFill>
                  <a:cs typeface="MV Boli" pitchFamily="2" charset="0"/>
                </a:rPr>
                <a:t>. </a:t>
              </a:r>
              <a:r>
                <a:rPr lang="en-IN" sz="2000" b="1" dirty="0" err="1">
                  <a:solidFill>
                    <a:schemeClr val="bg1"/>
                  </a:solidFill>
                  <a:cs typeface="MV Boli" pitchFamily="2" charset="0"/>
                </a:rPr>
                <a:t>Nëpërmjet</a:t>
              </a:r>
              <a:r>
                <a:rPr lang="en-IN" sz="2000" b="1" dirty="0">
                  <a:solidFill>
                    <a:schemeClr val="bg1"/>
                  </a:solidFill>
                  <a:cs typeface="MV Boli" pitchFamily="2" charset="0"/>
                </a:rPr>
                <a:t> </a:t>
              </a:r>
              <a:r>
                <a:rPr lang="en-IN" sz="2000" b="1" dirty="0" err="1">
                  <a:solidFill>
                    <a:schemeClr val="bg1"/>
                  </a:solidFill>
                  <a:cs typeface="MV Boli" pitchFamily="2" charset="0"/>
                </a:rPr>
                <a:t>këtij</a:t>
              </a:r>
              <a:r>
                <a:rPr lang="en-IN" sz="2000" b="1" dirty="0">
                  <a:solidFill>
                    <a:schemeClr val="bg1"/>
                  </a:solidFill>
                  <a:cs typeface="MV Boli" pitchFamily="2" charset="0"/>
                </a:rPr>
                <a:t> </a:t>
              </a:r>
              <a:r>
                <a:rPr lang="en-IN" sz="2000" b="1" dirty="0" err="1">
                  <a:solidFill>
                    <a:schemeClr val="bg1"/>
                  </a:solidFill>
                  <a:cs typeface="MV Boli" pitchFamily="2" charset="0"/>
                </a:rPr>
                <a:t>drejtimi</a:t>
              </a:r>
              <a:r>
                <a:rPr lang="en-IN" sz="2000" b="1" dirty="0">
                  <a:solidFill>
                    <a:schemeClr val="bg1"/>
                  </a:solidFill>
                  <a:cs typeface="MV Boli" pitchFamily="2" charset="0"/>
                </a:rPr>
                <a:t>, </a:t>
              </a:r>
              <a:r>
                <a:rPr lang="en-IN" sz="2000" b="1" dirty="0" err="1">
                  <a:solidFill>
                    <a:schemeClr val="bg1"/>
                  </a:solidFill>
                  <a:cs typeface="MV Boli" pitchFamily="2" charset="0"/>
                </a:rPr>
                <a:t>përpjekjet</a:t>
              </a:r>
              <a:r>
                <a:rPr lang="en-IN" sz="2000" b="1" dirty="0">
                  <a:solidFill>
                    <a:schemeClr val="bg1"/>
                  </a:solidFill>
                  <a:cs typeface="MV Boli" pitchFamily="2" charset="0"/>
                </a:rPr>
                <a:t> e </a:t>
              </a:r>
              <a:r>
                <a:rPr lang="en-IN" sz="2000" b="1" dirty="0" err="1">
                  <a:solidFill>
                    <a:schemeClr val="bg1"/>
                  </a:solidFill>
                  <a:cs typeface="MV Boli" pitchFamily="2" charset="0"/>
                </a:rPr>
                <a:t>çdo</a:t>
              </a:r>
              <a:r>
                <a:rPr lang="en-IN" sz="2000" b="1" dirty="0">
                  <a:solidFill>
                    <a:schemeClr val="bg1"/>
                  </a:solidFill>
                  <a:cs typeface="MV Boli" pitchFamily="2" charset="0"/>
                </a:rPr>
                <a:t> </a:t>
              </a:r>
              <a:r>
                <a:rPr lang="en-IN" sz="2000" b="1" dirty="0" err="1">
                  <a:solidFill>
                    <a:schemeClr val="bg1"/>
                  </a:solidFill>
                  <a:cs typeface="MV Boli" pitchFamily="2" charset="0"/>
                </a:rPr>
                <a:t>departamenti</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lidhen</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integrohen</a:t>
              </a:r>
              <a:r>
                <a:rPr lang="en-IN" sz="2000" b="1" dirty="0">
                  <a:solidFill>
                    <a:schemeClr val="bg1"/>
                  </a:solidFill>
                  <a:cs typeface="MV Boli" pitchFamily="2" charset="0"/>
                </a:rPr>
                <a:t> me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tjerët</a:t>
              </a:r>
              <a:r>
                <a:rPr lang="en-IN" sz="2000" b="1" dirty="0">
                  <a:solidFill>
                    <a:schemeClr val="bg1"/>
                  </a:solidFill>
                  <a:cs typeface="MV Boli" pitchFamily="2" charset="0"/>
                </a:rPr>
                <a:t>.</a:t>
              </a:r>
            </a:p>
            <a:p>
              <a:pPr marL="457200" indent="-457200">
                <a:buFont typeface="Arial" pitchFamily="34" charset="0"/>
                <a:buChar char="•"/>
              </a:pPr>
              <a:r>
                <a:rPr lang="en-IN" sz="2000" b="1" dirty="0" err="1">
                  <a:solidFill>
                    <a:schemeClr val="bg1"/>
                  </a:solidFill>
                  <a:cs typeface="MV Boli" pitchFamily="2" charset="0"/>
                </a:rPr>
                <a:t>Kjo</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bëhet</a:t>
              </a:r>
              <a:r>
                <a:rPr lang="en-IN" sz="2000" b="1" dirty="0">
                  <a:solidFill>
                    <a:schemeClr val="bg1"/>
                  </a:solidFill>
                  <a:cs typeface="MV Boli" pitchFamily="2" charset="0"/>
                </a:rPr>
                <a:t> </a:t>
              </a:r>
              <a:r>
                <a:rPr lang="en-IN" sz="2000" b="1" dirty="0" err="1">
                  <a:solidFill>
                    <a:schemeClr val="bg1"/>
                  </a:solidFill>
                  <a:cs typeface="MV Boli" pitchFamily="2" charset="0"/>
                </a:rPr>
                <a:t>përmes</a:t>
              </a:r>
              <a:r>
                <a:rPr lang="en-IN" sz="2000" b="1" dirty="0">
                  <a:solidFill>
                    <a:schemeClr val="bg1"/>
                  </a:solidFill>
                  <a:cs typeface="MV Boli" pitchFamily="2" charset="0"/>
                </a:rPr>
                <a:t> </a:t>
              </a:r>
              <a:r>
                <a:rPr lang="en-IN" sz="2000" b="1" dirty="0" err="1">
                  <a:solidFill>
                    <a:schemeClr val="bg1"/>
                  </a:solidFill>
                  <a:cs typeface="MV Boli" pitchFamily="2" charset="0"/>
                </a:rPr>
                <a:t>drejtimit</a:t>
              </a:r>
              <a:r>
                <a:rPr lang="en-IN" sz="2000" b="1" dirty="0">
                  <a:solidFill>
                    <a:schemeClr val="bg1"/>
                  </a:solidFill>
                  <a:cs typeface="MV Boli" pitchFamily="2" charset="0"/>
                </a:rPr>
                <a:t> </a:t>
              </a:r>
              <a:r>
                <a:rPr lang="en-IN" sz="2000" b="1" dirty="0" err="1">
                  <a:solidFill>
                    <a:schemeClr val="bg1"/>
                  </a:solidFill>
                  <a:cs typeface="MV Boli" pitchFamily="2" charset="0"/>
                </a:rPr>
                <a:t>bindës</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komunikimit</a:t>
              </a:r>
              <a:r>
                <a:rPr lang="en-IN" sz="2000" b="1" dirty="0">
                  <a:solidFill>
                    <a:schemeClr val="bg1"/>
                  </a:solidFill>
                  <a:cs typeface="MV Boli" pitchFamily="2" charset="0"/>
                </a:rPr>
                <a:t> </a:t>
              </a:r>
              <a:r>
                <a:rPr lang="en-IN" sz="2000" b="1" dirty="0" err="1">
                  <a:solidFill>
                    <a:schemeClr val="bg1"/>
                  </a:solidFill>
                  <a:cs typeface="MV Boli" pitchFamily="2" charset="0"/>
                </a:rPr>
                <a:t>efektiv</a:t>
              </a:r>
              <a:r>
                <a:rPr lang="en-IN" sz="2000" b="1" dirty="0">
                  <a:solidFill>
                    <a:schemeClr val="bg1"/>
                  </a:solidFill>
                  <a:cs typeface="MV Boli" pitchFamily="2" charset="0"/>
                </a:rPr>
                <a:t>.</a:t>
              </a:r>
            </a:p>
            <a:p>
              <a:pPr marL="457200" indent="-457200">
                <a:buFont typeface="Arial" pitchFamily="34" charset="0"/>
                <a:buChar char="•"/>
              </a:pPr>
              <a:r>
                <a:rPr lang="en-IN" sz="2000" b="1" dirty="0" err="1">
                  <a:solidFill>
                    <a:schemeClr val="bg1"/>
                  </a:solidFill>
                  <a:cs typeface="MV Boli" pitchFamily="2" charset="0"/>
                </a:rPr>
                <a:t>Integrimi</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përpjekjeve</a:t>
              </a:r>
              <a:r>
                <a:rPr lang="en-IN" sz="2000" b="1" dirty="0">
                  <a:solidFill>
                    <a:schemeClr val="bg1"/>
                  </a:solidFill>
                  <a:cs typeface="MV Boli" pitchFamily="2" charset="0"/>
                </a:rPr>
                <a:t> </a:t>
              </a:r>
              <a:r>
                <a:rPr lang="en-IN" sz="2000" b="1" dirty="0" err="1">
                  <a:solidFill>
                    <a:schemeClr val="bg1"/>
                  </a:solidFill>
                  <a:cs typeface="MV Boli" pitchFamily="2" charset="0"/>
                </a:rPr>
                <a:t>sjell</a:t>
              </a:r>
              <a:r>
                <a:rPr lang="en-IN" sz="2000" b="1" dirty="0">
                  <a:solidFill>
                    <a:schemeClr val="bg1"/>
                  </a:solidFill>
                  <a:cs typeface="MV Boli" pitchFamily="2" charset="0"/>
                </a:rPr>
                <a:t> </a:t>
              </a:r>
              <a:r>
                <a:rPr lang="en-IN" sz="2000" b="1" dirty="0" err="1">
                  <a:solidFill>
                    <a:schemeClr val="bg1"/>
                  </a:solidFill>
                  <a:cs typeface="MV Boli" pitchFamily="2" charset="0"/>
                </a:rPr>
                <a:t>efektivitet</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stabilitet</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aktivitet</a:t>
              </a:r>
              <a:r>
                <a:rPr lang="en-IN" sz="2000" b="1" dirty="0">
                  <a:solidFill>
                    <a:schemeClr val="bg1"/>
                  </a:solidFill>
                  <a:cs typeface="MV Boli" pitchFamily="2" charset="0"/>
                </a:rPr>
                <a:t>.</a:t>
              </a:r>
              <a:endParaRPr lang="en-US" sz="2000" dirty="0">
                <a:solidFill>
                  <a:schemeClr val="bg1"/>
                </a:solidFill>
                <a:cs typeface="MV Boli" pitchFamily="2" charset="0"/>
              </a:endParaRPr>
            </a:p>
          </p:txBody>
        </p:sp>
        <p:pic>
          <p:nvPicPr>
            <p:cNvPr id="20" name="Picture 5" descr="Tessafilm_4">
              <a:extLst>
                <a:ext uri="{FF2B5EF4-FFF2-40B4-BE49-F238E27FC236}">
                  <a16:creationId xmlns:a16="http://schemas.microsoft.com/office/drawing/2014/main" id="{A0F236B3-F5DA-C236-4DD2-7F3FB736D7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19913375">
              <a:off x="-46950" y="-477803"/>
              <a:ext cx="2229621" cy="525903"/>
            </a:xfrm>
            <a:prstGeom prst="rect">
              <a:avLst/>
            </a:prstGeom>
            <a:noFill/>
          </p:spPr>
        </p:pic>
      </p:grpSp>
      <p:grpSp>
        <p:nvGrpSpPr>
          <p:cNvPr id="6" name="Group 5">
            <a:extLst>
              <a:ext uri="{FF2B5EF4-FFF2-40B4-BE49-F238E27FC236}">
                <a16:creationId xmlns:a16="http://schemas.microsoft.com/office/drawing/2014/main" id="{6EA4CAD5-048E-8D92-AF37-8C6E99FBC6F0}"/>
              </a:ext>
            </a:extLst>
          </p:cNvPr>
          <p:cNvGrpSpPr/>
          <p:nvPr/>
        </p:nvGrpSpPr>
        <p:grpSpPr>
          <a:xfrm>
            <a:off x="3743322" y="1"/>
            <a:ext cx="6944854" cy="908721"/>
            <a:chOff x="0" y="0"/>
            <a:chExt cx="9164176" cy="908721"/>
          </a:xfrm>
        </p:grpSpPr>
        <p:pic>
          <p:nvPicPr>
            <p:cNvPr id="14" name="Picture 2">
              <a:extLst>
                <a:ext uri="{FF2B5EF4-FFF2-40B4-BE49-F238E27FC236}">
                  <a16:creationId xmlns:a16="http://schemas.microsoft.com/office/drawing/2014/main" id="{FE4A3492-C77E-D2A7-BE2E-5A040EA442B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FDDB57BC-A73D-9BB3-8437-C6F0AC7C3328}"/>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5924EC98-22C1-CE27-897C-80E59C30DDFB}"/>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Drejtimi</a:t>
              </a:r>
              <a:r>
                <a:rPr lang="en-IN" sz="3200" b="1" dirty="0"/>
                <a:t> </a:t>
              </a:r>
              <a:r>
                <a:rPr lang="en-IN" sz="3200" b="1" dirty="0" err="1"/>
                <a:t>integron</a:t>
              </a:r>
              <a:r>
                <a:rPr lang="en-IN" sz="3200" b="1" dirty="0"/>
                <a:t> </a:t>
              </a:r>
              <a:r>
                <a:rPr lang="en-IN" sz="3200" b="1" dirty="0" err="1"/>
                <a:t>përpjekjet</a:t>
              </a:r>
              <a:endParaRPr lang="en-IN" sz="3200" b="1" dirty="0"/>
            </a:p>
          </p:txBody>
        </p:sp>
      </p:grpSp>
      <p:pic>
        <p:nvPicPr>
          <p:cNvPr id="23" name="Picture 22">
            <a:extLst>
              <a:ext uri="{FF2B5EF4-FFF2-40B4-BE49-F238E27FC236}">
                <a16:creationId xmlns:a16="http://schemas.microsoft.com/office/drawing/2014/main" id="{F4E9ED26-2B9A-2174-A511-D7EE7A77A4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0491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6500"/>
                            </p:stCondLst>
                            <p:childTnLst>
                              <p:par>
                                <p:cTn id="12" presetID="10" presetClass="entr" presetSubtype="0" fill="hold" grpId="0" nodeType="afterEffect">
                                  <p:stCondLst>
                                    <p:cond delay="1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250"/>
                            </p:stCondLst>
                            <p:childTnLst>
                              <p:par>
                                <p:cTn id="16" presetID="10" presetClass="entr" presetSubtype="0" fill="hold" grpId="0" nodeType="after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0"/>
                            </p:stCondLst>
                            <p:childTnLst>
                              <p:par>
                                <p:cTn id="20" presetID="10" presetClass="entr" presetSubtype="0" fill="hold" grpId="0" nodeType="after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1750"/>
                            </p:stCondLst>
                            <p:childTnLst>
                              <p:par>
                                <p:cTn id="24" presetID="10" presetClass="entr" presetSubtype="0" fill="hold" grpId="0" nodeType="after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3500"/>
                            </p:stCondLst>
                            <p:childTnLst>
                              <p:par>
                                <p:cTn id="28" presetID="10" presetClass="entr" presetSubtype="0" fill="hold" grpId="0" nodeType="afterEffect">
                                  <p:stCondLst>
                                    <p:cond delay="1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2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3"/>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latin typeface="+mj-lt"/>
              </a:rPr>
              <a:t>Ai </a:t>
            </a:r>
            <a:r>
              <a:rPr lang="en-IN" sz="2400" b="1" dirty="0" err="1">
                <a:solidFill>
                  <a:schemeClr val="bg1"/>
                </a:solidFill>
                <a:effectLst>
                  <a:outerShdw blurRad="38100" dist="38100" dir="2700000" algn="tl">
                    <a:srgbClr val="000000">
                      <a:alpha val="43137"/>
                    </a:srgbClr>
                  </a:outerShdw>
                </a:effectLst>
                <a:latin typeface="+mj-lt"/>
              </a:rPr>
              <a:t>fillon</a:t>
            </a:r>
            <a:r>
              <a:rPr lang="en-IN" sz="2400" b="1" dirty="0">
                <a:solidFill>
                  <a:schemeClr val="bg1"/>
                </a:solidFill>
                <a:effectLst>
                  <a:outerShdw blurRad="38100" dist="38100" dir="2700000" algn="tl">
                    <a:srgbClr val="000000">
                      <a:alpha val="43137"/>
                    </a:srgbClr>
                  </a:outerShdw>
                </a:effectLst>
                <a:latin typeface="+mj-lt"/>
              </a:rPr>
              <a:t> </a:t>
            </a:r>
            <a:r>
              <a:rPr lang="en-IN" sz="2400" b="1" dirty="0" err="1">
                <a:solidFill>
                  <a:schemeClr val="bg1"/>
                </a:solidFill>
                <a:effectLst>
                  <a:outerShdw blurRad="38100" dist="38100" dir="2700000" algn="tl">
                    <a:srgbClr val="000000">
                      <a:alpha val="43137"/>
                    </a:srgbClr>
                  </a:outerShdw>
                </a:effectLst>
                <a:latin typeface="+mj-lt"/>
              </a:rPr>
              <a:t>veprimet</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47</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4" name="Gruppieren 20">
            <a:extLst>
              <a:ext uri="{FF2B5EF4-FFF2-40B4-BE49-F238E27FC236}">
                <a16:creationId xmlns:a16="http://schemas.microsoft.com/office/drawing/2014/main" id="{12F0A380-621E-A305-8D9D-4D595A4E0731}"/>
              </a:ext>
            </a:extLst>
          </p:cNvPr>
          <p:cNvGrpSpPr/>
          <p:nvPr/>
        </p:nvGrpSpPr>
        <p:grpSpPr>
          <a:xfrm rot="616357">
            <a:off x="4186609" y="1324450"/>
            <a:ext cx="6323562" cy="4355961"/>
            <a:chOff x="4568259" y="-724251"/>
            <a:chExt cx="11993231" cy="5387570"/>
          </a:xfrm>
        </p:grpSpPr>
        <p:sp>
          <p:nvSpPr>
            <p:cNvPr id="5" name="Rechteck 21">
              <a:extLst>
                <a:ext uri="{FF2B5EF4-FFF2-40B4-BE49-F238E27FC236}">
                  <a16:creationId xmlns:a16="http://schemas.microsoft.com/office/drawing/2014/main" id="{957AD93C-9494-3518-00F5-858343399157}"/>
                </a:ext>
              </a:extLst>
            </p:cNvPr>
            <p:cNvSpPr/>
            <p:nvPr/>
          </p:nvSpPr>
          <p:spPr bwMode="auto">
            <a:xfrm rot="21216191">
              <a:off x="5864423" y="-724251"/>
              <a:ext cx="10697067" cy="538757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457200" indent="-457200">
                <a:spcAft>
                  <a:spcPts val="1200"/>
                </a:spcAft>
                <a:buFont typeface="Arial" pitchFamily="34" charset="0"/>
                <a:buChar char="•"/>
              </a:pPr>
              <a:r>
                <a:rPr lang="en-IN" sz="2000" b="1" dirty="0" err="1">
                  <a:solidFill>
                    <a:schemeClr val="bg1"/>
                  </a:solidFill>
                  <a:cs typeface="MV Boli" pitchFamily="2" charset="0"/>
                </a:rPr>
                <a:t>Funksioni</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drejtimit</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arritjen</a:t>
              </a:r>
              <a:r>
                <a:rPr lang="en-IN" sz="2000" b="1" dirty="0">
                  <a:solidFill>
                    <a:schemeClr val="bg1"/>
                  </a:solidFill>
                  <a:cs typeface="MV Boli" pitchFamily="2" charset="0"/>
                </a:rPr>
                <a:t> e </a:t>
              </a:r>
              <a:r>
                <a:rPr lang="en-IN" sz="2000" b="1" dirty="0" err="1">
                  <a:solidFill>
                    <a:schemeClr val="bg1"/>
                  </a:solidFill>
                  <a:cs typeface="MV Boli" pitchFamily="2" charset="0"/>
                </a:rPr>
                <a:t>objektivave</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menaxher</a:t>
              </a:r>
              <a:r>
                <a:rPr lang="en-IN" sz="2000" b="1" dirty="0">
                  <a:solidFill>
                    <a:schemeClr val="bg1"/>
                  </a:solidFill>
                  <a:cs typeface="MV Boli" pitchFamily="2" charset="0"/>
                </a:rPr>
                <a:t> e </a:t>
              </a:r>
              <a:r>
                <a:rPr lang="en-IN" sz="2000" b="1" dirty="0" err="1">
                  <a:solidFill>
                    <a:schemeClr val="bg1"/>
                  </a:solidFill>
                  <a:cs typeface="MV Boli" pitchFamily="2" charset="0"/>
                </a:rPr>
                <a:t>përdor</a:t>
              </a:r>
              <a:r>
                <a:rPr lang="en-IN" sz="2000" b="1" dirty="0">
                  <a:solidFill>
                    <a:schemeClr val="bg1"/>
                  </a:solidFill>
                  <a:cs typeface="MV Boli" pitchFamily="2" charset="0"/>
                </a:rPr>
                <a:t> </a:t>
              </a:r>
              <a:r>
                <a:rPr lang="en-IN" sz="2000" b="1" dirty="0" err="1">
                  <a:solidFill>
                    <a:schemeClr val="bg1"/>
                  </a:solidFill>
                  <a:cs typeface="MV Boli" pitchFamily="2" charset="0"/>
                </a:rPr>
                <a:t>motivimit</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përmirësuar</a:t>
              </a:r>
              <a:r>
                <a:rPr lang="en-IN" sz="2000" b="1" dirty="0">
                  <a:solidFill>
                    <a:schemeClr val="bg1"/>
                  </a:solidFill>
                  <a:cs typeface="MV Boli" pitchFamily="2" charset="0"/>
                </a:rPr>
                <a:t> </a:t>
              </a:r>
              <a:r>
                <a:rPr lang="en-IN" sz="2000" b="1" dirty="0" err="1">
                  <a:solidFill>
                    <a:schemeClr val="bg1"/>
                  </a:solidFill>
                  <a:cs typeface="MV Boli" pitchFamily="2" charset="0"/>
                </a:rPr>
                <a:t>performancën</a:t>
              </a:r>
              <a:r>
                <a:rPr lang="en-IN" sz="2000" b="1" dirty="0">
                  <a:solidFill>
                    <a:schemeClr val="bg1"/>
                  </a:solidFill>
                  <a:cs typeface="MV Boli" pitchFamily="2" charset="0"/>
                </a:rPr>
                <a:t> e </a:t>
              </a:r>
              <a:r>
                <a:rPr lang="en-IN" sz="2000" b="1" dirty="0" err="1">
                  <a:solidFill>
                    <a:schemeClr val="bg1"/>
                  </a:solidFill>
                  <a:cs typeface="MV Boli" pitchFamily="2" charset="0"/>
                </a:rPr>
                <a:t>vartësve</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Kjo</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bëhet</a:t>
              </a:r>
              <a:r>
                <a:rPr lang="en-IN" sz="2000" b="1" dirty="0">
                  <a:solidFill>
                    <a:schemeClr val="bg1"/>
                  </a:solidFill>
                  <a:cs typeface="MV Boli" pitchFamily="2" charset="0"/>
                </a:rPr>
                <a:t> duke </a:t>
              </a:r>
              <a:r>
                <a:rPr lang="en-IN" sz="2000" b="1" dirty="0" err="1">
                  <a:solidFill>
                    <a:schemeClr val="bg1"/>
                  </a:solidFill>
                  <a:cs typeface="MV Boli" pitchFamily="2" charset="0"/>
                </a:rPr>
                <a:t>ofruar</a:t>
              </a:r>
              <a:r>
                <a:rPr lang="en-IN" sz="2000" b="1" dirty="0">
                  <a:solidFill>
                    <a:schemeClr val="bg1"/>
                  </a:solidFill>
                  <a:cs typeface="MV Boli" pitchFamily="2" charset="0"/>
                </a:rPr>
                <a:t> </a:t>
              </a:r>
              <a:r>
                <a:rPr lang="en-IN" sz="2000" b="1" dirty="0" err="1">
                  <a:solidFill>
                    <a:schemeClr val="bg1"/>
                  </a:solidFill>
                  <a:cs typeface="MV Boli" pitchFamily="2" charset="0"/>
                </a:rPr>
                <a:t>stimuj</a:t>
              </a:r>
              <a:r>
                <a:rPr lang="en-IN" sz="2000" b="1" dirty="0">
                  <a:solidFill>
                    <a:schemeClr val="bg1"/>
                  </a:solidFill>
                  <a:cs typeface="MV Boli" pitchFamily="2" charset="0"/>
                </a:rPr>
                <a:t> </a:t>
              </a:r>
              <a:r>
                <a:rPr lang="en-IN" sz="2000" b="1" dirty="0" err="1">
                  <a:solidFill>
                    <a:schemeClr val="bg1"/>
                  </a:solidFill>
                  <a:cs typeface="MV Boli" pitchFamily="2" charset="0"/>
                </a:rPr>
                <a:t>ose</a:t>
              </a:r>
              <a:r>
                <a:rPr lang="en-IN" sz="2000" b="1" dirty="0">
                  <a:solidFill>
                    <a:schemeClr val="bg1"/>
                  </a:solidFill>
                  <a:cs typeface="MV Boli" pitchFamily="2" charset="0"/>
                </a:rPr>
                <a:t> </a:t>
              </a:r>
              <a:r>
                <a:rPr lang="en-IN" sz="2000" b="1" dirty="0" err="1">
                  <a:solidFill>
                    <a:schemeClr val="bg1"/>
                  </a:solidFill>
                  <a:cs typeface="MV Boli" pitchFamily="2" charset="0"/>
                </a:rPr>
                <a:t>kompensim</a:t>
              </a:r>
              <a:r>
                <a:rPr lang="en-IN" sz="2000" b="1" dirty="0">
                  <a:solidFill>
                    <a:schemeClr val="bg1"/>
                  </a:solidFill>
                  <a:cs typeface="MV Boli" pitchFamily="2" charset="0"/>
                </a:rPr>
                <a:t>, </a:t>
              </a:r>
              <a:r>
                <a:rPr lang="en-IN" sz="2000" b="1" dirty="0" err="1">
                  <a:solidFill>
                    <a:schemeClr val="bg1"/>
                  </a:solidFill>
                  <a:cs typeface="MV Boli" pitchFamily="2" charset="0"/>
                </a:rPr>
                <a:t>qoftë</a:t>
              </a:r>
              <a:r>
                <a:rPr lang="en-IN" sz="2000" b="1" dirty="0">
                  <a:solidFill>
                    <a:schemeClr val="bg1"/>
                  </a:solidFill>
                  <a:cs typeface="MV Boli" pitchFamily="2" charset="0"/>
                </a:rPr>
                <a:t> </a:t>
              </a:r>
              <a:r>
                <a:rPr lang="en-IN" sz="2000" b="1" dirty="0" err="1">
                  <a:solidFill>
                    <a:schemeClr val="bg1"/>
                  </a:solidFill>
                  <a:cs typeface="MV Boli" pitchFamily="2" charset="0"/>
                </a:rPr>
                <a:t>monetar</a:t>
              </a:r>
              <a:r>
                <a:rPr lang="en-IN" sz="2000" b="1" dirty="0">
                  <a:solidFill>
                    <a:schemeClr val="bg1"/>
                  </a:solidFill>
                  <a:cs typeface="MV Boli" pitchFamily="2" charset="0"/>
                </a:rPr>
                <a:t> apo </a:t>
              </a:r>
              <a:r>
                <a:rPr lang="en-IN" sz="2000" b="1" dirty="0" err="1">
                  <a:solidFill>
                    <a:schemeClr val="bg1"/>
                  </a:solidFill>
                  <a:cs typeface="MV Boli" pitchFamily="2" charset="0"/>
                </a:rPr>
                <a:t>jomonetar</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cili</a:t>
              </a:r>
              <a:r>
                <a:rPr lang="en-IN" sz="2000" b="1" dirty="0">
                  <a:solidFill>
                    <a:schemeClr val="bg1"/>
                  </a:solidFill>
                  <a:cs typeface="MV Boli" pitchFamily="2" charset="0"/>
                </a:rPr>
                <a:t> </a:t>
              </a:r>
              <a:r>
                <a:rPr lang="en-IN" sz="2000" b="1" dirty="0" err="1">
                  <a:solidFill>
                    <a:schemeClr val="bg1"/>
                  </a:solidFill>
                  <a:cs typeface="MV Boli" pitchFamily="2" charset="0"/>
                </a:rPr>
                <a:t>shërben</a:t>
              </a:r>
              <a:r>
                <a:rPr lang="en-IN" sz="2000" b="1" dirty="0">
                  <a:solidFill>
                    <a:schemeClr val="bg1"/>
                  </a:solidFill>
                  <a:cs typeface="MV Boli" pitchFamily="2" charset="0"/>
                </a:rPr>
                <a:t> </a:t>
              </a:r>
              <a:r>
                <a:rPr lang="en-IN" sz="2000" b="1" dirty="0" err="1">
                  <a:solidFill>
                    <a:schemeClr val="bg1"/>
                  </a:solidFill>
                  <a:cs typeface="MV Boli" pitchFamily="2" charset="0"/>
                </a:rPr>
                <a:t>si</a:t>
              </a:r>
              <a:r>
                <a:rPr lang="en-IN" sz="2000" b="1" dirty="0">
                  <a:solidFill>
                    <a:schemeClr val="bg1"/>
                  </a:solidFill>
                  <a:cs typeface="MV Boli" pitchFamily="2" charset="0"/>
                </a:rPr>
                <a:t> </a:t>
              </a: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përforcues</a:t>
              </a:r>
              <a:r>
                <a:rPr lang="en-IN" sz="2000" b="1" dirty="0">
                  <a:solidFill>
                    <a:schemeClr val="bg1"/>
                  </a:solidFill>
                  <a:cs typeface="MV Boli" pitchFamily="2" charset="0"/>
                </a:rPr>
                <a:t> </a:t>
              </a:r>
              <a:r>
                <a:rPr lang="en-IN" sz="2000" b="1" dirty="0" err="1">
                  <a:solidFill>
                    <a:schemeClr val="bg1"/>
                  </a:solidFill>
                  <a:cs typeface="MV Boli" pitchFamily="2" charset="0"/>
                </a:rPr>
                <a:t>morali</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vartësit</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Motivimi</a:t>
              </a:r>
              <a:r>
                <a:rPr lang="en-IN" sz="2000" b="1" dirty="0">
                  <a:solidFill>
                    <a:schemeClr val="bg1"/>
                  </a:solidFill>
                  <a:cs typeface="MV Boli" pitchFamily="2" charset="0"/>
                </a:rPr>
                <a:t> </a:t>
              </a:r>
              <a:r>
                <a:rPr lang="en-IN" sz="2000" b="1" dirty="0" err="1">
                  <a:solidFill>
                    <a:schemeClr val="bg1"/>
                  </a:solidFill>
                  <a:cs typeface="MV Boli" pitchFamily="2" charset="0"/>
                </a:rPr>
                <a:t>është</a:t>
              </a:r>
              <a:r>
                <a:rPr lang="en-IN" sz="2000" b="1" dirty="0">
                  <a:solidFill>
                    <a:schemeClr val="bg1"/>
                  </a:solidFill>
                  <a:cs typeface="MV Boli" pitchFamily="2" charset="0"/>
                </a:rPr>
                <a:t> </a:t>
              </a:r>
              <a:r>
                <a:rPr lang="en-IN" sz="2000" b="1" dirty="0" err="1">
                  <a:solidFill>
                    <a:schemeClr val="bg1"/>
                  </a:solidFill>
                  <a:cs typeface="MV Boli" pitchFamily="2" charset="0"/>
                </a:rPr>
                <a:t>gjithashtu</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dobishëm</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vartësit</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dhënë</a:t>
              </a:r>
              <a:r>
                <a:rPr lang="en-IN" sz="2000" b="1" dirty="0">
                  <a:solidFill>
                    <a:schemeClr val="bg1"/>
                  </a:solidFill>
                  <a:cs typeface="MV Boli" pitchFamily="2" charset="0"/>
                </a:rPr>
                <a:t> </a:t>
              </a:r>
              <a:r>
                <a:rPr lang="en-IN" sz="2000" b="1" dirty="0" err="1">
                  <a:solidFill>
                    <a:schemeClr val="bg1"/>
                  </a:solidFill>
                  <a:cs typeface="MV Boli" pitchFamily="2" charset="0"/>
                </a:rPr>
                <a:t>më</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mirën</a:t>
              </a:r>
              <a:r>
                <a:rPr lang="en-IN" sz="2000" b="1" dirty="0">
                  <a:solidFill>
                    <a:schemeClr val="bg1"/>
                  </a:solidFill>
                  <a:cs typeface="MV Boli" pitchFamily="2" charset="0"/>
                </a:rPr>
                <a:t> e </a:t>
              </a:r>
              <a:r>
                <a:rPr lang="en-IN" sz="2000" b="1" dirty="0" err="1">
                  <a:solidFill>
                    <a:schemeClr val="bg1"/>
                  </a:solidFill>
                  <a:cs typeface="MV Boli" pitchFamily="2" charset="0"/>
                </a:rPr>
                <a:t>aftësive</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tyre, </a:t>
              </a:r>
              <a:r>
                <a:rPr lang="en-IN" sz="2000" b="1" dirty="0" err="1">
                  <a:solidFill>
                    <a:schemeClr val="bg1"/>
                  </a:solidFill>
                  <a:cs typeface="MV Boli" pitchFamily="2" charset="0"/>
                </a:rPr>
                <a:t>gjë</a:t>
              </a:r>
              <a:r>
                <a:rPr lang="en-IN" sz="2000" b="1" dirty="0">
                  <a:solidFill>
                    <a:schemeClr val="bg1"/>
                  </a:solidFill>
                  <a:cs typeface="MV Boli" pitchFamily="2" charset="0"/>
                </a:rPr>
                <a:t> </a:t>
              </a:r>
              <a:r>
                <a:rPr lang="en-IN" sz="2000" b="1" dirty="0" err="1">
                  <a:solidFill>
                    <a:schemeClr val="bg1"/>
                  </a:solidFill>
                  <a:cs typeface="MV Boli" pitchFamily="2" charset="0"/>
                </a:rPr>
                <a:t>që</a:t>
              </a:r>
              <a:r>
                <a:rPr lang="en-IN" sz="2000" b="1" dirty="0">
                  <a:solidFill>
                    <a:schemeClr val="bg1"/>
                  </a:solidFill>
                  <a:cs typeface="MV Boli" pitchFamily="2" charset="0"/>
                </a:rPr>
                <a:t> </a:t>
              </a:r>
              <a:r>
                <a:rPr lang="en-IN" sz="2000" b="1" dirty="0" err="1">
                  <a:solidFill>
                    <a:schemeClr val="bg1"/>
                  </a:solidFill>
                  <a:cs typeface="MV Boli" pitchFamily="2" charset="0"/>
                </a:rPr>
                <a:t>përfundimisht</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rritje</a:t>
              </a:r>
              <a:r>
                <a:rPr lang="en-IN" sz="2000" b="1" dirty="0">
                  <a:solidFill>
                    <a:schemeClr val="bg1"/>
                  </a:solidFill>
                  <a:cs typeface="MV Boli" pitchFamily="2" charset="0"/>
                </a:rPr>
                <a:t>.</a:t>
              </a:r>
              <a:endParaRPr lang="en-US" sz="2000" dirty="0">
                <a:solidFill>
                  <a:schemeClr val="bg1"/>
                </a:solidFill>
                <a:cs typeface="MV Boli" pitchFamily="2" charset="0"/>
              </a:endParaRPr>
            </a:p>
          </p:txBody>
        </p:sp>
        <p:pic>
          <p:nvPicPr>
            <p:cNvPr id="20" name="Picture 5" descr="Tessafilm_4">
              <a:extLst>
                <a:ext uri="{FF2B5EF4-FFF2-40B4-BE49-F238E27FC236}">
                  <a16:creationId xmlns:a16="http://schemas.microsoft.com/office/drawing/2014/main" id="{3B07D1A4-FCA8-D0BA-9757-10E1C5D199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19913375">
              <a:off x="4568259" y="-517791"/>
              <a:ext cx="2229621" cy="525903"/>
            </a:xfrm>
            <a:prstGeom prst="rect">
              <a:avLst/>
            </a:prstGeom>
            <a:noFill/>
          </p:spPr>
        </p:pic>
      </p:grpSp>
      <p:grpSp>
        <p:nvGrpSpPr>
          <p:cNvPr id="6" name="Group 5">
            <a:extLst>
              <a:ext uri="{FF2B5EF4-FFF2-40B4-BE49-F238E27FC236}">
                <a16:creationId xmlns:a16="http://schemas.microsoft.com/office/drawing/2014/main" id="{69410D00-C153-E9BF-EDC9-89AC05744CB6}"/>
              </a:ext>
            </a:extLst>
          </p:cNvPr>
          <p:cNvGrpSpPr/>
          <p:nvPr/>
        </p:nvGrpSpPr>
        <p:grpSpPr>
          <a:xfrm>
            <a:off x="3743322" y="1"/>
            <a:ext cx="6944854" cy="908721"/>
            <a:chOff x="0" y="0"/>
            <a:chExt cx="9164176" cy="908721"/>
          </a:xfrm>
        </p:grpSpPr>
        <p:pic>
          <p:nvPicPr>
            <p:cNvPr id="14" name="Picture 2">
              <a:extLst>
                <a:ext uri="{FF2B5EF4-FFF2-40B4-BE49-F238E27FC236}">
                  <a16:creationId xmlns:a16="http://schemas.microsoft.com/office/drawing/2014/main" id="{47035A95-AA01-A5AA-3B34-0382E76C537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DEB08D23-804E-D862-5204-6E6F84A79E2F}"/>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01EBDDE0-21FB-83BD-052E-C82E219CF3B4}"/>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Drejtimi</a:t>
              </a:r>
              <a:r>
                <a:rPr lang="en-IN" sz="3200" b="1" dirty="0"/>
                <a:t> </a:t>
              </a:r>
              <a:r>
                <a:rPr lang="en-IN" sz="3200" b="1" dirty="0" err="1"/>
                <a:t>siguron</a:t>
              </a:r>
              <a:r>
                <a:rPr lang="en-IN" sz="3200" b="1" dirty="0"/>
                <a:t> </a:t>
              </a:r>
              <a:r>
                <a:rPr lang="en-IN" sz="3200" b="1" dirty="0" err="1"/>
                <a:t>Motivimin</a:t>
              </a:r>
              <a:endParaRPr lang="en-IN" sz="3200" b="1" dirty="0"/>
            </a:p>
          </p:txBody>
        </p:sp>
      </p:grpSp>
      <p:pic>
        <p:nvPicPr>
          <p:cNvPr id="23" name="Picture 22">
            <a:extLst>
              <a:ext uri="{FF2B5EF4-FFF2-40B4-BE49-F238E27FC236}">
                <a16:creationId xmlns:a16="http://schemas.microsoft.com/office/drawing/2014/main" id="{A0AE264B-9ABC-689C-722B-D29B31309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36761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6500"/>
                            </p:stCondLst>
                            <p:childTnLst>
                              <p:par>
                                <p:cTn id="12" presetID="10" presetClass="entr" presetSubtype="0" fill="hold" grpId="0" nodeType="afterEffect">
                                  <p:stCondLst>
                                    <p:cond delay="1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250"/>
                            </p:stCondLst>
                            <p:childTnLst>
                              <p:par>
                                <p:cTn id="16" presetID="10" presetClass="entr" presetSubtype="0" fill="hold" grpId="0" nodeType="after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0"/>
                            </p:stCondLst>
                            <p:childTnLst>
                              <p:par>
                                <p:cTn id="20" presetID="10" presetClass="entr" presetSubtype="0" fill="hold" grpId="0" nodeType="after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1750"/>
                            </p:stCondLst>
                            <p:childTnLst>
                              <p:par>
                                <p:cTn id="24" presetID="10" presetClass="entr" presetSubtype="0" fill="hold" grpId="0" nodeType="after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3500"/>
                            </p:stCondLst>
                            <p:childTnLst>
                              <p:par>
                                <p:cTn id="28" presetID="10" presetClass="entr" presetSubtype="0" fill="hold" grpId="0" nodeType="afterEffect">
                                  <p:stCondLst>
                                    <p:cond delay="1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2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latin typeface="+mj-lt"/>
              </a:rPr>
              <a:t>Ai </a:t>
            </a:r>
            <a:r>
              <a:rPr lang="en-IN" sz="2400" b="1" dirty="0" err="1">
                <a:solidFill>
                  <a:schemeClr val="bg1"/>
                </a:solidFill>
                <a:effectLst>
                  <a:outerShdw blurRad="38100" dist="38100" dir="2700000" algn="tl">
                    <a:srgbClr val="000000">
                      <a:alpha val="43137"/>
                    </a:srgbClr>
                  </a:outerShdw>
                </a:effectLst>
                <a:latin typeface="+mj-lt"/>
              </a:rPr>
              <a:t>fillon</a:t>
            </a:r>
            <a:r>
              <a:rPr lang="en-IN" sz="2400" b="1" dirty="0">
                <a:solidFill>
                  <a:schemeClr val="bg1"/>
                </a:solidFill>
                <a:effectLst>
                  <a:outerShdw blurRad="38100" dist="38100" dir="2700000" algn="tl">
                    <a:srgbClr val="000000">
                      <a:alpha val="43137"/>
                    </a:srgbClr>
                  </a:outerShdw>
                </a:effectLst>
                <a:latin typeface="+mj-lt"/>
              </a:rPr>
              <a:t> </a:t>
            </a:r>
            <a:r>
              <a:rPr lang="en-IN" sz="2400" b="1" dirty="0" err="1">
                <a:solidFill>
                  <a:schemeClr val="bg1"/>
                </a:solidFill>
                <a:effectLst>
                  <a:outerShdw blurRad="38100" dist="38100" dir="2700000" algn="tl">
                    <a:srgbClr val="000000">
                      <a:alpha val="43137"/>
                    </a:srgbClr>
                  </a:outerShdw>
                </a:effectLst>
                <a:latin typeface="+mj-lt"/>
              </a:rPr>
              <a:t>veprimet</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48</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5" name="Gruppieren 20">
            <a:extLst>
              <a:ext uri="{FF2B5EF4-FFF2-40B4-BE49-F238E27FC236}">
                <a16:creationId xmlns:a16="http://schemas.microsoft.com/office/drawing/2014/main" id="{8D560183-E212-DA2E-DBAD-FC59A11452DB}"/>
              </a:ext>
            </a:extLst>
          </p:cNvPr>
          <p:cNvGrpSpPr/>
          <p:nvPr/>
        </p:nvGrpSpPr>
        <p:grpSpPr>
          <a:xfrm rot="615035">
            <a:off x="3850259" y="1109842"/>
            <a:ext cx="6437342" cy="5079395"/>
            <a:chOff x="4258420" y="-924721"/>
            <a:chExt cx="12209024" cy="6282333"/>
          </a:xfrm>
        </p:grpSpPr>
        <p:sp>
          <p:nvSpPr>
            <p:cNvPr id="20" name="Rechteck 21">
              <a:extLst>
                <a:ext uri="{FF2B5EF4-FFF2-40B4-BE49-F238E27FC236}">
                  <a16:creationId xmlns:a16="http://schemas.microsoft.com/office/drawing/2014/main" id="{92AE2C0C-4A99-7A37-66DD-FA835F2C76E1}"/>
                </a:ext>
              </a:extLst>
            </p:cNvPr>
            <p:cNvSpPr/>
            <p:nvPr/>
          </p:nvSpPr>
          <p:spPr bwMode="auto">
            <a:xfrm rot="21216191">
              <a:off x="5598875" y="-924721"/>
              <a:ext cx="10868569" cy="6282333"/>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457200" indent="-457200">
                <a:spcAft>
                  <a:spcPts val="1200"/>
                </a:spcAft>
                <a:buFont typeface="Arial" pitchFamily="34" charset="0"/>
                <a:buChar char="•"/>
              </a:pPr>
              <a:r>
                <a:rPr lang="en-IN" sz="2000" b="1" dirty="0" err="1">
                  <a:solidFill>
                    <a:schemeClr val="bg1"/>
                  </a:solidFill>
                  <a:cs typeface="MV Boli" pitchFamily="2" charset="0"/>
                </a:rPr>
                <a:t>Stabiliteti</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ekuilibri</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kompani</a:t>
              </a:r>
              <a:r>
                <a:rPr lang="en-IN" sz="2000" b="1" dirty="0">
                  <a:solidFill>
                    <a:schemeClr val="bg1"/>
                  </a:solidFill>
                  <a:cs typeface="MV Boli" pitchFamily="2" charset="0"/>
                </a:rPr>
                <a:t> </a:t>
              </a:r>
              <a:r>
                <a:rPr lang="en-IN" sz="2000" b="1" dirty="0" err="1">
                  <a:solidFill>
                    <a:schemeClr val="bg1"/>
                  </a:solidFill>
                  <a:cs typeface="MV Boli" pitchFamily="2" charset="0"/>
                </a:rPr>
                <a:t>bëhen</a:t>
              </a:r>
              <a:r>
                <a:rPr lang="en-IN" sz="2000" b="1" dirty="0">
                  <a:solidFill>
                    <a:schemeClr val="bg1"/>
                  </a:solidFill>
                  <a:cs typeface="MV Boli" pitchFamily="2" charset="0"/>
                </a:rPr>
                <a:t> </a:t>
              </a:r>
              <a:r>
                <a:rPr lang="en-IN" sz="2000" b="1" dirty="0" err="1">
                  <a:solidFill>
                    <a:schemeClr val="bg1"/>
                  </a:solidFill>
                  <a:cs typeface="MV Boli" pitchFamily="2" charset="0"/>
                </a:rPr>
                <a:t>shumë</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rëndësishme</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mbijetesën</a:t>
              </a:r>
              <a:r>
                <a:rPr lang="en-IN" sz="2000" b="1" dirty="0">
                  <a:solidFill>
                    <a:schemeClr val="bg1"/>
                  </a:solidFill>
                  <a:cs typeface="MV Boli" pitchFamily="2" charset="0"/>
                </a:rPr>
                <a:t> </a:t>
              </a:r>
              <a:r>
                <a:rPr lang="en-IN" sz="2000" b="1" dirty="0" err="1">
                  <a:solidFill>
                    <a:schemeClr val="bg1"/>
                  </a:solidFill>
                  <a:cs typeface="MV Boli" pitchFamily="2" charset="0"/>
                </a:rPr>
                <a:t>afatgjatë</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treg</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Kjo</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arrihet</a:t>
              </a:r>
              <a:r>
                <a:rPr lang="en-IN" sz="2000" b="1" dirty="0">
                  <a:solidFill>
                    <a:schemeClr val="bg1"/>
                  </a:solidFill>
                  <a:cs typeface="MV Boli" pitchFamily="2" charset="0"/>
                </a:rPr>
                <a:t> </a:t>
              </a:r>
              <a:r>
                <a:rPr lang="en-IN" sz="2000" b="1" dirty="0" err="1">
                  <a:solidFill>
                    <a:schemeClr val="bg1"/>
                  </a:solidFill>
                  <a:cs typeface="MV Boli" pitchFamily="2" charset="0"/>
                </a:rPr>
                <a:t>nga</a:t>
              </a:r>
              <a:r>
                <a:rPr lang="en-IN" sz="2000" b="1" dirty="0">
                  <a:solidFill>
                    <a:schemeClr val="bg1"/>
                  </a:solidFill>
                  <a:cs typeface="MV Boli" pitchFamily="2" charset="0"/>
                </a:rPr>
                <a:t> </a:t>
              </a:r>
              <a:r>
                <a:rPr lang="en-IN" sz="2000" b="1" dirty="0" err="1">
                  <a:solidFill>
                    <a:schemeClr val="bg1"/>
                  </a:solidFill>
                  <a:cs typeface="MV Boli" pitchFamily="2" charset="0"/>
                </a:rPr>
                <a:t>menaxherët</a:t>
              </a:r>
              <a:r>
                <a:rPr lang="en-IN" sz="2000" b="1" dirty="0">
                  <a:solidFill>
                    <a:schemeClr val="bg1"/>
                  </a:solidFill>
                  <a:cs typeface="MV Boli" pitchFamily="2" charset="0"/>
                </a:rPr>
                <a:t> me </a:t>
              </a:r>
              <a:r>
                <a:rPr lang="en-IN" sz="2000" b="1" dirty="0" err="1">
                  <a:solidFill>
                    <a:schemeClr val="bg1"/>
                  </a:solidFill>
                  <a:cs typeface="MV Boli" pitchFamily="2" charset="0"/>
                </a:rPr>
                <a:t>ndihmën</a:t>
              </a:r>
              <a:r>
                <a:rPr lang="en-IN" sz="2000" b="1" dirty="0">
                  <a:solidFill>
                    <a:schemeClr val="bg1"/>
                  </a:solidFill>
                  <a:cs typeface="MV Boli" pitchFamily="2" charset="0"/>
                </a:rPr>
                <a:t> e </a:t>
              </a:r>
              <a:r>
                <a:rPr lang="en-IN" sz="2000" b="1" dirty="0" err="1">
                  <a:solidFill>
                    <a:schemeClr val="bg1"/>
                  </a:solidFill>
                  <a:cs typeface="MV Boli" pitchFamily="2" charset="0"/>
                </a:rPr>
                <a:t>katër</a:t>
              </a:r>
              <a:r>
                <a:rPr lang="en-IN" sz="2000" b="1" dirty="0">
                  <a:solidFill>
                    <a:schemeClr val="bg1"/>
                  </a:solidFill>
                  <a:cs typeface="MV Boli" pitchFamily="2" charset="0"/>
                </a:rPr>
                <a:t> </a:t>
              </a:r>
              <a:r>
                <a:rPr lang="en-IN" sz="2000" b="1" dirty="0" err="1">
                  <a:solidFill>
                    <a:schemeClr val="bg1"/>
                  </a:solidFill>
                  <a:cs typeface="MV Boli" pitchFamily="2" charset="0"/>
                </a:rPr>
                <a:t>mjeteve</a:t>
              </a:r>
              <a:r>
                <a:rPr lang="en-IN" sz="2000" b="1" dirty="0">
                  <a:solidFill>
                    <a:schemeClr val="bg1"/>
                  </a:solidFill>
                  <a:cs typeface="MV Boli" pitchFamily="2" charset="0"/>
                </a:rPr>
                <a:t> </a:t>
              </a:r>
              <a:r>
                <a:rPr lang="en-IN" sz="2000" b="1" dirty="0" err="1">
                  <a:solidFill>
                    <a:schemeClr val="bg1"/>
                  </a:solidFill>
                  <a:cs typeface="MV Boli" pitchFamily="2" charset="0"/>
                </a:rPr>
                <a:t>ose</a:t>
              </a:r>
              <a:r>
                <a:rPr lang="en-IN" sz="2000" b="1" dirty="0">
                  <a:solidFill>
                    <a:schemeClr val="bg1"/>
                  </a:solidFill>
                  <a:cs typeface="MV Boli" pitchFamily="2" charset="0"/>
                </a:rPr>
                <a:t> </a:t>
              </a:r>
              <a:r>
                <a:rPr lang="en-IN" sz="2000" b="1" dirty="0" err="1">
                  <a:solidFill>
                    <a:schemeClr val="bg1"/>
                  </a:solidFill>
                  <a:cs typeface="MV Boli" pitchFamily="2" charset="0"/>
                </a:rPr>
                <a:t>elementeve</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funksionit</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drejtimit</a:t>
              </a:r>
              <a:r>
                <a:rPr lang="en-IN" sz="2000" b="1" dirty="0">
                  <a:solidFill>
                    <a:schemeClr val="bg1"/>
                  </a:solidFill>
                  <a:cs typeface="MV Boli" pitchFamily="2" charset="0"/>
                </a:rPr>
                <a:t> - </a:t>
              </a: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ndëthurje</a:t>
              </a:r>
              <a:r>
                <a:rPr lang="en-IN" sz="2000" b="1" dirty="0">
                  <a:solidFill>
                    <a:schemeClr val="bg1"/>
                  </a:solidFill>
                  <a:cs typeface="MV Boli" pitchFamily="2" charset="0"/>
                </a:rPr>
                <a:t> e </a:t>
              </a:r>
              <a:r>
                <a:rPr lang="en-IN" sz="2000" b="1" dirty="0" err="1">
                  <a:solidFill>
                    <a:schemeClr val="bg1"/>
                  </a:solidFill>
                  <a:cs typeface="MV Boli" pitchFamily="2" charset="0"/>
                </a:rPr>
                <a:t>arsyeshme</a:t>
              </a:r>
              <a:r>
                <a:rPr lang="en-IN" sz="2000" b="1" dirty="0">
                  <a:solidFill>
                    <a:schemeClr val="bg1"/>
                  </a:solidFill>
                  <a:cs typeface="MV Boli" pitchFamily="2" charset="0"/>
                </a:rPr>
                <a:t> e </a:t>
              </a:r>
              <a:r>
                <a:rPr lang="en-IN" sz="2000" b="1" dirty="0" err="1">
                  <a:solidFill>
                    <a:srgbClr val="C00000"/>
                  </a:solidFill>
                  <a:cs typeface="MV Boli" pitchFamily="2" charset="0"/>
                </a:rPr>
                <a:t>udhëheqjes</a:t>
              </a:r>
              <a:r>
                <a:rPr lang="en-IN" sz="2000" b="1" dirty="0">
                  <a:solidFill>
                    <a:srgbClr val="C00000"/>
                  </a:solidFill>
                  <a:cs typeface="MV Boli" pitchFamily="2" charset="0"/>
                </a:rPr>
                <a:t> </a:t>
              </a:r>
              <a:r>
                <a:rPr lang="en-IN" sz="2000" b="1" dirty="0" err="1">
                  <a:solidFill>
                    <a:srgbClr val="C00000"/>
                  </a:solidFill>
                  <a:cs typeface="MV Boli" pitchFamily="2" charset="0"/>
                </a:rPr>
                <a:t>bindëse</a:t>
              </a:r>
              <a:r>
                <a:rPr lang="en-IN" sz="2000" b="1" dirty="0">
                  <a:solidFill>
                    <a:schemeClr val="bg1"/>
                  </a:solidFill>
                  <a:cs typeface="MV Boli" pitchFamily="2" charset="0"/>
                </a:rPr>
                <a:t>, </a:t>
              </a:r>
              <a:r>
                <a:rPr lang="en-IN" sz="2000" b="1" dirty="0" err="1">
                  <a:solidFill>
                    <a:srgbClr val="C00000"/>
                  </a:solidFill>
                  <a:cs typeface="MV Boli" pitchFamily="2" charset="0"/>
                </a:rPr>
                <a:t>komunikimit</a:t>
              </a:r>
              <a:r>
                <a:rPr lang="en-IN" sz="2000" b="1" dirty="0">
                  <a:solidFill>
                    <a:srgbClr val="C00000"/>
                  </a:solidFill>
                  <a:cs typeface="MV Boli" pitchFamily="2" charset="0"/>
                </a:rPr>
                <a:t> </a:t>
              </a:r>
              <a:r>
                <a:rPr lang="en-IN" sz="2000" b="1" dirty="0" err="1">
                  <a:solidFill>
                    <a:srgbClr val="C00000"/>
                  </a:solidFill>
                  <a:cs typeface="MV Boli" pitchFamily="2" charset="0"/>
                </a:rPr>
                <a:t>efektiv</a:t>
              </a:r>
              <a:r>
                <a:rPr lang="en-IN" sz="2000" b="1" dirty="0">
                  <a:solidFill>
                    <a:schemeClr val="bg1"/>
                  </a:solidFill>
                  <a:cs typeface="MV Boli" pitchFamily="2" charset="0"/>
                </a:rPr>
                <a:t>, </a:t>
              </a:r>
              <a:r>
                <a:rPr lang="en-IN" sz="2000" b="1" dirty="0" err="1">
                  <a:solidFill>
                    <a:srgbClr val="C00000"/>
                  </a:solidFill>
                  <a:cs typeface="MV Boli" pitchFamily="2" charset="0"/>
                </a:rPr>
                <a:t>mbikëqyrjes</a:t>
              </a:r>
              <a:r>
                <a:rPr lang="en-IN" sz="2000" b="1" dirty="0">
                  <a:solidFill>
                    <a:schemeClr val="bg1"/>
                  </a:solidFill>
                  <a:cs typeface="MV Boli" pitchFamily="2" charset="0"/>
                </a:rPr>
                <a:t> </a:t>
              </a:r>
              <a:r>
                <a:rPr lang="en-IN" sz="2000" b="1" dirty="0" err="1">
                  <a:solidFill>
                    <a:schemeClr val="bg1"/>
                  </a:solidFill>
                  <a:cs typeface="MV Boli" pitchFamily="2" charset="0"/>
                </a:rPr>
                <a:t>së</a:t>
              </a:r>
              <a:r>
                <a:rPr lang="en-IN" sz="2000" b="1" dirty="0">
                  <a:solidFill>
                    <a:schemeClr val="bg1"/>
                  </a:solidFill>
                  <a:cs typeface="MV Boli" pitchFamily="2" charset="0"/>
                </a:rPr>
                <a:t> </a:t>
              </a:r>
              <a:r>
                <a:rPr lang="en-IN" sz="2000" b="1" dirty="0" err="1">
                  <a:solidFill>
                    <a:schemeClr val="bg1"/>
                  </a:solidFill>
                  <a:cs typeface="MV Boli" pitchFamily="2" charset="0"/>
                </a:rPr>
                <a:t>rreptë</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rgbClr val="C00000"/>
                  </a:solidFill>
                  <a:cs typeface="MV Boli" pitchFamily="2" charset="0"/>
                </a:rPr>
                <a:t>motivimit</a:t>
              </a:r>
              <a:r>
                <a:rPr lang="en-IN" sz="2000" b="1" dirty="0">
                  <a:solidFill>
                    <a:srgbClr val="C00000"/>
                  </a:solidFill>
                  <a:cs typeface="MV Boli" pitchFamily="2" charset="0"/>
                </a:rPr>
                <a:t> </a:t>
              </a:r>
              <a:r>
                <a:rPr lang="en-IN" sz="2000" b="1" dirty="0" err="1">
                  <a:solidFill>
                    <a:srgbClr val="C00000"/>
                  </a:solidFill>
                  <a:cs typeface="MV Boli" pitchFamily="2" charset="0"/>
                </a:rPr>
                <a:t>efikas</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Stabiliteti</a:t>
              </a:r>
              <a:r>
                <a:rPr lang="en-IN" sz="2000" b="1" dirty="0">
                  <a:solidFill>
                    <a:schemeClr val="bg1"/>
                  </a:solidFill>
                  <a:cs typeface="MV Boli" pitchFamily="2" charset="0"/>
                </a:rPr>
                <a:t> </a:t>
              </a:r>
              <a:r>
                <a:rPr lang="en-IN" sz="2000" b="1" dirty="0" err="1">
                  <a:solidFill>
                    <a:schemeClr val="bg1"/>
                  </a:solidFill>
                  <a:cs typeface="MV Boli" pitchFamily="2" charset="0"/>
                </a:rPr>
                <a:t>është</a:t>
              </a:r>
              <a:r>
                <a:rPr lang="en-IN" sz="2000" b="1" dirty="0">
                  <a:solidFill>
                    <a:schemeClr val="bg1"/>
                  </a:solidFill>
                  <a:cs typeface="MV Boli" pitchFamily="2" charset="0"/>
                </a:rPr>
                <a:t> </a:t>
              </a:r>
              <a:r>
                <a:rPr lang="en-IN" sz="2000" b="1" dirty="0" err="1">
                  <a:solidFill>
                    <a:schemeClr val="bg1"/>
                  </a:solidFill>
                  <a:cs typeface="MV Boli" pitchFamily="2" charset="0"/>
                </a:rPr>
                <a:t>shumë</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rëndësishëm</a:t>
              </a:r>
              <a:r>
                <a:rPr lang="en-IN" sz="2000" b="1" dirty="0">
                  <a:solidFill>
                    <a:schemeClr val="bg1"/>
                  </a:solidFill>
                  <a:cs typeface="MV Boli" pitchFamily="2" charset="0"/>
                </a:rPr>
                <a:t> </a:t>
              </a:r>
              <a:r>
                <a:rPr lang="en-IN" sz="2000" b="1" dirty="0" err="1">
                  <a:solidFill>
                    <a:schemeClr val="bg1"/>
                  </a:solidFill>
                  <a:cs typeface="MV Boli" pitchFamily="2" charset="0"/>
                </a:rPr>
                <a:t>pasi</a:t>
              </a:r>
              <a:r>
                <a:rPr lang="en-IN" sz="2000" b="1" dirty="0">
                  <a:solidFill>
                    <a:schemeClr val="bg1"/>
                  </a:solidFill>
                  <a:cs typeface="MV Boli" pitchFamily="2" charset="0"/>
                </a:rPr>
                <a:t> </a:t>
              </a:r>
              <a:r>
                <a:rPr lang="en-IN" sz="2000" b="1" dirty="0" err="1">
                  <a:solidFill>
                    <a:schemeClr val="bg1"/>
                  </a:solidFill>
                  <a:cs typeface="MV Boli" pitchFamily="2" charset="0"/>
                </a:rPr>
                <a:t>ky</a:t>
              </a:r>
              <a:r>
                <a:rPr lang="en-IN" sz="2000" b="1" dirty="0">
                  <a:solidFill>
                    <a:schemeClr val="bg1"/>
                  </a:solidFill>
                  <a:cs typeface="MV Boli" pitchFamily="2" charset="0"/>
                </a:rPr>
                <a:t> </a:t>
              </a:r>
              <a:r>
                <a:rPr lang="en-IN" sz="2000" b="1" dirty="0" err="1">
                  <a:solidFill>
                    <a:schemeClr val="bg1"/>
                  </a:solidFill>
                  <a:cs typeface="MV Boli" pitchFamily="2" charset="0"/>
                </a:rPr>
                <a:t>është</a:t>
              </a:r>
              <a:r>
                <a:rPr lang="en-IN" sz="2000" b="1" dirty="0">
                  <a:solidFill>
                    <a:schemeClr val="bg1"/>
                  </a:solidFill>
                  <a:cs typeface="MV Boli" pitchFamily="2" charset="0"/>
                </a:rPr>
                <a:t> </a:t>
              </a: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tregues</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rritjes</a:t>
              </a:r>
              <a:r>
                <a:rPr lang="en-IN" sz="2000" b="1" dirty="0">
                  <a:solidFill>
                    <a:schemeClr val="bg1"/>
                  </a:solidFill>
                  <a:cs typeface="MV Boli" pitchFamily="2" charset="0"/>
                </a:rPr>
                <a:t> </a:t>
              </a:r>
              <a:r>
                <a:rPr lang="en-IN" sz="2000" b="1" dirty="0" err="1">
                  <a:solidFill>
                    <a:schemeClr val="bg1"/>
                  </a:solidFill>
                  <a:cs typeface="MV Boli" pitchFamily="2" charset="0"/>
                </a:rPr>
                <a:t>së</a:t>
              </a:r>
              <a:r>
                <a:rPr lang="en-IN" sz="2000" b="1" dirty="0">
                  <a:solidFill>
                    <a:schemeClr val="bg1"/>
                  </a:solidFill>
                  <a:cs typeface="MV Boli" pitchFamily="2" charset="0"/>
                </a:rPr>
                <a:t> </a:t>
              </a:r>
              <a:r>
                <a:rPr lang="en-IN" sz="2000" b="1" dirty="0" err="1">
                  <a:solidFill>
                    <a:schemeClr val="bg1"/>
                  </a:solidFill>
                  <a:cs typeface="MV Boli" pitchFamily="2" charset="0"/>
                </a:rPr>
                <a:t>organizatës</a:t>
              </a:r>
              <a:r>
                <a:rPr lang="en-IN" sz="2000" b="1" dirty="0">
                  <a:solidFill>
                    <a:schemeClr val="bg1"/>
                  </a:solidFill>
                  <a:cs typeface="MV Boli" pitchFamily="2" charset="0"/>
                </a:rPr>
                <a:t>. </a:t>
              </a:r>
            </a:p>
            <a:p>
              <a:pPr marL="457200" indent="-457200">
                <a:spcAft>
                  <a:spcPts val="1200"/>
                </a:spcAft>
                <a:buFont typeface="Arial" pitchFamily="34" charset="0"/>
                <a:buChar char="•"/>
              </a:pPr>
              <a:r>
                <a:rPr lang="en-IN" sz="2000" b="1" dirty="0" err="1">
                  <a:solidFill>
                    <a:schemeClr val="bg1"/>
                  </a:solidFill>
                  <a:cs typeface="MV Boli" pitchFamily="2" charset="0"/>
                </a:rPr>
                <a:t>Prandaj</a:t>
              </a:r>
              <a:r>
                <a:rPr lang="en-IN" sz="2000" b="1" dirty="0">
                  <a:solidFill>
                    <a:schemeClr val="bg1"/>
                  </a:solidFill>
                  <a:cs typeface="MV Boli" pitchFamily="2" charset="0"/>
                </a:rPr>
                <a:t>, </a:t>
              </a: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menaxher</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përdorë</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katër</a:t>
              </a:r>
              <a:r>
                <a:rPr lang="en-IN" sz="2000" b="1" dirty="0">
                  <a:solidFill>
                    <a:schemeClr val="bg1"/>
                  </a:solidFill>
                  <a:cs typeface="MV Boli" pitchFamily="2" charset="0"/>
                </a:rPr>
                <a:t> </a:t>
              </a:r>
              <a:r>
                <a:rPr lang="en-IN" sz="2000" b="1" dirty="0" err="1">
                  <a:solidFill>
                    <a:schemeClr val="bg1"/>
                  </a:solidFill>
                  <a:cs typeface="MV Boli" pitchFamily="2" charset="0"/>
                </a:rPr>
                <a:t>tiparet</a:t>
              </a:r>
              <a:r>
                <a:rPr lang="en-IN" sz="2000" b="1" dirty="0">
                  <a:solidFill>
                    <a:schemeClr val="bg1"/>
                  </a:solidFill>
                  <a:cs typeface="MV Boli" pitchFamily="2" charset="0"/>
                </a:rPr>
                <a:t> e </a:t>
              </a:r>
              <a:r>
                <a:rPr lang="en-IN" sz="2000" b="1" dirty="0" err="1">
                  <a:solidFill>
                    <a:schemeClr val="bg1"/>
                  </a:solidFill>
                  <a:cs typeface="MV Boli" pitchFamily="2" charset="0"/>
                </a:rPr>
                <a:t>tij</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mënyrë</a:t>
              </a:r>
              <a:r>
                <a:rPr lang="en-IN" sz="2000" b="1" dirty="0">
                  <a:solidFill>
                    <a:schemeClr val="bg1"/>
                  </a:solidFill>
                  <a:cs typeface="MV Boli" pitchFamily="2" charset="0"/>
                </a:rPr>
                <a:t> </a:t>
              </a:r>
              <a:r>
                <a:rPr lang="en-IN" sz="2000" b="1" dirty="0" err="1">
                  <a:solidFill>
                    <a:schemeClr val="bg1"/>
                  </a:solidFill>
                  <a:cs typeface="MV Boli" pitchFamily="2" charset="0"/>
                </a:rPr>
                <a:t>që</a:t>
              </a:r>
              <a:r>
                <a:rPr lang="en-IN" sz="2000" b="1" dirty="0">
                  <a:solidFill>
                    <a:schemeClr val="bg1"/>
                  </a:solidFill>
                  <a:cs typeface="MV Boli" pitchFamily="2" charset="0"/>
                </a:rPr>
                <a:t> </a:t>
              </a:r>
              <a:r>
                <a:rPr lang="en-IN" sz="2000" b="1" dirty="0" err="1">
                  <a:solidFill>
                    <a:schemeClr val="bg1"/>
                  </a:solidFill>
                  <a:cs typeface="MV Boli" pitchFamily="2" charset="0"/>
                </a:rPr>
                <a:t>standardet</a:t>
              </a:r>
              <a:r>
                <a:rPr lang="en-IN" sz="2000" b="1" dirty="0">
                  <a:solidFill>
                    <a:schemeClr val="bg1"/>
                  </a:solidFill>
                  <a:cs typeface="MV Boli" pitchFamily="2" charset="0"/>
                </a:rPr>
                <a:t> e </a:t>
              </a:r>
              <a:r>
                <a:rPr lang="en-IN" sz="2000" b="1" dirty="0" err="1">
                  <a:solidFill>
                    <a:schemeClr val="bg1"/>
                  </a:solidFill>
                  <a:cs typeface="MV Boli" pitchFamily="2" charset="0"/>
                </a:rPr>
                <a:t>performancës</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ruhen</a:t>
              </a:r>
              <a:r>
                <a:rPr lang="en-IN" sz="2000" b="1" dirty="0">
                  <a:solidFill>
                    <a:schemeClr val="bg1"/>
                  </a:solidFill>
                  <a:cs typeface="MV Boli" pitchFamily="2" charset="0"/>
                </a:rPr>
                <a:t>.</a:t>
              </a:r>
              <a:endParaRPr lang="en-US" sz="2000" dirty="0">
                <a:solidFill>
                  <a:schemeClr val="bg1"/>
                </a:solidFill>
                <a:cs typeface="MV Boli" pitchFamily="2" charset="0"/>
              </a:endParaRPr>
            </a:p>
          </p:txBody>
        </p:sp>
        <p:pic>
          <p:nvPicPr>
            <p:cNvPr id="21" name="Picture 5" descr="Tessafilm_4">
              <a:extLst>
                <a:ext uri="{FF2B5EF4-FFF2-40B4-BE49-F238E27FC236}">
                  <a16:creationId xmlns:a16="http://schemas.microsoft.com/office/drawing/2014/main" id="{26CDC8BE-A96C-5E38-5FED-D2882AC910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19913375">
              <a:off x="4258420" y="-546186"/>
              <a:ext cx="2229621" cy="525903"/>
            </a:xfrm>
            <a:prstGeom prst="rect">
              <a:avLst/>
            </a:prstGeom>
            <a:noFill/>
          </p:spPr>
        </p:pic>
      </p:grpSp>
      <p:grpSp>
        <p:nvGrpSpPr>
          <p:cNvPr id="4" name="Group 3">
            <a:extLst>
              <a:ext uri="{FF2B5EF4-FFF2-40B4-BE49-F238E27FC236}">
                <a16:creationId xmlns:a16="http://schemas.microsoft.com/office/drawing/2014/main" id="{4F9E7D3C-4598-8FF0-14EC-232024663999}"/>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236D0E46-5E95-21D7-2A46-F5205ACC1E8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B9B42D86-B95D-2198-32BF-DC25CFDD36AA}"/>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EA075658-B356-458E-E101-FEE3EB15C27B}"/>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Drejtimi</a:t>
              </a:r>
              <a:r>
                <a:rPr lang="en-IN" sz="3200" b="1" dirty="0"/>
                <a:t> </a:t>
              </a:r>
              <a:r>
                <a:rPr lang="en-IN" sz="3200" b="1" dirty="0" err="1"/>
                <a:t>siguron</a:t>
              </a:r>
              <a:r>
                <a:rPr lang="en-IN" sz="3200" b="1" dirty="0"/>
                <a:t> </a:t>
              </a:r>
              <a:r>
                <a:rPr lang="en-IN" sz="3200" b="1" dirty="0" err="1"/>
                <a:t>Stabilitet</a:t>
              </a:r>
              <a:endParaRPr lang="en-IN" sz="3200" b="1" dirty="0"/>
            </a:p>
          </p:txBody>
        </p:sp>
      </p:grpSp>
      <p:pic>
        <p:nvPicPr>
          <p:cNvPr id="23" name="Picture 22">
            <a:extLst>
              <a:ext uri="{FF2B5EF4-FFF2-40B4-BE49-F238E27FC236}">
                <a16:creationId xmlns:a16="http://schemas.microsoft.com/office/drawing/2014/main" id="{D1BF8AF1-8BED-2C12-5F08-A8F066FEF8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09334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6500"/>
                            </p:stCondLst>
                            <p:childTnLst>
                              <p:par>
                                <p:cTn id="12" presetID="10" presetClass="entr" presetSubtype="0" fill="hold" grpId="0" nodeType="afterEffect">
                                  <p:stCondLst>
                                    <p:cond delay="1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250"/>
                            </p:stCondLst>
                            <p:childTnLst>
                              <p:par>
                                <p:cTn id="16" presetID="10" presetClass="entr" presetSubtype="0" fill="hold" grpId="0" nodeType="after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0"/>
                            </p:stCondLst>
                            <p:childTnLst>
                              <p:par>
                                <p:cTn id="20" presetID="10" presetClass="entr" presetSubtype="0" fill="hold" grpId="0" nodeType="after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1750"/>
                            </p:stCondLst>
                            <p:childTnLst>
                              <p:par>
                                <p:cTn id="24" presetID="10" presetClass="entr" presetSubtype="0" fill="hold" grpId="0" nodeType="after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3500"/>
                            </p:stCondLst>
                            <p:childTnLst>
                              <p:par>
                                <p:cTn id="28" presetID="10" presetClass="entr" presetSubtype="0" fill="hold" grpId="0" nodeType="afterEffect">
                                  <p:stCondLst>
                                    <p:cond delay="1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25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2"/>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latin typeface="+mj-lt"/>
              </a:rPr>
              <a:t>Ai </a:t>
            </a:r>
            <a:r>
              <a:rPr lang="en-IN" sz="2400" b="1" dirty="0" err="1">
                <a:solidFill>
                  <a:schemeClr val="bg1"/>
                </a:solidFill>
                <a:effectLst>
                  <a:outerShdw blurRad="38100" dist="38100" dir="2700000" algn="tl">
                    <a:srgbClr val="000000">
                      <a:alpha val="43137"/>
                    </a:srgbClr>
                  </a:outerShdw>
                </a:effectLst>
                <a:latin typeface="+mj-lt"/>
              </a:rPr>
              <a:t>fillon</a:t>
            </a:r>
            <a:r>
              <a:rPr lang="en-IN" sz="2400" b="1" dirty="0">
                <a:solidFill>
                  <a:schemeClr val="bg1"/>
                </a:solidFill>
                <a:effectLst>
                  <a:outerShdw blurRad="38100" dist="38100" dir="2700000" algn="tl">
                    <a:srgbClr val="000000">
                      <a:alpha val="43137"/>
                    </a:srgbClr>
                  </a:outerShdw>
                </a:effectLst>
                <a:latin typeface="+mj-lt"/>
              </a:rPr>
              <a:t> </a:t>
            </a:r>
            <a:r>
              <a:rPr lang="en-IN" sz="2400" b="1" dirty="0" err="1">
                <a:solidFill>
                  <a:schemeClr val="bg1"/>
                </a:solidFill>
                <a:effectLst>
                  <a:outerShdw blurRad="38100" dist="38100" dir="2700000" algn="tl">
                    <a:srgbClr val="000000">
                      <a:alpha val="43137"/>
                    </a:srgbClr>
                  </a:outerShdw>
                </a:effectLst>
                <a:latin typeface="+mj-lt"/>
              </a:rPr>
              <a:t>veprimet</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49</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4" name="Gruppieren 20">
            <a:extLst>
              <a:ext uri="{FF2B5EF4-FFF2-40B4-BE49-F238E27FC236}">
                <a16:creationId xmlns:a16="http://schemas.microsoft.com/office/drawing/2014/main" id="{8D383FCF-EFDC-6B88-1E09-28E1CE069CB6}"/>
              </a:ext>
            </a:extLst>
          </p:cNvPr>
          <p:cNvGrpSpPr/>
          <p:nvPr/>
        </p:nvGrpSpPr>
        <p:grpSpPr>
          <a:xfrm rot="615035">
            <a:off x="3603677" y="778233"/>
            <a:ext cx="6847679" cy="5421461"/>
            <a:chOff x="1585456" y="-1091300"/>
            <a:chExt cx="12853017" cy="6705409"/>
          </a:xfrm>
        </p:grpSpPr>
        <p:sp>
          <p:nvSpPr>
            <p:cNvPr id="5" name="Rechteck 21">
              <a:extLst>
                <a:ext uri="{FF2B5EF4-FFF2-40B4-BE49-F238E27FC236}">
                  <a16:creationId xmlns:a16="http://schemas.microsoft.com/office/drawing/2014/main" id="{F3D81845-1852-531C-B5BF-030EAB6F5C5E}"/>
                </a:ext>
              </a:extLst>
            </p:cNvPr>
            <p:cNvSpPr/>
            <p:nvPr/>
          </p:nvSpPr>
          <p:spPr bwMode="auto">
            <a:xfrm rot="21216191">
              <a:off x="1585456" y="-582915"/>
              <a:ext cx="12853017" cy="619702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457200" indent="-457200">
                <a:spcAft>
                  <a:spcPts val="1200"/>
                </a:spcAft>
                <a:buFont typeface="Arial" pitchFamily="34" charset="0"/>
                <a:buChar char="•"/>
              </a:pPr>
              <a:r>
                <a:rPr lang="en-IN" sz="2000" b="1" dirty="0" err="1">
                  <a:solidFill>
                    <a:schemeClr val="bg1"/>
                  </a:solidFill>
                  <a:cs typeface="MV Boli" pitchFamily="2" charset="0"/>
                </a:rPr>
                <a:t>Është</a:t>
              </a:r>
              <a:r>
                <a:rPr lang="en-IN" sz="2000" b="1" dirty="0">
                  <a:solidFill>
                    <a:schemeClr val="bg1"/>
                  </a:solidFill>
                  <a:cs typeface="MV Boli" pitchFamily="2" charset="0"/>
                </a:rPr>
                <a:t> e </a:t>
              </a:r>
              <a:r>
                <a:rPr lang="en-IN" sz="2000" b="1" dirty="0" err="1">
                  <a:solidFill>
                    <a:schemeClr val="bg1"/>
                  </a:solidFill>
                  <a:cs typeface="MV Boli" pitchFamily="2" charset="0"/>
                </a:rPr>
                <a:t>natyrshme</a:t>
              </a:r>
              <a:r>
                <a:rPr lang="en-IN" sz="2000" b="1" dirty="0">
                  <a:solidFill>
                    <a:schemeClr val="bg1"/>
                  </a:solidFill>
                  <a:cs typeface="MV Boli" pitchFamily="2" charset="0"/>
                </a:rPr>
                <a:t> </a:t>
              </a:r>
              <a:r>
                <a:rPr lang="en-IN" sz="2000" b="1" dirty="0" err="1">
                  <a:solidFill>
                    <a:schemeClr val="bg1"/>
                  </a:solidFill>
                  <a:cs typeface="MV Boli" pitchFamily="2" charset="0"/>
                </a:rPr>
                <a:t>që</a:t>
              </a:r>
              <a:r>
                <a:rPr lang="en-IN" sz="2000" b="1" dirty="0">
                  <a:solidFill>
                    <a:schemeClr val="bg1"/>
                  </a:solidFill>
                  <a:cs typeface="MV Boli" pitchFamily="2" charset="0"/>
                </a:rPr>
                <a:t> </a:t>
              </a:r>
              <a:r>
                <a:rPr lang="en-IN" sz="2000" b="1" dirty="0" err="1">
                  <a:solidFill>
                    <a:schemeClr val="bg1"/>
                  </a:solidFill>
                  <a:cs typeface="MV Boli" pitchFamily="2" charset="0"/>
                </a:rPr>
                <a:t>qeniet</a:t>
              </a:r>
              <a:r>
                <a:rPr lang="en-IN" sz="2000" b="1" dirty="0">
                  <a:solidFill>
                    <a:schemeClr val="bg1"/>
                  </a:solidFill>
                  <a:cs typeface="MV Boli" pitchFamily="2" charset="0"/>
                </a:rPr>
                <a:t> </a:t>
              </a:r>
              <a:r>
                <a:rPr lang="en-IN" sz="2000" b="1" dirty="0" err="1">
                  <a:solidFill>
                    <a:schemeClr val="bg1"/>
                  </a:solidFill>
                  <a:cs typeface="MV Boli" pitchFamily="2" charset="0"/>
                </a:rPr>
                <a:t>njerëzore</a:t>
              </a:r>
              <a:r>
                <a:rPr lang="en-IN" sz="2000" b="1" dirty="0">
                  <a:solidFill>
                    <a:schemeClr val="bg1"/>
                  </a:solidFill>
                  <a:cs typeface="MV Boli" pitchFamily="2" charset="0"/>
                </a:rPr>
                <a:t> </a:t>
              </a:r>
              <a:r>
                <a:rPr lang="en-IN" sz="2000" b="1" dirty="0" err="1">
                  <a:solidFill>
                    <a:schemeClr val="bg1"/>
                  </a:solidFill>
                  <a:cs typeface="MV Boli" pitchFamily="2" charset="0"/>
                </a:rPr>
                <a:t>t'i</a:t>
              </a:r>
              <a:r>
                <a:rPr lang="en-IN" sz="2000" b="1" dirty="0">
                  <a:solidFill>
                    <a:schemeClr val="bg1"/>
                  </a:solidFill>
                  <a:cs typeface="MV Boli" pitchFamily="2" charset="0"/>
                </a:rPr>
                <a:t> </a:t>
              </a:r>
              <a:r>
                <a:rPr lang="en-IN" sz="2000" b="1" dirty="0" err="1">
                  <a:solidFill>
                    <a:schemeClr val="bg1"/>
                  </a:solidFill>
                  <a:cs typeface="MV Boli" pitchFamily="2" charset="0"/>
                </a:rPr>
                <a:t>rezistojnë</a:t>
              </a:r>
              <a:r>
                <a:rPr lang="en-IN" sz="2000" b="1" dirty="0">
                  <a:solidFill>
                    <a:schemeClr val="bg1"/>
                  </a:solidFill>
                  <a:cs typeface="MV Boli" pitchFamily="2" charset="0"/>
                </a:rPr>
                <a:t> </a:t>
              </a:r>
              <a:r>
                <a:rPr lang="en-IN" sz="2000" b="1" dirty="0" err="1">
                  <a:solidFill>
                    <a:schemeClr val="bg1"/>
                  </a:solidFill>
                  <a:cs typeface="MV Boli" pitchFamily="2" charset="0"/>
                </a:rPr>
                <a:t>ndryshimit</a:t>
              </a:r>
              <a:r>
                <a:rPr lang="en-IN" sz="2000" b="1" dirty="0">
                  <a:solidFill>
                    <a:schemeClr val="bg1"/>
                  </a:solidFill>
                  <a:cs typeface="MV Boli" pitchFamily="2" charset="0"/>
                </a:rPr>
                <a:t>. </a:t>
              </a:r>
              <a:r>
                <a:rPr lang="en-IN" sz="2000" b="1" dirty="0" err="1">
                  <a:solidFill>
                    <a:schemeClr val="bg1"/>
                  </a:solidFill>
                  <a:cs typeface="MV Boli" pitchFamily="2" charset="0"/>
                </a:rPr>
                <a:t>Përshtatja</a:t>
              </a:r>
              <a:r>
                <a:rPr lang="en-IN" sz="2000" b="1" dirty="0">
                  <a:solidFill>
                    <a:schemeClr val="bg1"/>
                  </a:solidFill>
                  <a:cs typeface="MV Boli" pitchFamily="2" charset="0"/>
                </a:rPr>
                <a:t> </a:t>
              </a:r>
              <a:r>
                <a:rPr lang="en-IN" sz="2000" b="1" dirty="0" err="1">
                  <a:solidFill>
                    <a:schemeClr val="bg1"/>
                  </a:solidFill>
                  <a:cs typeface="MV Boli" pitchFamily="2" charset="0"/>
                </a:rPr>
                <a:t>ndaj</a:t>
              </a:r>
              <a:r>
                <a:rPr lang="en-IN" sz="2000" b="1" dirty="0">
                  <a:solidFill>
                    <a:schemeClr val="bg1"/>
                  </a:solidFill>
                  <a:cs typeface="MV Boli" pitchFamily="2" charset="0"/>
                </a:rPr>
                <a:t> </a:t>
              </a:r>
              <a:r>
                <a:rPr lang="en-IN" sz="2000" b="1" dirty="0" err="1">
                  <a:solidFill>
                    <a:schemeClr val="bg1"/>
                  </a:solidFill>
                  <a:cs typeface="MV Boli" pitchFamily="2" charset="0"/>
                </a:rPr>
                <a:t>ndryshimeve</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mjedisit</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ruajtjen</a:t>
              </a:r>
              <a:r>
                <a:rPr lang="en-IN" sz="2000" b="1" dirty="0">
                  <a:solidFill>
                    <a:schemeClr val="bg1"/>
                  </a:solidFill>
                  <a:cs typeface="MV Boli" pitchFamily="2" charset="0"/>
                </a:rPr>
                <a:t> e </a:t>
              </a:r>
              <a:r>
                <a:rPr lang="en-IN" sz="2000" b="1" dirty="0" err="1">
                  <a:solidFill>
                    <a:schemeClr val="bg1"/>
                  </a:solidFill>
                  <a:cs typeface="MV Boli" pitchFamily="2" charset="0"/>
                </a:rPr>
                <a:t>rritjes</a:t>
              </a:r>
              <a:r>
                <a:rPr lang="en-IN" sz="2000" b="1" dirty="0">
                  <a:solidFill>
                    <a:schemeClr val="bg1"/>
                  </a:solidFill>
                  <a:cs typeface="MV Boli" pitchFamily="2" charset="0"/>
                </a:rPr>
                <a:t> </a:t>
              </a:r>
              <a:r>
                <a:rPr lang="en-IN" sz="2000" b="1" dirty="0" err="1">
                  <a:solidFill>
                    <a:schemeClr val="bg1"/>
                  </a:solidFill>
                  <a:cs typeface="MV Boli" pitchFamily="2" charset="0"/>
                </a:rPr>
                <a:t>së</a:t>
              </a:r>
              <a:r>
                <a:rPr lang="en-IN" sz="2000" b="1" dirty="0">
                  <a:solidFill>
                    <a:schemeClr val="bg1"/>
                  </a:solidFill>
                  <a:cs typeface="MV Boli" pitchFamily="2" charset="0"/>
                </a:rPr>
                <a:t> </a:t>
              </a:r>
              <a:r>
                <a:rPr lang="en-IN" sz="2000" b="1" dirty="0" err="1">
                  <a:solidFill>
                    <a:schemeClr val="bg1"/>
                  </a:solidFill>
                  <a:cs typeface="MV Boli" pitchFamily="2" charset="0"/>
                </a:rPr>
                <a:t>planifikuar</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t'u</a:t>
              </a:r>
              <a:r>
                <a:rPr lang="en-IN" sz="2000" b="1" dirty="0">
                  <a:solidFill>
                    <a:schemeClr val="bg1"/>
                  </a:solidFill>
                  <a:cs typeface="MV Boli" pitchFamily="2" charset="0"/>
                </a:rPr>
                <a:t> </a:t>
              </a:r>
              <a:r>
                <a:rPr lang="en-IN" sz="2000" b="1" dirty="0" err="1">
                  <a:solidFill>
                    <a:schemeClr val="bg1"/>
                  </a:solidFill>
                  <a:cs typeface="MV Boli" pitchFamily="2" charset="0"/>
                </a:rPr>
                <a:t>bërë</a:t>
              </a:r>
              <a:r>
                <a:rPr lang="en-IN" sz="2000" b="1" dirty="0">
                  <a:solidFill>
                    <a:schemeClr val="bg1"/>
                  </a:solidFill>
                  <a:cs typeface="MV Boli" pitchFamily="2" charset="0"/>
                </a:rPr>
                <a:t> </a:t>
              </a:r>
              <a:r>
                <a:rPr lang="en-IN" sz="2000" b="1" dirty="0" err="1">
                  <a:solidFill>
                    <a:schemeClr val="bg1"/>
                  </a:solidFill>
                  <a:cs typeface="MV Boli" pitchFamily="2" charset="0"/>
                </a:rPr>
                <a:t>lider</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treg</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Është</a:t>
              </a:r>
              <a:r>
                <a:rPr lang="en-IN" sz="2000" b="1" dirty="0">
                  <a:solidFill>
                    <a:schemeClr val="bg1"/>
                  </a:solidFill>
                  <a:cs typeface="MV Boli" pitchFamily="2" charset="0"/>
                </a:rPr>
                <a:t> </a:t>
              </a:r>
              <a:r>
                <a:rPr lang="en-IN" sz="2000" b="1" dirty="0" err="1">
                  <a:solidFill>
                    <a:schemeClr val="bg1"/>
                  </a:solidFill>
                  <a:cs typeface="MV Boli" pitchFamily="2" charset="0"/>
                </a:rPr>
                <a:t>funksioni</a:t>
              </a:r>
              <a:r>
                <a:rPr lang="en-IN" sz="2000" b="1" dirty="0">
                  <a:solidFill>
                    <a:schemeClr val="bg1"/>
                  </a:solidFill>
                  <a:cs typeface="MV Boli" pitchFamily="2" charset="0"/>
                </a:rPr>
                <a:t> </a:t>
              </a:r>
              <a:r>
                <a:rPr lang="en-IN" sz="2000" b="1" dirty="0" err="1">
                  <a:solidFill>
                    <a:schemeClr val="bg1"/>
                  </a:solidFill>
                  <a:cs typeface="MV Boli" pitchFamily="2" charset="0"/>
                </a:rPr>
                <a:t>drejtues</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cili</a:t>
              </a:r>
              <a:r>
                <a:rPr lang="en-IN" sz="2000" b="1" dirty="0">
                  <a:solidFill>
                    <a:schemeClr val="bg1"/>
                  </a:solidFill>
                  <a:cs typeface="MV Boli" pitchFamily="2" charset="0"/>
                </a:rPr>
                <a:t> </a:t>
              </a:r>
              <a:r>
                <a:rPr lang="en-IN" sz="2000" b="1" dirty="0" err="1">
                  <a:solidFill>
                    <a:schemeClr val="bg1"/>
                  </a:solidFill>
                  <a:cs typeface="MV Boli" pitchFamily="2" charset="0"/>
                </a:rPr>
                <a:t>përdoret</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t’ju</a:t>
              </a:r>
              <a:r>
                <a:rPr lang="en-IN" sz="2000" b="1" dirty="0">
                  <a:solidFill>
                    <a:schemeClr val="bg1"/>
                  </a:solidFill>
                  <a:cs typeface="MV Boli" pitchFamily="2" charset="0"/>
                </a:rPr>
                <a:t> </a:t>
              </a:r>
              <a:r>
                <a:rPr lang="en-IN" sz="2000" b="1" dirty="0" err="1">
                  <a:solidFill>
                    <a:schemeClr val="bg1"/>
                  </a:solidFill>
                  <a:cs typeface="MV Boli" pitchFamily="2" charset="0"/>
                </a:rPr>
                <a:t>përshtatur</a:t>
              </a:r>
              <a:r>
                <a:rPr lang="en-IN" sz="2000" b="1" dirty="0">
                  <a:solidFill>
                    <a:schemeClr val="bg1"/>
                  </a:solidFill>
                  <a:cs typeface="MV Boli" pitchFamily="2" charset="0"/>
                </a:rPr>
                <a:t> </a:t>
              </a:r>
              <a:r>
                <a:rPr lang="en-IN" sz="2000" b="1" dirty="0" err="1">
                  <a:solidFill>
                    <a:schemeClr val="bg1"/>
                  </a:solidFill>
                  <a:cs typeface="MV Boli" pitchFamily="2" charset="0"/>
                </a:rPr>
                <a:t>ndryshimeve</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mjedisit</a:t>
              </a:r>
              <a:r>
                <a:rPr lang="en-IN" sz="2000" b="1" dirty="0">
                  <a:solidFill>
                    <a:schemeClr val="bg1"/>
                  </a:solidFill>
                  <a:cs typeface="MV Boli" pitchFamily="2" charset="0"/>
                </a:rPr>
                <a:t>, </a:t>
              </a:r>
              <a:r>
                <a:rPr lang="en-IN" sz="2000" b="1" dirty="0" err="1">
                  <a:solidFill>
                    <a:schemeClr val="bg1"/>
                  </a:solidFill>
                  <a:cs typeface="MV Boli" pitchFamily="2" charset="0"/>
                </a:rPr>
                <a:t>si</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brendshëm</a:t>
              </a:r>
              <a:r>
                <a:rPr lang="en-IN" sz="2000" b="1" dirty="0">
                  <a:solidFill>
                    <a:schemeClr val="bg1"/>
                  </a:solidFill>
                  <a:cs typeface="MV Boli" pitchFamily="2" charset="0"/>
                </a:rPr>
                <a:t> </a:t>
              </a:r>
              <a:r>
                <a:rPr lang="en-IN" sz="2000" b="1" dirty="0" err="1">
                  <a:solidFill>
                    <a:schemeClr val="bg1"/>
                  </a:solidFill>
                  <a:cs typeface="MV Boli" pitchFamily="2" charset="0"/>
                </a:rPr>
                <a:t>ashtu</a:t>
              </a:r>
              <a:r>
                <a:rPr lang="en-IN" sz="2000" b="1" dirty="0">
                  <a:solidFill>
                    <a:schemeClr val="bg1"/>
                  </a:solidFill>
                  <a:cs typeface="MV Boli" pitchFamily="2" charset="0"/>
                </a:rPr>
                <a:t> </a:t>
              </a:r>
              <a:r>
                <a:rPr lang="en-IN" sz="2000" b="1" dirty="0" err="1">
                  <a:solidFill>
                    <a:schemeClr val="bg1"/>
                  </a:solidFill>
                  <a:cs typeface="MV Boli" pitchFamily="2" charset="0"/>
                </a:rPr>
                <a:t>edhe</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jashtëm</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Komunikimi</a:t>
              </a:r>
              <a:r>
                <a:rPr lang="en-IN" sz="2000" b="1" dirty="0">
                  <a:solidFill>
                    <a:schemeClr val="bg1"/>
                  </a:solidFill>
                  <a:cs typeface="MV Boli" pitchFamily="2" charset="0"/>
                </a:rPr>
                <a:t> </a:t>
              </a:r>
              <a:r>
                <a:rPr lang="en-IN" sz="2000" b="1" dirty="0" err="1">
                  <a:solidFill>
                    <a:schemeClr val="bg1"/>
                  </a:solidFill>
                  <a:cs typeface="MV Boli" pitchFamily="2" charset="0"/>
                </a:rPr>
                <a:t>efektiv</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përballimin</a:t>
              </a:r>
              <a:r>
                <a:rPr lang="en-IN" sz="2000" b="1" dirty="0">
                  <a:solidFill>
                    <a:schemeClr val="bg1"/>
                  </a:solidFill>
                  <a:cs typeface="MV Boli" pitchFamily="2" charset="0"/>
                </a:rPr>
                <a:t> e </a:t>
              </a:r>
              <a:r>
                <a:rPr lang="en-IN" sz="2000" b="1" dirty="0" err="1">
                  <a:solidFill>
                    <a:schemeClr val="bg1"/>
                  </a:solidFill>
                  <a:cs typeface="MV Boli" pitchFamily="2" charset="0"/>
                </a:rPr>
                <a:t>ndryshimeve</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Është</a:t>
              </a:r>
              <a:r>
                <a:rPr lang="en-IN" sz="2000" b="1" dirty="0">
                  <a:solidFill>
                    <a:schemeClr val="bg1"/>
                  </a:solidFill>
                  <a:cs typeface="MV Boli" pitchFamily="2" charset="0"/>
                </a:rPr>
                <a:t> </a:t>
              </a:r>
              <a:r>
                <a:rPr lang="en-IN" sz="2000" b="1" dirty="0" err="1">
                  <a:solidFill>
                    <a:schemeClr val="bg1"/>
                  </a:solidFill>
                  <a:cs typeface="MV Boli" pitchFamily="2" charset="0"/>
                </a:rPr>
                <a:t>detyrë</a:t>
              </a:r>
              <a:r>
                <a:rPr lang="en-IN" sz="2000" b="1" dirty="0">
                  <a:solidFill>
                    <a:schemeClr val="bg1"/>
                  </a:solidFill>
                  <a:cs typeface="MV Boli" pitchFamily="2" charset="0"/>
                </a:rPr>
                <a:t> e </a:t>
              </a:r>
              <a:r>
                <a:rPr lang="en-IN" sz="2000" b="1" dirty="0" err="1">
                  <a:solidFill>
                    <a:schemeClr val="bg1"/>
                  </a:solidFill>
                  <a:cs typeface="MV Boli" pitchFamily="2" charset="0"/>
                </a:rPr>
                <a:t>menaxherit</a:t>
              </a:r>
              <a:r>
                <a:rPr lang="en-IN" sz="2000" b="1" dirty="0">
                  <a:solidFill>
                    <a:schemeClr val="bg1"/>
                  </a:solidFill>
                  <a:cs typeface="MV Boli" pitchFamily="2" charset="0"/>
                </a:rPr>
                <a:t> </a:t>
              </a:r>
              <a:r>
                <a:rPr lang="en-IN" sz="2000" b="1" dirty="0" err="1">
                  <a:solidFill>
                    <a:schemeClr val="bg1"/>
                  </a:solidFill>
                  <a:cs typeface="MV Boli" pitchFamily="2" charset="0"/>
                </a:rPr>
                <a:t>që</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komunikojë</a:t>
              </a:r>
              <a:r>
                <a:rPr lang="en-IN" sz="2000" b="1" dirty="0">
                  <a:solidFill>
                    <a:schemeClr val="bg1"/>
                  </a:solidFill>
                  <a:cs typeface="MV Boli" pitchFamily="2" charset="0"/>
                </a:rPr>
                <a:t> </a:t>
              </a:r>
              <a:r>
                <a:rPr lang="en-IN" sz="2000" b="1" dirty="0" err="1">
                  <a:solidFill>
                    <a:schemeClr val="bg1"/>
                  </a:solidFill>
                  <a:cs typeface="MV Boli" pitchFamily="2" charset="0"/>
                </a:rPr>
                <a:t>shumë</a:t>
              </a:r>
              <a:r>
                <a:rPr lang="en-IN" sz="2000" b="1" dirty="0">
                  <a:solidFill>
                    <a:schemeClr val="bg1"/>
                  </a:solidFill>
                  <a:cs typeface="MV Boli" pitchFamily="2" charset="0"/>
                </a:rPr>
                <a:t> </a:t>
              </a:r>
              <a:r>
                <a:rPr lang="en-IN" sz="2000" b="1" dirty="0" err="1">
                  <a:solidFill>
                    <a:schemeClr val="bg1"/>
                  </a:solidFill>
                  <a:cs typeface="MV Boli" pitchFamily="2" charset="0"/>
                </a:rPr>
                <a:t>qartë</a:t>
              </a:r>
              <a:r>
                <a:rPr lang="en-IN" sz="2000" b="1" dirty="0">
                  <a:solidFill>
                    <a:schemeClr val="bg1"/>
                  </a:solidFill>
                  <a:cs typeface="MV Boli" pitchFamily="2" charset="0"/>
                </a:rPr>
                <a:t> </a:t>
              </a:r>
              <a:r>
                <a:rPr lang="en-IN" sz="2000" b="1" dirty="0" err="1">
                  <a:solidFill>
                    <a:schemeClr val="bg1"/>
                  </a:solidFill>
                  <a:cs typeface="MV Boli" pitchFamily="2" charset="0"/>
                </a:rPr>
                <a:t>natyrën</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përmbajtjen</a:t>
              </a:r>
              <a:r>
                <a:rPr lang="en-IN" sz="2000" b="1" dirty="0">
                  <a:solidFill>
                    <a:schemeClr val="bg1"/>
                  </a:solidFill>
                  <a:cs typeface="MV Boli" pitchFamily="2" charset="0"/>
                </a:rPr>
                <a:t> e </a:t>
              </a:r>
              <a:r>
                <a:rPr lang="en-IN" sz="2000" b="1" dirty="0" err="1">
                  <a:solidFill>
                    <a:schemeClr val="bg1"/>
                  </a:solidFill>
                  <a:cs typeface="MV Boli" pitchFamily="2" charset="0"/>
                </a:rPr>
                <a:t>ndryshimit</a:t>
              </a:r>
              <a:r>
                <a:rPr lang="en-IN" sz="2000" b="1" dirty="0">
                  <a:solidFill>
                    <a:schemeClr val="bg1"/>
                  </a:solidFill>
                  <a:cs typeface="MV Boli" pitchFamily="2" charset="0"/>
                </a:rPr>
                <a:t> </a:t>
              </a:r>
              <a:r>
                <a:rPr lang="en-IN" sz="2000" b="1" dirty="0" err="1">
                  <a:solidFill>
                    <a:schemeClr val="bg1"/>
                  </a:solidFill>
                  <a:cs typeface="MV Boli" pitchFamily="2" charset="0"/>
                </a:rPr>
                <a:t>tek</a:t>
              </a:r>
              <a:r>
                <a:rPr lang="en-IN" sz="2000" b="1" dirty="0">
                  <a:solidFill>
                    <a:schemeClr val="bg1"/>
                  </a:solidFill>
                  <a:cs typeface="MV Boli" pitchFamily="2" charset="0"/>
                </a:rPr>
                <a:t> </a:t>
              </a:r>
              <a:r>
                <a:rPr lang="en-IN" sz="2000" b="1" dirty="0" err="1">
                  <a:solidFill>
                    <a:schemeClr val="bg1"/>
                  </a:solidFill>
                  <a:cs typeface="MV Boli" pitchFamily="2" charset="0"/>
                </a:rPr>
                <a:t>vartësit</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Kjo</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qartësimin</a:t>
              </a:r>
              <a:r>
                <a:rPr lang="en-IN" sz="2000" b="1" dirty="0">
                  <a:solidFill>
                    <a:schemeClr val="bg1"/>
                  </a:solidFill>
                  <a:cs typeface="MV Boli" pitchFamily="2" charset="0"/>
                </a:rPr>
                <a:t>, </a:t>
              </a:r>
              <a:r>
                <a:rPr lang="en-IN" sz="2000" b="1" dirty="0" err="1">
                  <a:solidFill>
                    <a:schemeClr val="bg1"/>
                  </a:solidFill>
                  <a:cs typeface="MV Boli" pitchFamily="2" charset="0"/>
                </a:rPr>
                <a:t>përshtatjen</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mbarëvajtjen</a:t>
              </a:r>
              <a:r>
                <a:rPr lang="en-IN" sz="2000" b="1" dirty="0">
                  <a:solidFill>
                    <a:schemeClr val="bg1"/>
                  </a:solidFill>
                  <a:cs typeface="MV Boli" pitchFamily="2" charset="0"/>
                </a:rPr>
                <a:t> </a:t>
              </a:r>
              <a:r>
                <a:rPr lang="en-IN" sz="2000" b="1" dirty="0" err="1">
                  <a:solidFill>
                    <a:schemeClr val="bg1"/>
                  </a:solidFill>
                  <a:cs typeface="MV Boli" pitchFamily="2" charset="0"/>
                </a:rPr>
                <a:t>normale</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një</a:t>
              </a:r>
              <a:r>
                <a:rPr lang="en-IN" sz="2000" b="1" dirty="0">
                  <a:solidFill>
                    <a:schemeClr val="bg1"/>
                  </a:solidFill>
                  <a:cs typeface="MV Boli" pitchFamily="2" charset="0"/>
                </a:rPr>
                <a:t> </a:t>
              </a:r>
              <a:r>
                <a:rPr lang="en-IN" sz="2000" b="1" dirty="0" err="1">
                  <a:solidFill>
                    <a:schemeClr val="bg1"/>
                  </a:solidFill>
                  <a:cs typeface="MV Boli" pitchFamily="2" charset="0"/>
                </a:rPr>
                <a:t>organizatë</a:t>
              </a:r>
              <a:r>
                <a:rPr lang="en-IN" sz="2000" b="1" dirty="0">
                  <a:solidFill>
                    <a:schemeClr val="bg1"/>
                  </a:solidFill>
                  <a:cs typeface="MV Boli" pitchFamily="2" charset="0"/>
                </a:rPr>
                <a:t>.</a:t>
              </a:r>
              <a:endParaRPr lang="en-US" sz="2000" dirty="0">
                <a:solidFill>
                  <a:schemeClr val="bg1"/>
                </a:solidFill>
                <a:cs typeface="MV Boli" pitchFamily="2" charset="0"/>
              </a:endParaRPr>
            </a:p>
          </p:txBody>
        </p:sp>
        <p:pic>
          <p:nvPicPr>
            <p:cNvPr id="20" name="Picture 5" descr="Tessafilm_4">
              <a:extLst>
                <a:ext uri="{FF2B5EF4-FFF2-40B4-BE49-F238E27FC236}">
                  <a16:creationId xmlns:a16="http://schemas.microsoft.com/office/drawing/2014/main" id="{B7106BC6-5DF8-144D-A877-F809BAC415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19913375">
              <a:off x="8657648" y="-1091300"/>
              <a:ext cx="2229621" cy="588837"/>
            </a:xfrm>
            <a:prstGeom prst="rect">
              <a:avLst/>
            </a:prstGeom>
            <a:noFill/>
          </p:spPr>
        </p:pic>
      </p:grpSp>
      <p:grpSp>
        <p:nvGrpSpPr>
          <p:cNvPr id="6" name="Group 5">
            <a:extLst>
              <a:ext uri="{FF2B5EF4-FFF2-40B4-BE49-F238E27FC236}">
                <a16:creationId xmlns:a16="http://schemas.microsoft.com/office/drawing/2014/main" id="{24F20E57-8CD8-469F-E36D-86CA682C1F67}"/>
              </a:ext>
            </a:extLst>
          </p:cNvPr>
          <p:cNvGrpSpPr/>
          <p:nvPr/>
        </p:nvGrpSpPr>
        <p:grpSpPr>
          <a:xfrm>
            <a:off x="3743322" y="1"/>
            <a:ext cx="6944854" cy="908721"/>
            <a:chOff x="0" y="0"/>
            <a:chExt cx="9164176" cy="908721"/>
          </a:xfrm>
        </p:grpSpPr>
        <p:pic>
          <p:nvPicPr>
            <p:cNvPr id="14" name="Picture 2">
              <a:extLst>
                <a:ext uri="{FF2B5EF4-FFF2-40B4-BE49-F238E27FC236}">
                  <a16:creationId xmlns:a16="http://schemas.microsoft.com/office/drawing/2014/main" id="{F0FCA123-4094-8200-E1BD-25B72F24480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9544C34A-783A-8DCA-A83D-E1F5707D78CE}"/>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61211D65-BBFD-A7EA-1C55-313EF8FE572F}"/>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Drejtimi</a:t>
              </a:r>
              <a:r>
                <a:rPr lang="en-IN" sz="3200" b="1" dirty="0"/>
                <a:t> </a:t>
              </a:r>
              <a:r>
                <a:rPr lang="en-IN" sz="3200" b="1" dirty="0" err="1"/>
                <a:t>menaxhon</a:t>
              </a:r>
              <a:r>
                <a:rPr lang="en-IN" sz="3200" b="1" dirty="0"/>
                <a:t> </a:t>
              </a:r>
              <a:r>
                <a:rPr lang="en-IN" sz="3200" b="1" dirty="0" err="1"/>
                <a:t>Ndryshimin</a:t>
              </a:r>
              <a:endParaRPr lang="en-IN" sz="3200" b="1" dirty="0"/>
            </a:p>
          </p:txBody>
        </p:sp>
      </p:grpSp>
      <p:pic>
        <p:nvPicPr>
          <p:cNvPr id="23" name="Picture 22">
            <a:extLst>
              <a:ext uri="{FF2B5EF4-FFF2-40B4-BE49-F238E27FC236}">
                <a16:creationId xmlns:a16="http://schemas.microsoft.com/office/drawing/2014/main" id="{32A2555E-4576-0CD0-DE30-1093F9A78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9244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6500"/>
                            </p:stCondLst>
                            <p:childTnLst>
                              <p:par>
                                <p:cTn id="12" presetID="10" presetClass="entr" presetSubtype="0" fill="hold" grpId="0" nodeType="afterEffect">
                                  <p:stCondLst>
                                    <p:cond delay="1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250"/>
                            </p:stCondLst>
                            <p:childTnLst>
                              <p:par>
                                <p:cTn id="16" presetID="10" presetClass="entr" presetSubtype="0" fill="hold" grpId="0" nodeType="after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0"/>
                            </p:stCondLst>
                            <p:childTnLst>
                              <p:par>
                                <p:cTn id="20" presetID="10" presetClass="entr" presetSubtype="0" fill="hold" grpId="0" nodeType="after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1750"/>
                            </p:stCondLst>
                            <p:childTnLst>
                              <p:par>
                                <p:cTn id="24" presetID="10" presetClass="entr" presetSubtype="0" fill="hold" grpId="0" nodeType="after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3500"/>
                            </p:stCondLst>
                            <p:childTnLst>
                              <p:par>
                                <p:cTn id="28" presetID="10" presetClass="entr" presetSubtype="0" fill="hold" grpId="0" nodeType="afterEffect">
                                  <p:stCondLst>
                                    <p:cond delay="1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2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2"/>
            </p:custDataLst>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24000" y="908722"/>
            <a:ext cx="9144000" cy="5949279"/>
          </a:xfrm>
          <a:prstGeom prst="rect">
            <a:avLst/>
          </a:prstGeom>
        </p:spPr>
      </p:pic>
      <p:grpSp>
        <p:nvGrpSpPr>
          <p:cNvPr id="10" name="Group 21"/>
          <p:cNvGrpSpPr/>
          <p:nvPr/>
        </p:nvGrpSpPr>
        <p:grpSpPr>
          <a:xfrm>
            <a:off x="1524000" y="908720"/>
            <a:ext cx="4716016" cy="5544616"/>
            <a:chOff x="0" y="908720"/>
            <a:chExt cx="3491880" cy="5976000"/>
          </a:xfrm>
        </p:grpSpPr>
        <p:sp>
          <p:nvSpPr>
            <p:cNvPr id="11" name="Rectangle 10"/>
            <p:cNvSpPr/>
            <p:nvPr/>
          </p:nvSpPr>
          <p:spPr>
            <a:xfrm>
              <a:off x="0" y="908720"/>
              <a:ext cx="3491880" cy="5976000"/>
            </a:xfrm>
            <a:prstGeom prst="rect">
              <a:avLst/>
            </a:prstGeom>
            <a:blipFill dpi="0" rotWithShape="1">
              <a:blip r:embed="rId7" cstate="email">
                <a:alphaModFix amt="65000"/>
                <a:extLst>
                  <a:ext uri="{28A0092B-C50C-407E-A947-70E740481C1C}">
                    <a14:useLocalDpi xmlns:a14="http://schemas.microsoft.com/office/drawing/2010/main"/>
                  </a:ext>
                </a:extLst>
              </a:blip>
              <a:srcRect/>
              <a:stretch>
                <a:fillRect/>
              </a:stretch>
            </a:blip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p:nvSpPr>
          <p:spPr>
            <a:xfrm>
              <a:off x="0" y="980728"/>
              <a:ext cx="3491879" cy="5407073"/>
            </a:xfrm>
            <a:prstGeom prst="rect">
              <a:avLst/>
            </a:prstGeom>
            <a:noFill/>
          </p:spPr>
          <p:txBody>
            <a:bodyPr wrap="square" rtlCol="0">
              <a:spAutoFit/>
            </a:bodyPr>
            <a:lstStyle/>
            <a:p>
              <a:pPr algn="ctr"/>
              <a:r>
                <a:rPr lang="en-IN" sz="3200" b="1" dirty="0">
                  <a:solidFill>
                    <a:schemeClr val="bg1"/>
                  </a:solidFill>
                  <a:effectLst>
                    <a:glow rad="228600">
                      <a:schemeClr val="bg1">
                        <a:alpha val="40000"/>
                      </a:schemeClr>
                    </a:glow>
                    <a:outerShdw blurRad="38100" dist="38100" dir="2700000" algn="tl">
                      <a:srgbClr val="000000">
                        <a:alpha val="43137"/>
                      </a:srgbClr>
                    </a:outerShdw>
                  </a:effectLst>
                </a:rPr>
                <a:t>"</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Planifikimi</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është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një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predispozitë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mendore</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për</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t'i</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bërë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gjërat</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në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mënyrë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rregullt</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për</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menduar</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para se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veprosh</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dhe</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për</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vepruar</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në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dritën</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e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fakteve</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dhe</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jo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3200" b="1" dirty="0" err="1">
                  <a:solidFill>
                    <a:schemeClr val="bg1"/>
                  </a:solidFill>
                  <a:effectLst>
                    <a:glow rad="228600">
                      <a:schemeClr val="bg1">
                        <a:alpha val="40000"/>
                      </a:schemeClr>
                    </a:glow>
                    <a:outerShdw blurRad="38100" dist="38100" dir="2700000" algn="tl">
                      <a:srgbClr val="000000">
                        <a:alpha val="43137"/>
                      </a:srgbClr>
                    </a:outerShdw>
                  </a:effectLst>
                </a:rPr>
                <a:t>hamendjeve</a:t>
              </a:r>
              <a:r>
                <a:rPr lang="en-IN" sz="3200" b="1" dirty="0">
                  <a:solidFill>
                    <a:schemeClr val="bg1"/>
                  </a:solidFill>
                  <a:effectLst>
                    <a:glow rad="228600">
                      <a:schemeClr val="bg1">
                        <a:alpha val="40000"/>
                      </a:schemeClr>
                    </a:glow>
                    <a:outerShdw blurRad="38100" dist="38100" dir="2700000" algn="tl">
                      <a:srgbClr val="000000">
                        <a:alpha val="43137"/>
                      </a:srgbClr>
                    </a:outerShdw>
                  </a:effectLst>
                </a:rPr>
                <a:t>".</a:t>
              </a:r>
            </a:p>
            <a:p>
              <a:pPr algn="ctr"/>
              <a:endParaRPr lang="en-IN" sz="3200" b="1" dirty="0">
                <a:solidFill>
                  <a:schemeClr val="bg1"/>
                </a:solidFill>
                <a:effectLst>
                  <a:glow rad="228600">
                    <a:schemeClr val="bg1">
                      <a:alpha val="40000"/>
                    </a:schemeClr>
                  </a:glow>
                  <a:outerShdw blurRad="38100" dist="38100" dir="2700000" algn="tl">
                    <a:srgbClr val="000000">
                      <a:alpha val="43137"/>
                    </a:srgbClr>
                  </a:outerShdw>
                </a:effectLst>
              </a:endParaRPr>
            </a:p>
            <a:p>
              <a:pPr algn="ctr"/>
              <a:r>
                <a:rPr lang="en-IN" sz="2000" b="1" dirty="0">
                  <a:solidFill>
                    <a:schemeClr val="bg1"/>
                  </a:solidFill>
                  <a:effectLst>
                    <a:glow rad="228600">
                      <a:schemeClr val="bg1">
                        <a:alpha val="40000"/>
                      </a:schemeClr>
                    </a:glow>
                    <a:outerShdw blurRad="38100" dist="38100" dir="2700000" algn="tl">
                      <a:srgbClr val="000000">
                        <a:alpha val="43137"/>
                      </a:srgbClr>
                    </a:outerShdw>
                  </a:effectLst>
                </a:rPr>
                <a:t>- Lyndall Fownes </a:t>
              </a:r>
              <a:r>
                <a:rPr lang="en-IN" sz="2000" b="1" dirty="0" err="1">
                  <a:solidFill>
                    <a:schemeClr val="bg1"/>
                  </a:solidFill>
                  <a:effectLst>
                    <a:glow rad="228600">
                      <a:schemeClr val="bg1">
                        <a:alpha val="40000"/>
                      </a:schemeClr>
                    </a:glow>
                    <a:outerShdw blurRad="38100" dist="38100" dir="2700000" algn="tl">
                      <a:srgbClr val="000000">
                        <a:alpha val="43137"/>
                      </a:srgbClr>
                    </a:outerShdw>
                  </a:effectLst>
                </a:rPr>
                <a:t>Urwick</a:t>
              </a:r>
              <a:r>
                <a:rPr lang="en-IN" sz="2000" b="1" dirty="0">
                  <a:solidFill>
                    <a:schemeClr val="bg1"/>
                  </a:solidFill>
                  <a:effectLst>
                    <a:glow rad="228600">
                      <a:schemeClr val="bg1">
                        <a:alpha val="40000"/>
                      </a:schemeClr>
                    </a:glow>
                    <a:outerShdw blurRad="38100" dist="38100" dir="2700000" algn="tl">
                      <a:srgbClr val="000000">
                        <a:alpha val="43137"/>
                      </a:srgbClr>
                    </a:outerShdw>
                  </a:effectLst>
                </a:rPr>
                <a:t> </a:t>
              </a:r>
            </a:p>
          </p:txBody>
        </p:sp>
      </p:grpSp>
      <p:sp>
        <p:nvSpPr>
          <p:cNvPr id="3" name="Footer Placeholder 2">
            <a:extLst>
              <a:ext uri="{FF2B5EF4-FFF2-40B4-BE49-F238E27FC236}">
                <a16:creationId xmlns:a16="http://schemas.microsoft.com/office/drawing/2014/main" id="{568B2902-2CB7-59CD-4764-6A89F353DDDD}"/>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0DE1CB66-7F13-A270-AD5D-6D60DB4AE953}"/>
              </a:ext>
            </a:extLst>
          </p:cNvPr>
          <p:cNvSpPr>
            <a:spLocks noGrp="1"/>
          </p:cNvSpPr>
          <p:nvPr>
            <p:ph type="sldNum" sz="quarter" idx="12"/>
          </p:nvPr>
        </p:nvSpPr>
        <p:spPr/>
        <p:txBody>
          <a:bodyPr/>
          <a:lstStyle/>
          <a:p>
            <a:fld id="{6D273D59-D904-459C-AC51-7F75104BC442}" type="slidenum">
              <a:rPr lang="en-IN" smtClean="0"/>
              <a:t>5</a:t>
            </a:fld>
            <a:endParaRPr lang="en-IN" dirty="0"/>
          </a:p>
        </p:txBody>
      </p:sp>
      <p:grpSp>
        <p:nvGrpSpPr>
          <p:cNvPr id="5" name="Group 4">
            <a:extLst>
              <a:ext uri="{FF2B5EF4-FFF2-40B4-BE49-F238E27FC236}">
                <a16:creationId xmlns:a16="http://schemas.microsoft.com/office/drawing/2014/main" id="{FD9380B6-0975-9007-B7C1-AD0FEF6FB753}"/>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7D584277-CB63-CEFD-B4B0-84AEE8D401C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D9F4E23-004B-F9BB-9FCE-EFBC2FC946C8}"/>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E82EEB32-8842-6719-CC27-C4C533785762}"/>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1. </a:t>
              </a:r>
              <a:r>
                <a:rPr lang="en-IN" sz="3200" b="1" dirty="0" err="1"/>
                <a:t>Planifikimi</a:t>
              </a:r>
              <a:r>
                <a:rPr lang="en-IN" sz="3200" b="1" dirty="0"/>
                <a:t> </a:t>
              </a:r>
              <a:r>
                <a:rPr lang="en-IN" sz="3200" b="1" dirty="0" err="1"/>
                <a:t>në</a:t>
              </a:r>
              <a:r>
                <a:rPr lang="en-IN" sz="3200" b="1" dirty="0"/>
                <a:t> </a:t>
              </a:r>
              <a:r>
                <a:rPr lang="en-IN" sz="3200" b="1" dirty="0" err="1"/>
                <a:t>Menaxhim</a:t>
              </a:r>
              <a:endParaRPr lang="en-IN" sz="3200" b="1" dirty="0"/>
            </a:p>
          </p:txBody>
        </p:sp>
      </p:grpSp>
      <p:pic>
        <p:nvPicPr>
          <p:cNvPr id="9" name="Picture 8">
            <a:extLst>
              <a:ext uri="{FF2B5EF4-FFF2-40B4-BE49-F238E27FC236}">
                <a16:creationId xmlns:a16="http://schemas.microsoft.com/office/drawing/2014/main" id="{6775505A-CEB1-CDFD-FDD7-6DA34AE0E5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41459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15"/>
          <p:cNvSpPr/>
          <p:nvPr/>
        </p:nvSpPr>
        <p:spPr bwMode="auto">
          <a:xfrm rot="21369775">
            <a:off x="1810868" y="1230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75AD"/>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8" name="Ellipse 15"/>
          <p:cNvSpPr/>
          <p:nvPr/>
        </p:nvSpPr>
        <p:spPr bwMode="auto">
          <a:xfrm rot="900000">
            <a:off x="2483013" y="1282994"/>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9" name="Ellipse 15"/>
          <p:cNvSpPr/>
          <p:nvPr/>
        </p:nvSpPr>
        <p:spPr bwMode="auto">
          <a:xfrm rot="2049663">
            <a:off x="3143272" y="1577415"/>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0" name="Ellipse 15"/>
          <p:cNvSpPr/>
          <p:nvPr/>
        </p:nvSpPr>
        <p:spPr bwMode="auto">
          <a:xfrm rot="3205374">
            <a:off x="3610868" y="2076089"/>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2400" b="1" dirty="0">
              <a:solidFill>
                <a:schemeClr val="bg1"/>
              </a:solidFill>
              <a:effectLst>
                <a:outerShdw blurRad="38100" dist="38100" dir="2700000" algn="tl">
                  <a:srgbClr val="000000">
                    <a:alpha val="43137"/>
                  </a:srgbClr>
                </a:outerShdw>
              </a:effectLst>
            </a:endParaRPr>
          </a:p>
        </p:txBody>
      </p:sp>
      <p:sp>
        <p:nvSpPr>
          <p:cNvPr id="11" name="Ellipse 15"/>
          <p:cNvSpPr/>
          <p:nvPr/>
        </p:nvSpPr>
        <p:spPr bwMode="auto">
          <a:xfrm rot="4324466">
            <a:off x="3956917" y="2687701"/>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endParaRPr lang="en-US" sz="1400" b="1" dirty="0">
              <a:solidFill>
                <a:schemeClr val="bg1"/>
              </a:solidFill>
              <a:effectLst>
                <a:outerShdw blurRad="38100" dist="38100" dir="2700000" algn="tl">
                  <a:srgbClr val="000000">
                    <a:alpha val="43137"/>
                  </a:srgbClr>
                </a:outerShdw>
              </a:effectLst>
            </a:endParaRPr>
          </a:p>
        </p:txBody>
      </p:sp>
      <p:sp>
        <p:nvSpPr>
          <p:cNvPr id="12" name="Ellipse 15"/>
          <p:cNvSpPr/>
          <p:nvPr/>
        </p:nvSpPr>
        <p:spPr bwMode="auto">
          <a:xfrm rot="5400000">
            <a:off x="4030936" y="3333800"/>
            <a:ext cx="1177200" cy="5400000"/>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bg1">
              <a:lumMod val="6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vert270" wrap="square" lIns="72000" tIns="252000" rIns="72000" bIns="45720" numCol="1" rtlCol="0" anchor="ctr" anchorCtr="0" compatLnSpc="1">
            <a:prstTxWarp prst="textNoShape">
              <a:avLst/>
            </a:prstTxWarp>
          </a:bodyPr>
          <a:lstStyle/>
          <a:p>
            <a:pPr algn="r" fontAlgn="base">
              <a:spcBef>
                <a:spcPct val="0"/>
              </a:spcBef>
              <a:spcAft>
                <a:spcPct val="0"/>
              </a:spcAft>
            </a:pPr>
            <a:r>
              <a:rPr lang="en-IN" sz="2400" b="1" dirty="0">
                <a:solidFill>
                  <a:schemeClr val="bg1"/>
                </a:solidFill>
                <a:effectLst>
                  <a:outerShdw blurRad="38100" dist="38100" dir="2700000" algn="tl">
                    <a:srgbClr val="000000">
                      <a:alpha val="43137"/>
                    </a:srgbClr>
                  </a:outerShdw>
                </a:effectLst>
                <a:latin typeface="+mj-lt"/>
              </a:rPr>
              <a:t>Ai </a:t>
            </a:r>
            <a:r>
              <a:rPr lang="en-IN" sz="2400" b="1" dirty="0" err="1">
                <a:solidFill>
                  <a:schemeClr val="bg1"/>
                </a:solidFill>
                <a:effectLst>
                  <a:outerShdw blurRad="38100" dist="38100" dir="2700000" algn="tl">
                    <a:srgbClr val="000000">
                      <a:alpha val="43137"/>
                    </a:srgbClr>
                  </a:outerShdw>
                </a:effectLst>
                <a:latin typeface="+mj-lt"/>
              </a:rPr>
              <a:t>fillon</a:t>
            </a:r>
            <a:r>
              <a:rPr lang="en-IN" sz="2400" b="1" dirty="0">
                <a:solidFill>
                  <a:schemeClr val="bg1"/>
                </a:solidFill>
                <a:effectLst>
                  <a:outerShdw blurRad="38100" dist="38100" dir="2700000" algn="tl">
                    <a:srgbClr val="000000">
                      <a:alpha val="43137"/>
                    </a:srgbClr>
                  </a:outerShdw>
                </a:effectLst>
                <a:latin typeface="+mj-lt"/>
              </a:rPr>
              <a:t> </a:t>
            </a:r>
            <a:r>
              <a:rPr lang="en-IN" sz="2400" b="1" dirty="0" err="1">
                <a:solidFill>
                  <a:schemeClr val="bg1"/>
                </a:solidFill>
                <a:effectLst>
                  <a:outerShdw blurRad="38100" dist="38100" dir="2700000" algn="tl">
                    <a:srgbClr val="000000">
                      <a:alpha val="43137"/>
                    </a:srgbClr>
                  </a:outerShdw>
                </a:effectLst>
                <a:latin typeface="+mj-lt"/>
              </a:rPr>
              <a:t>veprimet</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13" name="Ellipse 12"/>
          <p:cNvSpPr/>
          <p:nvPr/>
        </p:nvSpPr>
        <p:spPr bwMode="auto">
          <a:xfrm>
            <a:off x="2242692" y="5736800"/>
            <a:ext cx="594000" cy="594000"/>
          </a:xfrm>
          <a:prstGeom prst="ellipse">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fr-FR" sz="1400" b="1" dirty="0">
              <a:solidFill>
                <a:schemeClr val="tx1"/>
              </a:solidFill>
              <a:latin typeface="Lucida Sans Unicode" pitchFamily="34" charset="0"/>
            </a:endParaRPr>
          </a:p>
        </p:txBody>
      </p:sp>
      <p:sp>
        <p:nvSpPr>
          <p:cNvPr id="2" name="Footer Placeholder 1">
            <a:extLst>
              <a:ext uri="{FF2B5EF4-FFF2-40B4-BE49-F238E27FC236}">
                <a16:creationId xmlns:a16="http://schemas.microsoft.com/office/drawing/2014/main" id="{5EB2FEE7-171D-64DC-5A17-AE528DCD5727}"/>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90D892E2-2E86-C0FA-3CBE-769DBC626802}"/>
              </a:ext>
            </a:extLst>
          </p:cNvPr>
          <p:cNvSpPr>
            <a:spLocks noGrp="1"/>
          </p:cNvSpPr>
          <p:nvPr>
            <p:ph type="sldNum" sz="quarter" idx="12"/>
          </p:nvPr>
        </p:nvSpPr>
        <p:spPr/>
        <p:txBody>
          <a:bodyPr/>
          <a:lstStyle/>
          <a:p>
            <a:fld id="{6D273D59-D904-459C-AC51-7F75104BC442}" type="slidenum">
              <a:rPr lang="en-IN" smtClean="0"/>
              <a:t>50</a:t>
            </a:fld>
            <a:endParaRPr lang="en-IN" dirty="0"/>
          </a:p>
        </p:txBody>
      </p:sp>
      <p:sp>
        <p:nvSpPr>
          <p:cNvPr id="15" name="TextBox 14">
            <a:extLst>
              <a:ext uri="{FF2B5EF4-FFF2-40B4-BE49-F238E27FC236}">
                <a16:creationId xmlns:a16="http://schemas.microsoft.com/office/drawing/2014/main" id="{DEB0E792-C62B-3D05-382A-A9C9BD59BB7C}"/>
              </a:ext>
            </a:extLst>
          </p:cNvPr>
          <p:cNvSpPr txBox="1"/>
          <p:nvPr/>
        </p:nvSpPr>
        <p:spPr>
          <a:xfrm rot="16030336">
            <a:off x="842238" y="2458607"/>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Shfrytëzimi efikas i burimeve</a:t>
            </a:r>
          </a:p>
        </p:txBody>
      </p:sp>
      <p:sp>
        <p:nvSpPr>
          <p:cNvPr id="16" name="TextBox 15">
            <a:extLst>
              <a:ext uri="{FF2B5EF4-FFF2-40B4-BE49-F238E27FC236}">
                <a16:creationId xmlns:a16="http://schemas.microsoft.com/office/drawing/2014/main" id="{BA953386-7BE6-6C93-FBF9-F7B196E89094}"/>
              </a:ext>
            </a:extLst>
          </p:cNvPr>
          <p:cNvSpPr txBox="1"/>
          <p:nvPr/>
        </p:nvSpPr>
        <p:spPr>
          <a:xfrm rot="17187744">
            <a:off x="1886455" y="2438025"/>
            <a:ext cx="2909278"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Përballja me ndryshimet</a:t>
            </a:r>
          </a:p>
        </p:txBody>
      </p:sp>
      <p:sp>
        <p:nvSpPr>
          <p:cNvPr id="17" name="TextBox 16">
            <a:extLst>
              <a:ext uri="{FF2B5EF4-FFF2-40B4-BE49-F238E27FC236}">
                <a16:creationId xmlns:a16="http://schemas.microsoft.com/office/drawing/2014/main" id="{751D8B3A-AC82-9F16-8777-0D975618291A}"/>
              </a:ext>
            </a:extLst>
          </p:cNvPr>
          <p:cNvSpPr txBox="1"/>
          <p:nvPr/>
        </p:nvSpPr>
        <p:spPr>
          <a:xfrm rot="18251881">
            <a:off x="3305004" y="2626718"/>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Stabilitetit</a:t>
            </a:r>
          </a:p>
        </p:txBody>
      </p:sp>
      <p:sp>
        <p:nvSpPr>
          <p:cNvPr id="18" name="TextBox 17">
            <a:extLst>
              <a:ext uri="{FF2B5EF4-FFF2-40B4-BE49-F238E27FC236}">
                <a16:creationId xmlns:a16="http://schemas.microsoft.com/office/drawing/2014/main" id="{4002D5AC-A798-2A6E-24F6-B4C9C4393C0B}"/>
              </a:ext>
            </a:extLst>
          </p:cNvPr>
          <p:cNvSpPr txBox="1"/>
          <p:nvPr/>
        </p:nvSpPr>
        <p:spPr>
          <a:xfrm rot="19445884">
            <a:off x="4058638" y="3525297"/>
            <a:ext cx="242178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Sigurimi i Motivimit</a:t>
            </a:r>
          </a:p>
        </p:txBody>
      </p:sp>
      <p:sp>
        <p:nvSpPr>
          <p:cNvPr id="19" name="TextBox 18">
            <a:extLst>
              <a:ext uri="{FF2B5EF4-FFF2-40B4-BE49-F238E27FC236}">
                <a16:creationId xmlns:a16="http://schemas.microsoft.com/office/drawing/2014/main" id="{B0208BED-AF99-D214-9591-CE343E005855}"/>
              </a:ext>
            </a:extLst>
          </p:cNvPr>
          <p:cNvSpPr txBox="1"/>
          <p:nvPr/>
        </p:nvSpPr>
        <p:spPr>
          <a:xfrm rot="20478147">
            <a:off x="4499439" y="4528481"/>
            <a:ext cx="2539795" cy="830997"/>
          </a:xfrm>
          <a:prstGeom prst="rect">
            <a:avLst/>
          </a:prstGeom>
          <a:noFill/>
        </p:spPr>
        <p:txBody>
          <a:bodyPr wrap="square" rtlCol="0">
            <a:spAutoFit/>
          </a:bodyPr>
          <a:lstStyle/>
          <a:p>
            <a:pPr algn="r"/>
            <a:r>
              <a:rPr lang="de-DE" sz="2400" b="1" dirty="0">
                <a:solidFill>
                  <a:schemeClr val="bg1"/>
                </a:solidFill>
                <a:effectLst>
                  <a:outerShdw blurRad="38100" dist="38100" dir="2700000" algn="tl">
                    <a:srgbClr val="000000">
                      <a:alpha val="43137"/>
                    </a:srgbClr>
                  </a:outerShdw>
                </a:effectLst>
              </a:rPr>
              <a:t>Ai Integron p</a:t>
            </a:r>
            <a:r>
              <a:rPr lang="en-IN" sz="2400" b="1" dirty="0">
                <a:solidFill>
                  <a:schemeClr val="bg1"/>
                </a:solidFill>
                <a:effectLst>
                  <a:outerShdw blurRad="38100" dist="38100" dir="2700000" algn="tl">
                    <a:srgbClr val="000000">
                      <a:alpha val="43137"/>
                    </a:srgbClr>
                  </a:outerShdw>
                </a:effectLst>
              </a:rPr>
              <a:t>ë</a:t>
            </a:r>
            <a:r>
              <a:rPr lang="de-DE" sz="2400" b="1" dirty="0">
                <a:solidFill>
                  <a:schemeClr val="bg1"/>
                </a:solidFill>
                <a:effectLst>
                  <a:outerShdw blurRad="38100" dist="38100" dir="2700000" algn="tl">
                    <a:srgbClr val="000000">
                      <a:alpha val="43137"/>
                    </a:srgbClr>
                  </a:outerShdw>
                </a:effectLst>
              </a:rPr>
              <a:t>rpjekjet</a:t>
            </a:r>
          </a:p>
        </p:txBody>
      </p:sp>
      <p:grpSp>
        <p:nvGrpSpPr>
          <p:cNvPr id="4" name="Gruppieren 20">
            <a:extLst>
              <a:ext uri="{FF2B5EF4-FFF2-40B4-BE49-F238E27FC236}">
                <a16:creationId xmlns:a16="http://schemas.microsoft.com/office/drawing/2014/main" id="{2480A87A-B079-7ABB-D2B9-E21EFDF8E9A3}"/>
              </a:ext>
            </a:extLst>
          </p:cNvPr>
          <p:cNvGrpSpPr/>
          <p:nvPr/>
        </p:nvGrpSpPr>
        <p:grpSpPr>
          <a:xfrm rot="615035">
            <a:off x="3545474" y="1176114"/>
            <a:ext cx="6843727" cy="4828387"/>
            <a:chOff x="3992480" y="-886101"/>
            <a:chExt cx="12979772" cy="5971879"/>
          </a:xfrm>
        </p:grpSpPr>
        <p:sp>
          <p:nvSpPr>
            <p:cNvPr id="5" name="Rechteck 21">
              <a:extLst>
                <a:ext uri="{FF2B5EF4-FFF2-40B4-BE49-F238E27FC236}">
                  <a16:creationId xmlns:a16="http://schemas.microsoft.com/office/drawing/2014/main" id="{EC397CC7-911D-52A1-288E-0DE0BB59154A}"/>
                </a:ext>
              </a:extLst>
            </p:cNvPr>
            <p:cNvSpPr/>
            <p:nvPr/>
          </p:nvSpPr>
          <p:spPr bwMode="auto">
            <a:xfrm rot="21216191">
              <a:off x="5159423" y="-886101"/>
              <a:ext cx="11812829" cy="5971879"/>
            </a:xfrm>
            <a:prstGeom prst="rect">
              <a:avLst/>
            </a:prstGeom>
            <a:gradFill flip="none" rotWithShape="1">
              <a:gsLst>
                <a:gs pos="0">
                  <a:srgbClr val="FF75AD">
                    <a:shade val="30000"/>
                    <a:satMod val="115000"/>
                  </a:srgbClr>
                </a:gs>
                <a:gs pos="50000">
                  <a:srgbClr val="FF75AD">
                    <a:shade val="67500"/>
                    <a:satMod val="115000"/>
                  </a:srgbClr>
                </a:gs>
                <a:gs pos="100000">
                  <a:srgbClr val="FF75AD">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457200" indent="-457200">
                <a:spcAft>
                  <a:spcPts val="1200"/>
                </a:spcAft>
                <a:buFont typeface="Arial" pitchFamily="34" charset="0"/>
                <a:buChar char="•"/>
              </a:pPr>
              <a:r>
                <a:rPr lang="en-IN" sz="2000" b="1" dirty="0" err="1">
                  <a:solidFill>
                    <a:schemeClr val="bg1"/>
                  </a:solidFill>
                  <a:cs typeface="MV Boli" pitchFamily="2" charset="0"/>
                </a:rPr>
                <a:t>Funksioni</a:t>
              </a:r>
              <a:r>
                <a:rPr lang="en-IN" sz="2000" b="1" dirty="0">
                  <a:solidFill>
                    <a:schemeClr val="bg1"/>
                  </a:solidFill>
                  <a:cs typeface="MV Boli" pitchFamily="2" charset="0"/>
                </a:rPr>
                <a:t> </a:t>
              </a:r>
              <a:r>
                <a:rPr lang="en-IN" sz="2000" b="1" dirty="0" err="1">
                  <a:solidFill>
                    <a:schemeClr val="bg1"/>
                  </a:solidFill>
                  <a:cs typeface="MV Boli" pitchFamily="2" charset="0"/>
                </a:rPr>
                <a:t>drejtues</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sqarimin</a:t>
              </a:r>
              <a:r>
                <a:rPr lang="en-IN" sz="2000" b="1" dirty="0">
                  <a:solidFill>
                    <a:schemeClr val="bg1"/>
                  </a:solidFill>
                  <a:cs typeface="MV Boli" pitchFamily="2" charset="0"/>
                </a:rPr>
                <a:t> e </a:t>
              </a:r>
              <a:r>
                <a:rPr lang="en-IN" sz="2000" b="1" dirty="0" err="1">
                  <a:solidFill>
                    <a:schemeClr val="bg1"/>
                  </a:solidFill>
                  <a:cs typeface="MV Boli" pitchFamily="2" charset="0"/>
                </a:rPr>
                <a:t>rolit</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çdo</a:t>
              </a:r>
              <a:r>
                <a:rPr lang="en-IN" sz="2000" b="1" dirty="0">
                  <a:solidFill>
                    <a:schemeClr val="bg1"/>
                  </a:solidFill>
                  <a:cs typeface="MV Boli" pitchFamily="2" charset="0"/>
                </a:rPr>
                <a:t> </a:t>
              </a:r>
              <a:r>
                <a:rPr lang="en-IN" sz="2000" b="1" dirty="0" err="1">
                  <a:solidFill>
                    <a:schemeClr val="bg1"/>
                  </a:solidFill>
                  <a:cs typeface="MV Boli" pitchFamily="2" charset="0"/>
                </a:rPr>
                <a:t>vartësi</a:t>
              </a:r>
              <a:r>
                <a:rPr lang="en-IN" sz="2000" b="1" dirty="0">
                  <a:solidFill>
                    <a:schemeClr val="bg1"/>
                  </a:solidFill>
                  <a:cs typeface="MV Boli" pitchFamily="2" charset="0"/>
                </a:rPr>
                <a:t> </a:t>
              </a:r>
              <a:r>
                <a:rPr lang="en-IN" sz="2000" b="1" dirty="0" err="1">
                  <a:solidFill>
                    <a:schemeClr val="bg1"/>
                  </a:solidFill>
                  <a:cs typeface="MV Boli" pitchFamily="2" charset="0"/>
                </a:rPr>
                <a:t>ndaj</a:t>
              </a:r>
              <a:r>
                <a:rPr lang="en-IN" sz="2000" b="1" dirty="0">
                  <a:solidFill>
                    <a:schemeClr val="bg1"/>
                  </a:solidFill>
                  <a:cs typeface="MV Boli" pitchFamily="2" charset="0"/>
                </a:rPr>
                <a:t> </a:t>
              </a:r>
              <a:r>
                <a:rPr lang="en-IN" sz="2000" b="1" dirty="0" err="1">
                  <a:solidFill>
                    <a:schemeClr val="bg1"/>
                  </a:solidFill>
                  <a:cs typeface="MV Boli" pitchFamily="2" charset="0"/>
                </a:rPr>
                <a:t>punës</a:t>
              </a:r>
              <a:r>
                <a:rPr lang="en-IN" sz="2000" b="1" dirty="0">
                  <a:solidFill>
                    <a:schemeClr val="bg1"/>
                  </a:solidFill>
                  <a:cs typeface="MV Boli" pitchFamily="2" charset="0"/>
                </a:rPr>
                <a:t> </a:t>
              </a:r>
              <a:r>
                <a:rPr lang="en-IN" sz="2000" b="1" dirty="0" err="1">
                  <a:solidFill>
                    <a:schemeClr val="bg1"/>
                  </a:solidFill>
                  <a:cs typeface="MV Boli" pitchFamily="2" charset="0"/>
                </a:rPr>
                <a:t>së</a:t>
              </a:r>
              <a:r>
                <a:rPr lang="en-IN" sz="2000" b="1" dirty="0">
                  <a:solidFill>
                    <a:schemeClr val="bg1"/>
                  </a:solidFill>
                  <a:cs typeface="MV Boli" pitchFamily="2" charset="0"/>
                </a:rPr>
                <a:t> </a:t>
              </a:r>
              <a:r>
                <a:rPr lang="en-IN" sz="2000" b="1" dirty="0" err="1">
                  <a:solidFill>
                    <a:schemeClr val="bg1"/>
                  </a:solidFill>
                  <a:cs typeface="MV Boli" pitchFamily="2" charset="0"/>
                </a:rPr>
                <a:t>tij</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Burimet</a:t>
              </a:r>
              <a:r>
                <a:rPr lang="en-IN" sz="2000" b="1" dirty="0">
                  <a:solidFill>
                    <a:schemeClr val="bg1"/>
                  </a:solidFill>
                  <a:cs typeface="MV Boli" pitchFamily="2" charset="0"/>
                </a:rPr>
                <a:t> </a:t>
              </a:r>
              <a:r>
                <a:rPr lang="en-IN" sz="2000" b="1" dirty="0" err="1">
                  <a:solidFill>
                    <a:schemeClr val="bg1"/>
                  </a:solidFill>
                  <a:cs typeface="MV Boli" pitchFamily="2" charset="0"/>
                </a:rPr>
                <a:t>mund</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përdoren</a:t>
              </a:r>
              <a:r>
                <a:rPr lang="en-IN" sz="2000" b="1" dirty="0">
                  <a:solidFill>
                    <a:schemeClr val="bg1"/>
                  </a:solidFill>
                  <a:cs typeface="MV Boli" pitchFamily="2" charset="0"/>
                </a:rPr>
                <a:t> </a:t>
              </a:r>
              <a:r>
                <a:rPr lang="en-IN" sz="2000" b="1" dirty="0" err="1">
                  <a:solidFill>
                    <a:schemeClr val="bg1"/>
                  </a:solidFill>
                  <a:cs typeface="MV Boli" pitchFamily="2" charset="0"/>
                </a:rPr>
                <a:t>siç</a:t>
              </a:r>
              <a:r>
                <a:rPr lang="en-IN" sz="2000" b="1" dirty="0">
                  <a:solidFill>
                    <a:schemeClr val="bg1"/>
                  </a:solidFill>
                  <a:cs typeface="MV Boli" pitchFamily="2" charset="0"/>
                </a:rPr>
                <a:t> </a:t>
              </a:r>
              <a:r>
                <a:rPr lang="en-IN" sz="2000" b="1" dirty="0" err="1">
                  <a:solidFill>
                    <a:schemeClr val="bg1"/>
                  </a:solidFill>
                  <a:cs typeface="MV Boli" pitchFamily="2" charset="0"/>
                </a:rPr>
                <a:t>duhet</a:t>
              </a:r>
              <a:r>
                <a:rPr lang="en-IN" sz="2000" b="1" dirty="0">
                  <a:solidFill>
                    <a:schemeClr val="bg1"/>
                  </a:solidFill>
                  <a:cs typeface="MV Boli" pitchFamily="2" charset="0"/>
                </a:rPr>
                <a:t> </a:t>
              </a:r>
              <a:r>
                <a:rPr lang="en-IN" sz="2000" b="1" dirty="0" err="1">
                  <a:solidFill>
                    <a:schemeClr val="bg1"/>
                  </a:solidFill>
                  <a:cs typeface="MV Boli" pitchFamily="2" charset="0"/>
                </a:rPr>
                <a:t>vetëm</a:t>
              </a:r>
              <a:r>
                <a:rPr lang="en-IN" sz="2000" b="1" dirty="0">
                  <a:solidFill>
                    <a:schemeClr val="bg1"/>
                  </a:solidFill>
                  <a:cs typeface="MV Boli" pitchFamily="2" charset="0"/>
                </a:rPr>
                <a:t> </a:t>
              </a:r>
              <a:r>
                <a:rPr lang="en-IN" sz="2000" b="1" dirty="0" err="1">
                  <a:solidFill>
                    <a:schemeClr val="bg1"/>
                  </a:solidFill>
                  <a:cs typeface="MV Boli" pitchFamily="2" charset="0"/>
                </a:rPr>
                <a:t>kur</a:t>
              </a:r>
              <a:r>
                <a:rPr lang="en-IN" sz="2000" b="1" dirty="0">
                  <a:solidFill>
                    <a:schemeClr val="bg1"/>
                  </a:solidFill>
                  <a:cs typeface="MV Boli" pitchFamily="2" charset="0"/>
                </a:rPr>
                <a:t> </a:t>
              </a:r>
              <a:r>
                <a:rPr lang="en-IN" sz="2000" b="1" dirty="0" err="1">
                  <a:solidFill>
                    <a:schemeClr val="bg1"/>
                  </a:solidFill>
                  <a:cs typeface="MV Boli" pitchFamily="2" charset="0"/>
                </a:rPr>
                <a:t>mënjanohen</a:t>
              </a:r>
              <a:r>
                <a:rPr lang="en-IN" sz="2000" b="1" dirty="0">
                  <a:solidFill>
                    <a:schemeClr val="bg1"/>
                  </a:solidFill>
                  <a:cs typeface="MV Boli" pitchFamily="2" charset="0"/>
                </a:rPr>
                <a:t> </a:t>
              </a:r>
              <a:r>
                <a:rPr lang="en-IN" sz="2000" b="1" dirty="0" err="1">
                  <a:solidFill>
                    <a:schemeClr val="bg1"/>
                  </a:solidFill>
                  <a:cs typeface="MV Boli" pitchFamily="2" charset="0"/>
                </a:rPr>
                <a:t>humbjet</a:t>
              </a:r>
              <a:r>
                <a:rPr lang="en-IN" sz="2000" b="1" dirty="0">
                  <a:solidFill>
                    <a:schemeClr val="bg1"/>
                  </a:solidFill>
                  <a:cs typeface="MV Boli" pitchFamily="2" charset="0"/>
                </a:rPr>
                <a:t>, </a:t>
              </a:r>
              <a:r>
                <a:rPr lang="en-IN" sz="2000" b="1" dirty="0" err="1">
                  <a:solidFill>
                    <a:schemeClr val="bg1"/>
                  </a:solidFill>
                  <a:cs typeface="MV Boli" pitchFamily="2" charset="0"/>
                </a:rPr>
                <a:t>rriten</a:t>
              </a:r>
              <a:r>
                <a:rPr lang="en-IN" sz="2000" b="1" dirty="0">
                  <a:solidFill>
                    <a:schemeClr val="bg1"/>
                  </a:solidFill>
                  <a:cs typeface="MV Boli" pitchFamily="2" charset="0"/>
                </a:rPr>
                <a:t> </a:t>
              </a:r>
              <a:r>
                <a:rPr lang="en-IN" sz="2000" b="1" dirty="0" err="1">
                  <a:solidFill>
                    <a:schemeClr val="bg1"/>
                  </a:solidFill>
                  <a:cs typeface="MV Boli" pitchFamily="2" charset="0"/>
                </a:rPr>
                <a:t>përpjekjet</a:t>
              </a:r>
              <a:r>
                <a:rPr lang="en-IN" sz="2000" b="1" dirty="0">
                  <a:solidFill>
                    <a:schemeClr val="bg1"/>
                  </a:solidFill>
                  <a:cs typeface="MV Boli" pitchFamily="2" charset="0"/>
                </a:rPr>
                <a:t>, </a:t>
              </a:r>
              <a:r>
                <a:rPr lang="en-IN" sz="2000" b="1" dirty="0" err="1">
                  <a:solidFill>
                    <a:schemeClr val="bg1"/>
                  </a:solidFill>
                  <a:cs typeface="MV Boli" pitchFamily="2" charset="0"/>
                </a:rPr>
                <a:t>tejkalohet</a:t>
              </a:r>
              <a:r>
                <a:rPr lang="en-IN" sz="2000" b="1" dirty="0">
                  <a:solidFill>
                    <a:schemeClr val="bg1"/>
                  </a:solidFill>
                  <a:cs typeface="MV Boli" pitchFamily="2" charset="0"/>
                </a:rPr>
                <a:t> </a:t>
              </a:r>
              <a:r>
                <a:rPr lang="en-IN" sz="2000" b="1" dirty="0" err="1">
                  <a:solidFill>
                    <a:schemeClr val="bg1"/>
                  </a:solidFill>
                  <a:cs typeface="MV Boli" pitchFamily="2" charset="0"/>
                </a:rPr>
                <a:t>performanca</a:t>
              </a:r>
              <a:r>
                <a:rPr lang="en-IN" sz="2000" b="1" dirty="0">
                  <a:solidFill>
                    <a:schemeClr val="bg1"/>
                  </a:solidFill>
                  <a:cs typeface="MV Boli" pitchFamily="2" charset="0"/>
                </a:rPr>
                <a:t>, </a:t>
              </a:r>
              <a:r>
                <a:rPr lang="en-IN" sz="2000" b="1" dirty="0" err="1">
                  <a:solidFill>
                    <a:schemeClr val="bg1"/>
                  </a:solidFill>
                  <a:cs typeface="MV Boli" pitchFamily="2" charset="0"/>
                </a:rPr>
                <a:t>etj</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Nëpërmjet</a:t>
              </a:r>
              <a:r>
                <a:rPr lang="en-IN" sz="2000" b="1" dirty="0">
                  <a:solidFill>
                    <a:schemeClr val="bg1"/>
                  </a:solidFill>
                  <a:cs typeface="MV Boli" pitchFamily="2" charset="0"/>
                </a:rPr>
                <a:t> </a:t>
              </a:r>
              <a:r>
                <a:rPr lang="en-IN" sz="2000" b="1" dirty="0" err="1">
                  <a:solidFill>
                    <a:schemeClr val="bg1"/>
                  </a:solidFill>
                  <a:cs typeface="MV Boli" pitchFamily="2" charset="0"/>
                </a:rPr>
                <a:t>drejtimit</a:t>
              </a:r>
              <a:r>
                <a:rPr lang="en-IN" sz="2000" b="1" dirty="0">
                  <a:solidFill>
                    <a:schemeClr val="bg1"/>
                  </a:solidFill>
                  <a:cs typeface="MV Boli" pitchFamily="2" charset="0"/>
                </a:rPr>
                <a:t>, </a:t>
              </a:r>
              <a:r>
                <a:rPr lang="en-IN" sz="2000" b="1" dirty="0" err="1">
                  <a:solidFill>
                    <a:schemeClr val="bg1"/>
                  </a:solidFill>
                  <a:cs typeface="MV Boli" pitchFamily="2" charset="0"/>
                </a:rPr>
                <a:t>roli</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vartësve</a:t>
              </a:r>
              <a:r>
                <a:rPr lang="en-IN" sz="2000" b="1" dirty="0">
                  <a:solidFill>
                    <a:schemeClr val="bg1"/>
                  </a:solidFill>
                  <a:cs typeface="MV Boli" pitchFamily="2" charset="0"/>
                </a:rPr>
                <a:t> </a:t>
              </a:r>
              <a:r>
                <a:rPr lang="en-IN" sz="2000" b="1" dirty="0" err="1">
                  <a:solidFill>
                    <a:schemeClr val="bg1"/>
                  </a:solidFill>
                  <a:cs typeface="MV Boli" pitchFamily="2" charset="0"/>
                </a:rPr>
                <a:t>bëhet</a:t>
              </a:r>
              <a:r>
                <a:rPr lang="en-IN" sz="2000" b="1" dirty="0">
                  <a:solidFill>
                    <a:schemeClr val="bg1"/>
                  </a:solidFill>
                  <a:cs typeface="MV Boli" pitchFamily="2" charset="0"/>
                </a:rPr>
                <a:t> </a:t>
              </a:r>
              <a:r>
                <a:rPr lang="en-IN" sz="2000" b="1" dirty="0" err="1">
                  <a:solidFill>
                    <a:schemeClr val="bg1"/>
                  </a:solidFill>
                  <a:cs typeface="MV Boli" pitchFamily="2" charset="0"/>
                </a:rPr>
                <a:t>i</a:t>
              </a:r>
              <a:r>
                <a:rPr lang="en-IN" sz="2000" b="1" dirty="0">
                  <a:solidFill>
                    <a:schemeClr val="bg1"/>
                  </a:solidFill>
                  <a:cs typeface="MV Boli" pitchFamily="2" charset="0"/>
                </a:rPr>
                <a:t> </a:t>
              </a:r>
              <a:r>
                <a:rPr lang="en-IN" sz="2000" b="1" dirty="0" err="1">
                  <a:solidFill>
                    <a:schemeClr val="bg1"/>
                  </a:solidFill>
                  <a:cs typeface="MV Boli" pitchFamily="2" charset="0"/>
                </a:rPr>
                <a:t>qartë</a:t>
              </a:r>
              <a:r>
                <a:rPr lang="en-IN" sz="2000" b="1" dirty="0">
                  <a:solidFill>
                    <a:schemeClr val="bg1"/>
                  </a:solidFill>
                  <a:cs typeface="MV Boli" pitchFamily="2" charset="0"/>
                </a:rPr>
                <a:t> </a:t>
              </a:r>
              <a:r>
                <a:rPr lang="en-IN" sz="2000" b="1" dirty="0" err="1">
                  <a:solidFill>
                    <a:schemeClr val="bg1"/>
                  </a:solidFill>
                  <a:cs typeface="MV Boli" pitchFamily="2" charset="0"/>
                </a:rPr>
                <a:t>ndërsa</a:t>
              </a:r>
              <a:r>
                <a:rPr lang="en-IN" sz="2000" b="1" dirty="0">
                  <a:solidFill>
                    <a:schemeClr val="bg1"/>
                  </a:solidFill>
                  <a:cs typeface="MV Boli" pitchFamily="2" charset="0"/>
                </a:rPr>
                <a:t> </a:t>
              </a:r>
              <a:r>
                <a:rPr lang="en-IN" sz="2000" b="1" dirty="0" err="1">
                  <a:solidFill>
                    <a:schemeClr val="bg1"/>
                  </a:solidFill>
                  <a:cs typeface="MV Boli" pitchFamily="2" charset="0"/>
                </a:rPr>
                <a:t>menaxheri</a:t>
              </a:r>
              <a:r>
                <a:rPr lang="en-IN" sz="2000" b="1" dirty="0">
                  <a:solidFill>
                    <a:schemeClr val="bg1"/>
                  </a:solidFill>
                  <a:cs typeface="MV Boli" pitchFamily="2" charset="0"/>
                </a:rPr>
                <a:t> </a:t>
              </a:r>
              <a:r>
                <a:rPr lang="en-IN" sz="2000" b="1" dirty="0" err="1">
                  <a:solidFill>
                    <a:schemeClr val="bg1"/>
                  </a:solidFill>
                  <a:cs typeface="MV Boli" pitchFamily="2" charset="0"/>
                </a:rPr>
                <a:t>përdor</a:t>
              </a:r>
              <a:r>
                <a:rPr lang="en-IN" sz="2000" b="1" dirty="0">
                  <a:solidFill>
                    <a:schemeClr val="bg1"/>
                  </a:solidFill>
                  <a:cs typeface="MV Boli" pitchFamily="2" charset="0"/>
                </a:rPr>
                <a:t> </a:t>
              </a:r>
              <a:r>
                <a:rPr lang="en-IN" sz="2000" b="1" dirty="0" err="1">
                  <a:solidFill>
                    <a:schemeClr val="bg1"/>
                  </a:solidFill>
                  <a:cs typeface="MV Boli" pitchFamily="2" charset="0"/>
                </a:rPr>
                <a:t>aftësitë</a:t>
              </a:r>
              <a:r>
                <a:rPr lang="en-IN" sz="2000" b="1" dirty="0">
                  <a:solidFill>
                    <a:schemeClr val="bg1"/>
                  </a:solidFill>
                  <a:cs typeface="MV Boli" pitchFamily="2" charset="0"/>
                </a:rPr>
                <a:t> e </a:t>
              </a:r>
              <a:r>
                <a:rPr lang="en-IN" sz="2000" b="1" dirty="0" err="1">
                  <a:solidFill>
                    <a:schemeClr val="bg1"/>
                  </a:solidFill>
                  <a:cs typeface="MV Boli" pitchFamily="2" charset="0"/>
                </a:rPr>
                <a:t>tij</a:t>
              </a:r>
              <a:r>
                <a:rPr lang="en-IN" sz="2000" b="1" dirty="0">
                  <a:solidFill>
                    <a:schemeClr val="bg1"/>
                  </a:solidFill>
                  <a:cs typeface="MV Boli" pitchFamily="2" charset="0"/>
                </a:rPr>
                <a:t> </a:t>
              </a:r>
              <a:r>
                <a:rPr lang="en-IN" sz="2000" b="1" dirty="0" err="1">
                  <a:solidFill>
                    <a:schemeClr val="bg1"/>
                  </a:solidFill>
                  <a:cs typeface="MV Boli" pitchFamily="2" charset="0"/>
                </a:rPr>
                <a:t>mbikëqyrëse</a:t>
              </a:r>
              <a:r>
                <a:rPr lang="en-IN" sz="2000" b="1" dirty="0">
                  <a:solidFill>
                    <a:schemeClr val="bg1"/>
                  </a:solidFill>
                  <a:cs typeface="MV Boli" pitchFamily="2" charset="0"/>
                </a:rPr>
                <a:t>, </a:t>
              </a:r>
              <a:r>
                <a:rPr lang="en-IN" sz="2000" b="1" dirty="0" err="1">
                  <a:solidFill>
                    <a:schemeClr val="bg1"/>
                  </a:solidFill>
                  <a:cs typeface="MV Boli" pitchFamily="2" charset="0"/>
                </a:rPr>
                <a:t>drejtuese</a:t>
              </a:r>
              <a:r>
                <a:rPr lang="en-IN" sz="2000" b="1" dirty="0">
                  <a:solidFill>
                    <a:schemeClr val="bg1"/>
                  </a:solidFill>
                  <a:cs typeface="MV Boli" pitchFamily="2" charset="0"/>
                </a:rPr>
                <a:t>, </a:t>
              </a:r>
              <a:r>
                <a:rPr lang="en-IN" sz="2000" b="1" dirty="0" err="1">
                  <a:solidFill>
                    <a:schemeClr val="bg1"/>
                  </a:solidFill>
                  <a:cs typeface="MV Boli" pitchFamily="2" charset="0"/>
                </a:rPr>
                <a:t>udhëzuese</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motivuese</a:t>
              </a:r>
              <a:r>
                <a:rPr lang="en-IN" sz="2000" b="1" dirty="0">
                  <a:solidFill>
                    <a:schemeClr val="bg1"/>
                  </a:solidFill>
                  <a:cs typeface="MV Boli" pitchFamily="2" charset="0"/>
                </a:rPr>
                <a:t> </a:t>
              </a:r>
              <a:r>
                <a:rPr lang="en-IN" sz="2000" b="1" dirty="0" err="1">
                  <a:solidFill>
                    <a:schemeClr val="bg1"/>
                  </a:solidFill>
                  <a:cs typeface="MV Boli" pitchFamily="2" charset="0"/>
                </a:rPr>
                <a:t>për</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frymëzuar</a:t>
              </a:r>
              <a:r>
                <a:rPr lang="en-IN" sz="2000" b="1" dirty="0">
                  <a:solidFill>
                    <a:schemeClr val="bg1"/>
                  </a:solidFill>
                  <a:cs typeface="MV Boli" pitchFamily="2" charset="0"/>
                </a:rPr>
                <a:t> </a:t>
              </a:r>
              <a:r>
                <a:rPr lang="en-IN" sz="2000" b="1" dirty="0" err="1">
                  <a:solidFill>
                    <a:schemeClr val="bg1"/>
                  </a:solidFill>
                  <a:cs typeface="MV Boli" pitchFamily="2" charset="0"/>
                </a:rPr>
                <a:t>vartësit</a:t>
              </a:r>
              <a:r>
                <a:rPr lang="en-IN" sz="2000" b="1" dirty="0">
                  <a:solidFill>
                    <a:schemeClr val="bg1"/>
                  </a:solidFill>
                  <a:cs typeface="MV Boli" pitchFamily="2" charset="0"/>
                </a:rPr>
                <a:t>.</a:t>
              </a:r>
            </a:p>
            <a:p>
              <a:pPr marL="457200" indent="-457200">
                <a:spcAft>
                  <a:spcPts val="1200"/>
                </a:spcAft>
                <a:buFont typeface="Arial" pitchFamily="34" charset="0"/>
                <a:buChar char="•"/>
              </a:pPr>
              <a:r>
                <a:rPr lang="en-IN" sz="2000" b="1" dirty="0" err="1">
                  <a:solidFill>
                    <a:schemeClr val="bg1"/>
                  </a:solidFill>
                  <a:cs typeface="MV Boli" pitchFamily="2" charset="0"/>
                </a:rPr>
                <a:t>Kjo</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shfrytëzimin</a:t>
              </a:r>
              <a:r>
                <a:rPr lang="en-IN" sz="2000" b="1" dirty="0">
                  <a:solidFill>
                    <a:schemeClr val="bg1"/>
                  </a:solidFill>
                  <a:cs typeface="MV Boli" pitchFamily="2" charset="0"/>
                </a:rPr>
                <a:t> </a:t>
              </a:r>
              <a:r>
                <a:rPr lang="en-IN" sz="2000" b="1" dirty="0" err="1">
                  <a:solidFill>
                    <a:schemeClr val="bg1"/>
                  </a:solidFill>
                  <a:cs typeface="MV Boli" pitchFamily="2" charset="0"/>
                </a:rPr>
                <a:t>maksimal</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mundshëm</a:t>
              </a:r>
              <a:r>
                <a:rPr lang="en-IN" sz="2000" b="1" dirty="0">
                  <a:solidFill>
                    <a:schemeClr val="bg1"/>
                  </a:solidFill>
                  <a:cs typeface="MV Boli" pitchFamily="2" charset="0"/>
                </a:rPr>
                <a:t> </a:t>
              </a:r>
              <a:r>
                <a:rPr lang="en-IN" sz="2000" b="1" dirty="0" err="1">
                  <a:solidFill>
                    <a:schemeClr val="bg1"/>
                  </a:solidFill>
                  <a:cs typeface="MV Boli" pitchFamily="2" charset="0"/>
                </a:rPr>
                <a:t>të</a:t>
              </a:r>
              <a:r>
                <a:rPr lang="en-IN" sz="2000" b="1" dirty="0">
                  <a:solidFill>
                    <a:schemeClr val="bg1"/>
                  </a:solidFill>
                  <a:cs typeface="MV Boli" pitchFamily="2" charset="0"/>
                </a:rPr>
                <a:t> </a:t>
              </a:r>
              <a:r>
                <a:rPr lang="en-IN" sz="2000" b="1" dirty="0" err="1">
                  <a:solidFill>
                    <a:schemeClr val="bg1"/>
                  </a:solidFill>
                  <a:cs typeface="MV Boli" pitchFamily="2" charset="0"/>
                </a:rPr>
                <a:t>burimeve</a:t>
              </a:r>
              <a:r>
                <a:rPr lang="en-IN" sz="2000" b="1" dirty="0">
                  <a:solidFill>
                    <a:schemeClr val="bg1"/>
                  </a:solidFill>
                  <a:cs typeface="MV Boli" pitchFamily="2" charset="0"/>
                </a:rPr>
                <a:t> </a:t>
              </a:r>
              <a:r>
                <a:rPr lang="en-IN" sz="2000" b="1" dirty="0" err="1">
                  <a:solidFill>
                    <a:schemeClr val="bg1"/>
                  </a:solidFill>
                  <a:cs typeface="MV Boli" pitchFamily="2" charset="0"/>
                </a:rPr>
                <a:t>njerëzore</a:t>
              </a:r>
              <a:r>
                <a:rPr lang="en-IN" sz="2000" b="1" dirty="0">
                  <a:solidFill>
                    <a:schemeClr val="bg1"/>
                  </a:solidFill>
                  <a:cs typeface="MV Boli" pitchFamily="2" charset="0"/>
                </a:rPr>
                <a:t>, </a:t>
              </a:r>
              <a:r>
                <a:rPr lang="en-IN" sz="2000" b="1" dirty="0" err="1">
                  <a:solidFill>
                    <a:schemeClr val="bg1"/>
                  </a:solidFill>
                  <a:cs typeface="MV Boli" pitchFamily="2" charset="0"/>
                </a:rPr>
                <a:t>makinerive</a:t>
              </a:r>
              <a:r>
                <a:rPr lang="en-IN" sz="2000" b="1" dirty="0">
                  <a:solidFill>
                    <a:schemeClr val="bg1"/>
                  </a:solidFill>
                  <a:cs typeface="MV Boli" pitchFamily="2" charset="0"/>
                </a:rPr>
                <a:t>, </a:t>
              </a:r>
              <a:r>
                <a:rPr lang="en-IN" sz="2000" b="1" dirty="0" err="1">
                  <a:solidFill>
                    <a:schemeClr val="bg1"/>
                  </a:solidFill>
                  <a:cs typeface="MV Boli" pitchFamily="2" charset="0"/>
                </a:rPr>
                <a:t>materialeve</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parave</a:t>
              </a:r>
              <a:r>
                <a:rPr lang="en-IN" sz="2000" b="1" dirty="0">
                  <a:solidFill>
                    <a:schemeClr val="bg1"/>
                  </a:solidFill>
                  <a:cs typeface="MV Boli" pitchFamily="2" charset="0"/>
                </a:rPr>
                <a:t> </a:t>
              </a:r>
              <a:r>
                <a:rPr lang="en-IN" sz="2000" b="1" dirty="0" err="1">
                  <a:solidFill>
                    <a:schemeClr val="bg1"/>
                  </a:solidFill>
                  <a:cs typeface="MV Boli" pitchFamily="2" charset="0"/>
                </a:rPr>
                <a:t>që</a:t>
              </a:r>
              <a:r>
                <a:rPr lang="en-IN" sz="2000" b="1" dirty="0">
                  <a:solidFill>
                    <a:schemeClr val="bg1"/>
                  </a:solidFill>
                  <a:cs typeface="MV Boli" pitchFamily="2" charset="0"/>
                </a:rPr>
                <a:t> </a:t>
              </a:r>
              <a:r>
                <a:rPr lang="en-IN" sz="2000" b="1" dirty="0" err="1">
                  <a:solidFill>
                    <a:schemeClr val="bg1"/>
                  </a:solidFill>
                  <a:cs typeface="MV Boli" pitchFamily="2" charset="0"/>
                </a:rPr>
                <a:t>ndihmon</a:t>
              </a:r>
              <a:r>
                <a:rPr lang="en-IN" sz="2000" b="1" dirty="0">
                  <a:solidFill>
                    <a:schemeClr val="bg1"/>
                  </a:solidFill>
                  <a:cs typeface="MV Boli" pitchFamily="2" charset="0"/>
                </a:rPr>
                <a:t> </a:t>
              </a:r>
              <a:r>
                <a:rPr lang="en-IN" sz="2000" b="1" dirty="0" err="1">
                  <a:solidFill>
                    <a:schemeClr val="bg1"/>
                  </a:solidFill>
                  <a:cs typeface="MV Boli" pitchFamily="2" charset="0"/>
                </a:rPr>
                <a:t>në</a:t>
              </a:r>
              <a:r>
                <a:rPr lang="en-IN" sz="2000" b="1" dirty="0">
                  <a:solidFill>
                    <a:schemeClr val="bg1"/>
                  </a:solidFill>
                  <a:cs typeface="MV Boli" pitchFamily="2" charset="0"/>
                </a:rPr>
                <a:t> </a:t>
              </a:r>
              <a:r>
                <a:rPr lang="en-IN" sz="2000" b="1" dirty="0" err="1">
                  <a:solidFill>
                    <a:schemeClr val="bg1"/>
                  </a:solidFill>
                  <a:cs typeface="MV Boli" pitchFamily="2" charset="0"/>
                </a:rPr>
                <a:t>uljen</a:t>
              </a:r>
              <a:r>
                <a:rPr lang="en-IN" sz="2000" b="1" dirty="0">
                  <a:solidFill>
                    <a:schemeClr val="bg1"/>
                  </a:solidFill>
                  <a:cs typeface="MV Boli" pitchFamily="2" charset="0"/>
                </a:rPr>
                <a:t> e </a:t>
              </a:r>
              <a:r>
                <a:rPr lang="en-IN" sz="2000" b="1" dirty="0" err="1">
                  <a:solidFill>
                    <a:schemeClr val="bg1"/>
                  </a:solidFill>
                  <a:cs typeface="MV Boli" pitchFamily="2" charset="0"/>
                </a:rPr>
                <a:t>kostove</a:t>
              </a:r>
              <a:r>
                <a:rPr lang="en-IN" sz="2000" b="1" dirty="0">
                  <a:solidFill>
                    <a:schemeClr val="bg1"/>
                  </a:solidFill>
                  <a:cs typeface="MV Boli" pitchFamily="2" charset="0"/>
                </a:rPr>
                <a:t> </a:t>
              </a:r>
              <a:r>
                <a:rPr lang="en-IN" sz="2000" b="1" dirty="0" err="1">
                  <a:solidFill>
                    <a:schemeClr val="bg1"/>
                  </a:solidFill>
                  <a:cs typeface="MV Boli" pitchFamily="2" charset="0"/>
                </a:rPr>
                <a:t>dhe</a:t>
              </a:r>
              <a:r>
                <a:rPr lang="en-IN" sz="2000" b="1" dirty="0">
                  <a:solidFill>
                    <a:schemeClr val="bg1"/>
                  </a:solidFill>
                  <a:cs typeface="MV Boli" pitchFamily="2" charset="0"/>
                </a:rPr>
                <a:t> </a:t>
              </a:r>
              <a:r>
                <a:rPr lang="en-IN" sz="2000" b="1" dirty="0" err="1">
                  <a:solidFill>
                    <a:schemeClr val="bg1"/>
                  </a:solidFill>
                  <a:cs typeface="MV Boli" pitchFamily="2" charset="0"/>
                </a:rPr>
                <a:t>rritjen</a:t>
              </a:r>
              <a:r>
                <a:rPr lang="en-IN" sz="2000" b="1" dirty="0">
                  <a:solidFill>
                    <a:schemeClr val="bg1"/>
                  </a:solidFill>
                  <a:cs typeface="MV Boli" pitchFamily="2" charset="0"/>
                </a:rPr>
                <a:t> e </a:t>
              </a:r>
              <a:r>
                <a:rPr lang="en-IN" sz="2000" b="1" dirty="0" err="1">
                  <a:solidFill>
                    <a:schemeClr val="bg1"/>
                  </a:solidFill>
                  <a:cs typeface="MV Boli" pitchFamily="2" charset="0"/>
                </a:rPr>
                <a:t>fitimeve</a:t>
              </a:r>
              <a:r>
                <a:rPr lang="en-IN" sz="2000" b="1" dirty="0">
                  <a:solidFill>
                    <a:schemeClr val="bg1"/>
                  </a:solidFill>
                  <a:cs typeface="MV Boli" pitchFamily="2" charset="0"/>
                </a:rPr>
                <a:t>.</a:t>
              </a:r>
            </a:p>
            <a:p>
              <a:pPr marL="457200" indent="-457200">
                <a:spcAft>
                  <a:spcPts val="1200"/>
                </a:spcAft>
                <a:buFont typeface="Arial" pitchFamily="34" charset="0"/>
                <a:buChar char="•"/>
              </a:pPr>
              <a:endParaRPr lang="en-IN" sz="2000" b="1" dirty="0">
                <a:solidFill>
                  <a:schemeClr val="bg1"/>
                </a:solidFill>
                <a:cs typeface="MV Boli" pitchFamily="2" charset="0"/>
              </a:endParaRPr>
            </a:p>
          </p:txBody>
        </p:sp>
        <p:pic>
          <p:nvPicPr>
            <p:cNvPr id="20" name="Picture 5" descr="Tessafilm_4">
              <a:extLst>
                <a:ext uri="{FF2B5EF4-FFF2-40B4-BE49-F238E27FC236}">
                  <a16:creationId xmlns:a16="http://schemas.microsoft.com/office/drawing/2014/main" id="{772BFFEC-965E-40BC-E846-C4BC926FD1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19913375">
              <a:off x="3992480" y="-599771"/>
              <a:ext cx="2229621" cy="525902"/>
            </a:xfrm>
            <a:prstGeom prst="rect">
              <a:avLst/>
            </a:prstGeom>
            <a:noFill/>
          </p:spPr>
        </p:pic>
      </p:grpSp>
      <p:grpSp>
        <p:nvGrpSpPr>
          <p:cNvPr id="6" name="Group 5">
            <a:extLst>
              <a:ext uri="{FF2B5EF4-FFF2-40B4-BE49-F238E27FC236}">
                <a16:creationId xmlns:a16="http://schemas.microsoft.com/office/drawing/2014/main" id="{0F171E55-E811-450F-5BF1-61FAAA981806}"/>
              </a:ext>
            </a:extLst>
          </p:cNvPr>
          <p:cNvGrpSpPr/>
          <p:nvPr/>
        </p:nvGrpSpPr>
        <p:grpSpPr>
          <a:xfrm>
            <a:off x="3743322" y="1"/>
            <a:ext cx="6944854" cy="908721"/>
            <a:chOff x="0" y="0"/>
            <a:chExt cx="9164176" cy="908721"/>
          </a:xfrm>
        </p:grpSpPr>
        <p:pic>
          <p:nvPicPr>
            <p:cNvPr id="14" name="Picture 2">
              <a:extLst>
                <a:ext uri="{FF2B5EF4-FFF2-40B4-BE49-F238E27FC236}">
                  <a16:creationId xmlns:a16="http://schemas.microsoft.com/office/drawing/2014/main" id="{4959ABDB-DD89-BD40-B699-6B5E80B6AA6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6D3E28F1-B7B0-2C18-5A52-C4B3AB3B85AE}"/>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7494417A-8CA8-EEC4-AF74-CB89A2AE47FE}"/>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err="1"/>
                <a:t>Drejtimi</a:t>
              </a:r>
              <a:r>
                <a:rPr lang="en-IN" sz="3200" b="1" dirty="0"/>
                <a:t> </a:t>
              </a:r>
              <a:r>
                <a:rPr lang="en-IN" sz="3200" b="1" dirty="0" err="1"/>
                <a:t>siguron</a:t>
              </a:r>
              <a:r>
                <a:rPr lang="en-IN" sz="3200" b="1" dirty="0"/>
                <a:t> </a:t>
              </a:r>
              <a:r>
                <a:rPr lang="en-IN" sz="3200" b="1" dirty="0" err="1"/>
                <a:t>shfrytëzim</a:t>
              </a:r>
              <a:r>
                <a:rPr lang="en-IN" sz="3200" b="1" dirty="0"/>
                <a:t> </a:t>
              </a:r>
              <a:r>
                <a:rPr lang="en-IN" sz="3200" b="1" dirty="0" err="1"/>
                <a:t>efikas</a:t>
              </a:r>
              <a:endParaRPr lang="en-IN" sz="3200" b="1" dirty="0"/>
            </a:p>
          </p:txBody>
        </p:sp>
      </p:grpSp>
      <p:pic>
        <p:nvPicPr>
          <p:cNvPr id="23" name="Picture 22">
            <a:extLst>
              <a:ext uri="{FF2B5EF4-FFF2-40B4-BE49-F238E27FC236}">
                <a16:creationId xmlns:a16="http://schemas.microsoft.com/office/drawing/2014/main" id="{A49FD2FA-7B4A-3026-D304-EA9773B2F7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164266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6500"/>
                            </p:stCondLst>
                            <p:childTnLst>
                              <p:par>
                                <p:cTn id="12" presetID="10" presetClass="entr" presetSubtype="0" fill="hold" grpId="0" nodeType="afterEffect">
                                  <p:stCondLst>
                                    <p:cond delay="1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8250"/>
                            </p:stCondLst>
                            <p:childTnLst>
                              <p:par>
                                <p:cTn id="16" presetID="10" presetClass="entr" presetSubtype="0" fill="hold" grpId="0" nodeType="afterEffect">
                                  <p:stCondLst>
                                    <p:cond delay="1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0000"/>
                            </p:stCondLst>
                            <p:childTnLst>
                              <p:par>
                                <p:cTn id="20" presetID="10" presetClass="entr" presetSubtype="0" fill="hold" grpId="0" nodeType="after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11750"/>
                            </p:stCondLst>
                            <p:childTnLst>
                              <p:par>
                                <p:cTn id="24" presetID="10" presetClass="entr" presetSubtype="0" fill="hold" grpId="0" nodeType="after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3500"/>
                            </p:stCondLst>
                            <p:childTnLst>
                              <p:par>
                                <p:cTn id="28" presetID="10" presetClass="entr" presetSubtype="0" fill="hold" grpId="0" nodeType="afterEffect">
                                  <p:stCondLst>
                                    <p:cond delay="1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2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2427" y="1790704"/>
            <a:ext cx="7629832" cy="4334793"/>
          </a:xfrm>
        </p:spPr>
        <p:txBody>
          <a:bodyPr>
            <a:noAutofit/>
          </a:bodyPr>
          <a:lstStyle/>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Ndarja</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e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punës</a:t>
            </a:r>
            <a:r>
              <a:rPr lang="en-US" sz="2400" i="1" dirty="0">
                <a:latin typeface="Calibri" panose="020F0502020204030204" pitchFamily="34" charset="0"/>
                <a:ea typeface="Calibri" panose="020F0502020204030204" pitchFamily="34" charset="0"/>
                <a:cs typeface="Times New Roman" panose="02020603050405020304" pitchFamily="18" charset="0"/>
              </a:rPr>
              <a:t>	</a:t>
            </a:r>
          </a:p>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Autoriteti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dhe</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përgjegjësia</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Disiplina</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Uniteti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Komandës</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Uniteti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Drejtimit</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Vartësia</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Nënshtrimi</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i</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interesave</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individualë</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ndaj</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interesit</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të</a:t>
            </a:r>
            <a:r>
              <a:rPr lang="en-US" sz="1800" i="1" dirty="0">
                <a:latin typeface="Calibri" panose="020F0502020204030204" pitchFamily="34" charset="0"/>
                <a:ea typeface="Calibri" panose="020F0502020204030204" pitchFamily="34" charset="0"/>
                <a:cs typeface="Times New Roman" panose="02020603050405020304" pitchFamily="18" charset="0"/>
              </a:rPr>
              <a:t> </a:t>
            </a:r>
            <a:r>
              <a:rPr lang="en-US" sz="1800" i="1" dirty="0" err="1">
                <a:latin typeface="Calibri" panose="020F0502020204030204" pitchFamily="34" charset="0"/>
                <a:ea typeface="Calibri" panose="020F0502020204030204" pitchFamily="34" charset="0"/>
                <a:cs typeface="Times New Roman" panose="02020603050405020304" pitchFamily="18" charset="0"/>
              </a:rPr>
              <a:t>organizatës</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AutoNum type="arabicPeriod"/>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Shpërblimi</a:t>
            </a:r>
            <a:endParaRPr lang="en-US" sz="2400" b="1" dirty="0">
              <a:latin typeface="Calibri" pitchFamily="34" charset="0"/>
              <a:cs typeface="Calibri" pitchFamily="34" charset="0"/>
            </a:endParaRPr>
          </a:p>
        </p:txBody>
      </p:sp>
      <p:sp>
        <p:nvSpPr>
          <p:cNvPr id="4" name="Footer Placeholder 3"/>
          <p:cNvSpPr>
            <a:spLocks noGrp="1"/>
          </p:cNvSpPr>
          <p:nvPr>
            <p:ph type="ftr" sz="quarter" idx="11"/>
          </p:nvPr>
        </p:nvSpPr>
        <p:spPr/>
        <p:txBody>
          <a:bodyPr/>
          <a:lstStyle/>
          <a:p>
            <a:r>
              <a:rPr lang="en-US"/>
              <a:t>www.prospectime.com</a:t>
            </a:r>
          </a:p>
        </p:txBody>
      </p:sp>
      <p:sp>
        <p:nvSpPr>
          <p:cNvPr id="7" name="Slide Number Placeholder 6">
            <a:extLst>
              <a:ext uri="{FF2B5EF4-FFF2-40B4-BE49-F238E27FC236}">
                <a16:creationId xmlns:a16="http://schemas.microsoft.com/office/drawing/2014/main" id="{219FC725-39C1-4FF3-8420-1AD5F31585F4}"/>
              </a:ext>
            </a:extLst>
          </p:cNvPr>
          <p:cNvSpPr>
            <a:spLocks noGrp="1"/>
          </p:cNvSpPr>
          <p:nvPr>
            <p:ph type="sldNum" sz="quarter" idx="12"/>
          </p:nvPr>
        </p:nvSpPr>
        <p:spPr/>
        <p:txBody>
          <a:bodyPr/>
          <a:lstStyle/>
          <a:p>
            <a:fld id="{6E9DF4B5-8255-425F-BDA4-2CD793A8C80D}" type="slidenum">
              <a:rPr lang="en-US" smtClean="0"/>
              <a:t>51</a:t>
            </a:fld>
            <a:endParaRPr lang="en-US"/>
          </a:p>
        </p:txBody>
      </p:sp>
      <p:grpSp>
        <p:nvGrpSpPr>
          <p:cNvPr id="5" name="Group 4">
            <a:extLst>
              <a:ext uri="{FF2B5EF4-FFF2-40B4-BE49-F238E27FC236}">
                <a16:creationId xmlns:a16="http://schemas.microsoft.com/office/drawing/2014/main" id="{6B07BE7D-E98B-0985-FE54-61C9A4B89465}"/>
              </a:ext>
            </a:extLst>
          </p:cNvPr>
          <p:cNvGrpSpPr/>
          <p:nvPr/>
        </p:nvGrpSpPr>
        <p:grpSpPr>
          <a:xfrm>
            <a:off x="3743322" y="1"/>
            <a:ext cx="6944854" cy="908721"/>
            <a:chOff x="0" y="0"/>
            <a:chExt cx="9164176" cy="908721"/>
          </a:xfrm>
        </p:grpSpPr>
        <p:pic>
          <p:nvPicPr>
            <p:cNvPr id="8" name="Picture 2">
              <a:extLst>
                <a:ext uri="{FF2B5EF4-FFF2-40B4-BE49-F238E27FC236}">
                  <a16:creationId xmlns:a16="http://schemas.microsoft.com/office/drawing/2014/main" id="{00C7C350-C60C-76E9-02F3-6BAEF95A5E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18FD6D09-D072-BDCB-EDB8-0AA0381E3341}"/>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CF8FD9F9-DC3F-30CE-9D2C-D142FE66CD94}"/>
                </a:ext>
              </a:extLst>
            </p:cNvPr>
            <p:cNvSpPr txBox="1"/>
            <p:nvPr/>
          </p:nvSpPr>
          <p:spPr>
            <a:xfrm>
              <a:off x="392882" y="260648"/>
              <a:ext cx="8524109" cy="584775"/>
            </a:xfrm>
            <a:prstGeom prst="rect">
              <a:avLst/>
            </a:prstGeom>
            <a:solidFill>
              <a:srgbClr val="FFFFFF">
                <a:alpha val="69804"/>
              </a:srgbClr>
            </a:solidFill>
          </p:spPr>
          <p:txBody>
            <a:bodyPr wrap="square" rtlCol="0">
              <a:spAutoFit/>
            </a:bodyPr>
            <a:lstStyle/>
            <a:p>
              <a:pPr algn="ctr"/>
              <a:r>
                <a:rPr lang="en-IN" sz="3200" b="1" dirty="0" err="1"/>
                <a:t>Parimet</a:t>
              </a:r>
              <a:r>
                <a:rPr lang="en-IN" sz="3200" b="1" dirty="0"/>
                <a:t> e </a:t>
              </a:r>
              <a:r>
                <a:rPr lang="en-IN" sz="3200" b="1" dirty="0" err="1"/>
                <a:t>Menaxhimit</a:t>
              </a:r>
              <a:r>
                <a:rPr lang="en-IN" sz="3200" b="1" dirty="0"/>
                <a:t> </a:t>
              </a:r>
              <a:r>
                <a:rPr lang="en-IN" sz="3200" b="1" dirty="0" err="1"/>
                <a:t>të</a:t>
              </a:r>
              <a:r>
                <a:rPr lang="en-IN" sz="3200" b="1" dirty="0"/>
                <a:t> </a:t>
              </a:r>
              <a:r>
                <a:rPr lang="en-IN" sz="3200" b="1" dirty="0" err="1"/>
                <a:t>organizatës</a:t>
              </a:r>
              <a:endParaRPr lang="en-IN" sz="3200" b="1" dirty="0"/>
            </a:p>
          </p:txBody>
        </p:sp>
      </p:grpSp>
      <p:pic>
        <p:nvPicPr>
          <p:cNvPr id="11" name="Picture 10">
            <a:extLst>
              <a:ext uri="{FF2B5EF4-FFF2-40B4-BE49-F238E27FC236}">
                <a16:creationId xmlns:a16="http://schemas.microsoft.com/office/drawing/2014/main" id="{CEA0F1C0-7396-8D5A-FF00-AE887A7E4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
        <p:nvSpPr>
          <p:cNvPr id="15" name="Content Placeholder 2">
            <a:extLst>
              <a:ext uri="{FF2B5EF4-FFF2-40B4-BE49-F238E27FC236}">
                <a16:creationId xmlns:a16="http://schemas.microsoft.com/office/drawing/2014/main" id="{7229DFB9-D82C-0BEA-4348-6C0A1D8C6B3B}"/>
              </a:ext>
            </a:extLst>
          </p:cNvPr>
          <p:cNvSpPr txBox="1">
            <a:spLocks/>
          </p:cNvSpPr>
          <p:nvPr/>
        </p:nvSpPr>
        <p:spPr>
          <a:xfrm>
            <a:off x="1877961" y="1253728"/>
            <a:ext cx="8337755" cy="43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libri" pitchFamily="34" charset="0"/>
                <a:cs typeface="Calibri" pitchFamily="34" charset="0"/>
              </a:rPr>
              <a:t>Teoria e </a:t>
            </a:r>
            <a:r>
              <a:rPr lang="en-US" sz="2000" b="1" dirty="0" err="1">
                <a:latin typeface="Calibri" pitchFamily="34" charset="0"/>
                <a:cs typeface="Calibri" pitchFamily="34" charset="0"/>
              </a:rPr>
              <a:t>menaxhimit</a:t>
            </a:r>
            <a:r>
              <a:rPr lang="en-US" sz="2000" b="1" dirty="0">
                <a:latin typeface="Calibri" pitchFamily="34" charset="0"/>
                <a:cs typeface="Calibri" pitchFamily="34" charset="0"/>
              </a:rPr>
              <a:t> </a:t>
            </a:r>
            <a:r>
              <a:rPr lang="en-US" sz="2000" b="1" dirty="0" err="1">
                <a:latin typeface="Calibri" pitchFamily="34" charset="0"/>
                <a:cs typeface="Calibri" pitchFamily="34" charset="0"/>
              </a:rPr>
              <a:t>të</a:t>
            </a:r>
            <a:r>
              <a:rPr lang="en-US" sz="2000" b="1" dirty="0">
                <a:latin typeface="Calibri" pitchFamily="34" charset="0"/>
                <a:cs typeface="Calibri" pitchFamily="34" charset="0"/>
              </a:rPr>
              <a:t> Henri Fayol </a:t>
            </a:r>
            <a:r>
              <a:rPr lang="en-US" sz="2000" b="1" dirty="0" err="1">
                <a:latin typeface="Calibri" pitchFamily="34" charset="0"/>
                <a:cs typeface="Calibri" pitchFamily="34" charset="0"/>
              </a:rPr>
              <a:t>përfshin</a:t>
            </a:r>
            <a:r>
              <a:rPr lang="en-US" sz="2000" b="1" dirty="0">
                <a:latin typeface="Calibri" pitchFamily="34" charset="0"/>
                <a:cs typeface="Calibri" pitchFamily="34" charset="0"/>
              </a:rPr>
              <a:t> </a:t>
            </a:r>
            <a:r>
              <a:rPr lang="en-US" sz="2000" b="1" dirty="0">
                <a:solidFill>
                  <a:srgbClr val="C00000"/>
                </a:solidFill>
                <a:latin typeface="Calibri" pitchFamily="34" charset="0"/>
                <a:cs typeface="Calibri" pitchFamily="34" charset="0"/>
              </a:rPr>
              <a:t>14 </a:t>
            </a:r>
            <a:r>
              <a:rPr lang="en-US" sz="2000" b="1" dirty="0" err="1">
                <a:solidFill>
                  <a:srgbClr val="C00000"/>
                </a:solidFill>
                <a:latin typeface="Calibri" pitchFamily="34" charset="0"/>
                <a:cs typeface="Calibri" pitchFamily="34" charset="0"/>
              </a:rPr>
              <a:t>parime</a:t>
            </a:r>
            <a:r>
              <a:rPr lang="en-US" sz="2000" b="1" dirty="0">
                <a:latin typeface="Calibri" pitchFamily="34" charset="0"/>
                <a:cs typeface="Calibri" pitchFamily="34" charset="0"/>
              </a:rPr>
              <a:t> </a:t>
            </a:r>
            <a:r>
              <a:rPr lang="en-US" sz="2000" b="1" dirty="0" err="1">
                <a:latin typeface="Calibri" pitchFamily="34" charset="0"/>
                <a:cs typeface="Calibri" pitchFamily="34" charset="0"/>
              </a:rPr>
              <a:t>të</a:t>
            </a:r>
            <a:r>
              <a:rPr lang="en-US" sz="2000" b="1" dirty="0">
                <a:latin typeface="Calibri" pitchFamily="34" charset="0"/>
                <a:cs typeface="Calibri" pitchFamily="34" charset="0"/>
              </a:rPr>
              <a:t> </a:t>
            </a:r>
            <a:r>
              <a:rPr lang="en-US" sz="2000" b="1" dirty="0" err="1">
                <a:latin typeface="Calibri" pitchFamily="34" charset="0"/>
                <a:cs typeface="Calibri" pitchFamily="34" charset="0"/>
              </a:rPr>
              <a:t>menaxhimit</a:t>
            </a:r>
            <a:r>
              <a:rPr lang="en-US" sz="2000" b="1" dirty="0">
                <a:latin typeface="Calibri" pitchFamily="34" charset="0"/>
                <a:cs typeface="Calibri" pitchFamily="34" charset="0"/>
              </a:rPr>
              <a:t>:</a:t>
            </a:r>
          </a:p>
        </p:txBody>
      </p:sp>
    </p:spTree>
    <p:extLst>
      <p:ext uri="{BB962C8B-B14F-4D97-AF65-F5344CB8AC3E}">
        <p14:creationId xmlns:p14="http://schemas.microsoft.com/office/powerpoint/2010/main" val="479974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www.prospectime.com</a:t>
            </a:r>
          </a:p>
        </p:txBody>
      </p:sp>
      <p:sp>
        <p:nvSpPr>
          <p:cNvPr id="7" name="Slide Number Placeholder 6">
            <a:extLst>
              <a:ext uri="{FF2B5EF4-FFF2-40B4-BE49-F238E27FC236}">
                <a16:creationId xmlns:a16="http://schemas.microsoft.com/office/drawing/2014/main" id="{219FC725-39C1-4FF3-8420-1AD5F31585F4}"/>
              </a:ext>
            </a:extLst>
          </p:cNvPr>
          <p:cNvSpPr>
            <a:spLocks noGrp="1"/>
          </p:cNvSpPr>
          <p:nvPr>
            <p:ph type="sldNum" sz="quarter" idx="12"/>
          </p:nvPr>
        </p:nvSpPr>
        <p:spPr/>
        <p:txBody>
          <a:bodyPr/>
          <a:lstStyle/>
          <a:p>
            <a:fld id="{6E9DF4B5-8255-425F-BDA4-2CD793A8C80D}" type="slidenum">
              <a:rPr lang="en-US" smtClean="0"/>
              <a:t>52</a:t>
            </a:fld>
            <a:endParaRPr lang="en-US"/>
          </a:p>
        </p:txBody>
      </p:sp>
      <p:grpSp>
        <p:nvGrpSpPr>
          <p:cNvPr id="5" name="Group 4">
            <a:extLst>
              <a:ext uri="{FF2B5EF4-FFF2-40B4-BE49-F238E27FC236}">
                <a16:creationId xmlns:a16="http://schemas.microsoft.com/office/drawing/2014/main" id="{6B07BE7D-E98B-0985-FE54-61C9A4B89465}"/>
              </a:ext>
            </a:extLst>
          </p:cNvPr>
          <p:cNvGrpSpPr/>
          <p:nvPr/>
        </p:nvGrpSpPr>
        <p:grpSpPr>
          <a:xfrm>
            <a:off x="3743322" y="1"/>
            <a:ext cx="6944854" cy="908721"/>
            <a:chOff x="0" y="0"/>
            <a:chExt cx="9164176" cy="908721"/>
          </a:xfrm>
        </p:grpSpPr>
        <p:pic>
          <p:nvPicPr>
            <p:cNvPr id="8" name="Picture 2">
              <a:extLst>
                <a:ext uri="{FF2B5EF4-FFF2-40B4-BE49-F238E27FC236}">
                  <a16:creationId xmlns:a16="http://schemas.microsoft.com/office/drawing/2014/main" id="{00C7C350-C60C-76E9-02F3-6BAEF95A5E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18FD6D09-D072-BDCB-EDB8-0AA0381E3341}"/>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CF8FD9F9-DC3F-30CE-9D2C-D142FE66CD94}"/>
                </a:ext>
              </a:extLst>
            </p:cNvPr>
            <p:cNvSpPr txBox="1"/>
            <p:nvPr/>
          </p:nvSpPr>
          <p:spPr>
            <a:xfrm>
              <a:off x="392882" y="260648"/>
              <a:ext cx="8524109" cy="584775"/>
            </a:xfrm>
            <a:prstGeom prst="rect">
              <a:avLst/>
            </a:prstGeom>
            <a:solidFill>
              <a:srgbClr val="FFFFFF">
                <a:alpha val="69804"/>
              </a:srgbClr>
            </a:solidFill>
          </p:spPr>
          <p:txBody>
            <a:bodyPr wrap="square" rtlCol="0">
              <a:spAutoFit/>
            </a:bodyPr>
            <a:lstStyle/>
            <a:p>
              <a:pPr algn="ctr"/>
              <a:r>
                <a:rPr lang="en-IN" sz="3200" b="1" dirty="0" err="1"/>
                <a:t>Parimet</a:t>
              </a:r>
              <a:r>
                <a:rPr lang="en-IN" sz="3200" b="1" dirty="0"/>
                <a:t> e </a:t>
              </a:r>
              <a:r>
                <a:rPr lang="en-IN" sz="3200" b="1" dirty="0" err="1"/>
                <a:t>Menaxhimit</a:t>
              </a:r>
              <a:r>
                <a:rPr lang="en-IN" sz="3200" b="1" dirty="0"/>
                <a:t> </a:t>
              </a:r>
              <a:r>
                <a:rPr lang="en-IN" sz="3200" b="1" dirty="0" err="1"/>
                <a:t>të</a:t>
              </a:r>
              <a:r>
                <a:rPr lang="en-IN" sz="3200" b="1" dirty="0"/>
                <a:t> </a:t>
              </a:r>
              <a:r>
                <a:rPr lang="en-IN" sz="3200" b="1" dirty="0" err="1"/>
                <a:t>organizatës</a:t>
              </a:r>
              <a:endParaRPr lang="en-IN" sz="3200" b="1" dirty="0"/>
            </a:p>
          </p:txBody>
        </p:sp>
      </p:grpSp>
      <p:pic>
        <p:nvPicPr>
          <p:cNvPr id="11" name="Picture 10">
            <a:extLst>
              <a:ext uri="{FF2B5EF4-FFF2-40B4-BE49-F238E27FC236}">
                <a16:creationId xmlns:a16="http://schemas.microsoft.com/office/drawing/2014/main" id="{CEA0F1C0-7396-8D5A-FF00-AE887A7E4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
        <p:nvSpPr>
          <p:cNvPr id="15" name="Content Placeholder 2">
            <a:extLst>
              <a:ext uri="{FF2B5EF4-FFF2-40B4-BE49-F238E27FC236}">
                <a16:creationId xmlns:a16="http://schemas.microsoft.com/office/drawing/2014/main" id="{7229DFB9-D82C-0BEA-4348-6C0A1D8C6B3B}"/>
              </a:ext>
            </a:extLst>
          </p:cNvPr>
          <p:cNvSpPr txBox="1">
            <a:spLocks/>
          </p:cNvSpPr>
          <p:nvPr/>
        </p:nvSpPr>
        <p:spPr>
          <a:xfrm>
            <a:off x="1877961" y="1253728"/>
            <a:ext cx="8337755" cy="43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libri" pitchFamily="34" charset="0"/>
                <a:cs typeface="Calibri" pitchFamily="34" charset="0"/>
              </a:rPr>
              <a:t>Teoria e </a:t>
            </a:r>
            <a:r>
              <a:rPr lang="en-US" sz="2000" b="1" dirty="0" err="1">
                <a:latin typeface="Calibri" pitchFamily="34" charset="0"/>
                <a:cs typeface="Calibri" pitchFamily="34" charset="0"/>
              </a:rPr>
              <a:t>menaxhimit</a:t>
            </a:r>
            <a:r>
              <a:rPr lang="en-US" sz="2000" b="1" dirty="0">
                <a:latin typeface="Calibri" pitchFamily="34" charset="0"/>
                <a:cs typeface="Calibri" pitchFamily="34" charset="0"/>
              </a:rPr>
              <a:t> </a:t>
            </a:r>
            <a:r>
              <a:rPr lang="en-US" sz="2000" b="1" dirty="0" err="1">
                <a:latin typeface="Calibri" pitchFamily="34" charset="0"/>
                <a:cs typeface="Calibri" pitchFamily="34" charset="0"/>
              </a:rPr>
              <a:t>të</a:t>
            </a:r>
            <a:r>
              <a:rPr lang="en-US" sz="2000" b="1" dirty="0">
                <a:latin typeface="Calibri" pitchFamily="34" charset="0"/>
                <a:cs typeface="Calibri" pitchFamily="34" charset="0"/>
              </a:rPr>
              <a:t> Henri Fayol </a:t>
            </a:r>
            <a:r>
              <a:rPr lang="en-US" sz="2000" b="1" dirty="0" err="1">
                <a:latin typeface="Calibri" pitchFamily="34" charset="0"/>
                <a:cs typeface="Calibri" pitchFamily="34" charset="0"/>
              </a:rPr>
              <a:t>përfshin</a:t>
            </a:r>
            <a:r>
              <a:rPr lang="en-US" sz="2000" b="1" dirty="0">
                <a:latin typeface="Calibri" pitchFamily="34" charset="0"/>
                <a:cs typeface="Calibri" pitchFamily="34" charset="0"/>
              </a:rPr>
              <a:t> </a:t>
            </a:r>
            <a:r>
              <a:rPr lang="en-US" sz="2000" b="1" dirty="0">
                <a:solidFill>
                  <a:srgbClr val="C00000"/>
                </a:solidFill>
                <a:latin typeface="Calibri" pitchFamily="34" charset="0"/>
                <a:cs typeface="Calibri" pitchFamily="34" charset="0"/>
              </a:rPr>
              <a:t>14 </a:t>
            </a:r>
            <a:r>
              <a:rPr lang="en-US" sz="2000" b="1" dirty="0" err="1">
                <a:solidFill>
                  <a:srgbClr val="C00000"/>
                </a:solidFill>
                <a:latin typeface="Calibri" pitchFamily="34" charset="0"/>
                <a:cs typeface="Calibri" pitchFamily="34" charset="0"/>
              </a:rPr>
              <a:t>parime</a:t>
            </a:r>
            <a:r>
              <a:rPr lang="en-US" sz="2000" b="1" dirty="0">
                <a:latin typeface="Calibri" pitchFamily="34" charset="0"/>
                <a:cs typeface="Calibri" pitchFamily="34" charset="0"/>
              </a:rPr>
              <a:t> </a:t>
            </a:r>
            <a:r>
              <a:rPr lang="en-US" sz="2000" b="1" dirty="0" err="1">
                <a:latin typeface="Calibri" pitchFamily="34" charset="0"/>
                <a:cs typeface="Calibri" pitchFamily="34" charset="0"/>
              </a:rPr>
              <a:t>të</a:t>
            </a:r>
            <a:r>
              <a:rPr lang="en-US" sz="2000" b="1" dirty="0">
                <a:latin typeface="Calibri" pitchFamily="34" charset="0"/>
                <a:cs typeface="Calibri" pitchFamily="34" charset="0"/>
              </a:rPr>
              <a:t> </a:t>
            </a:r>
            <a:r>
              <a:rPr lang="en-US" sz="2000" b="1" dirty="0" err="1">
                <a:latin typeface="Calibri" pitchFamily="34" charset="0"/>
                <a:cs typeface="Calibri" pitchFamily="34" charset="0"/>
              </a:rPr>
              <a:t>menaxhimit</a:t>
            </a:r>
            <a:r>
              <a:rPr lang="en-US" sz="2000" b="1" dirty="0">
                <a:latin typeface="Calibri" pitchFamily="34" charset="0"/>
                <a:cs typeface="Calibri" pitchFamily="34" charset="0"/>
              </a:rPr>
              <a:t>:</a:t>
            </a:r>
          </a:p>
        </p:txBody>
      </p:sp>
      <p:sp>
        <p:nvSpPr>
          <p:cNvPr id="6" name="Content Placeholder 5">
            <a:extLst>
              <a:ext uri="{FF2B5EF4-FFF2-40B4-BE49-F238E27FC236}">
                <a16:creationId xmlns:a16="http://schemas.microsoft.com/office/drawing/2014/main" id="{343E54D0-1EE8-2A98-4412-C12607EDC95D}"/>
              </a:ext>
            </a:extLst>
          </p:cNvPr>
          <p:cNvSpPr>
            <a:spLocks noGrp="1"/>
          </p:cNvSpPr>
          <p:nvPr>
            <p:ph idx="1"/>
          </p:nvPr>
        </p:nvSpPr>
        <p:spPr/>
        <p:txBody>
          <a:bodyPr>
            <a:noAutofit/>
          </a:bodyPr>
          <a:lstStyle/>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Centralizimi</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Zinxhiri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drejtues</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Rregulli</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Drejtësia</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Paanësia</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Barazia</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Stabiliteti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në</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detyrë</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personelit</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Iniciativa</a:t>
            </a:r>
            <a:endPar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15000"/>
              </a:lnSpc>
              <a:spcAft>
                <a:spcPts val="750"/>
              </a:spcAft>
              <a:buFont typeface="+mj-lt"/>
              <a:buAutoNum type="arabicPeriod" startAt="8"/>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Shpirti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i</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ekipit</a:t>
            </a:r>
            <a:endParaRPr lang="en-US" sz="2400" b="1" dirty="0">
              <a:solidFill>
                <a:srgbClr val="C00000"/>
              </a:solidFill>
              <a:latin typeface="Calibri" pitchFamily="34" charset="0"/>
              <a:cs typeface="Calibri" pitchFamily="34" charset="0"/>
            </a:endParaRPr>
          </a:p>
          <a:p>
            <a:endParaRPr lang="de-DE" sz="2400" dirty="0"/>
          </a:p>
        </p:txBody>
      </p:sp>
    </p:spTree>
    <p:extLst>
      <p:ext uri="{BB962C8B-B14F-4D97-AF65-F5344CB8AC3E}">
        <p14:creationId xmlns:p14="http://schemas.microsoft.com/office/powerpoint/2010/main" val="313757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1524000" y="908722"/>
            <a:ext cx="9144000" cy="6071034"/>
          </a:xfrm>
          <a:prstGeom prst="rect">
            <a:avLst/>
          </a:prstGeom>
        </p:spPr>
      </p:pic>
      <p:grpSp>
        <p:nvGrpSpPr>
          <p:cNvPr id="7" name="Group 21"/>
          <p:cNvGrpSpPr/>
          <p:nvPr/>
        </p:nvGrpSpPr>
        <p:grpSpPr>
          <a:xfrm>
            <a:off x="5591944" y="882000"/>
            <a:ext cx="5076056" cy="5571336"/>
            <a:chOff x="0" y="908720"/>
            <a:chExt cx="3491880" cy="5976000"/>
          </a:xfrm>
        </p:grpSpPr>
        <p:sp>
          <p:nvSpPr>
            <p:cNvPr id="8" name="Rectangle 7"/>
            <p:cNvSpPr/>
            <p:nvPr/>
          </p:nvSpPr>
          <p:spPr>
            <a:xfrm>
              <a:off x="0" y="908720"/>
              <a:ext cx="3491880" cy="5976000"/>
            </a:xfrm>
            <a:prstGeom prst="rect">
              <a:avLst/>
            </a:prstGeom>
            <a:blipFill dpi="0" rotWithShape="1">
              <a:blip r:embed="rId6" cstate="email">
                <a:alphaModFix amt="65000"/>
                <a:extLst>
                  <a:ext uri="{28A0092B-C50C-407E-A947-70E740481C1C}">
                    <a14:useLocalDpi xmlns:a14="http://schemas.microsoft.com/office/drawing/2010/main"/>
                  </a:ext>
                </a:extLst>
              </a:blip>
              <a:srcRec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p:cNvSpPr txBox="1"/>
            <p:nvPr/>
          </p:nvSpPr>
          <p:spPr>
            <a:xfrm>
              <a:off x="148606" y="1151464"/>
              <a:ext cx="3219785" cy="5645246"/>
            </a:xfrm>
            <a:prstGeom prst="rect">
              <a:avLst/>
            </a:prstGeom>
            <a:noFill/>
          </p:spPr>
          <p:txBody>
            <a:bodyPr wrap="square" rtlCol="0">
              <a:spAutoFit/>
            </a:bodyPr>
            <a:lstStyle/>
            <a:p>
              <a:pPr marL="457200" indent="-457200">
                <a:buFont typeface="Arial" pitchFamily="34" charset="0"/>
                <a:buChar char="•"/>
              </a:pP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Planifikimi</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është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zgjedhja</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e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alternativës</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më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mirë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për</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kryer</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funksione</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ndryshme</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menaxheriale</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me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qëllim</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arritjen</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e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qëllimeve</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paracaktuara</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a:t>
              </a:r>
            </a:p>
            <a:p>
              <a:pPr marL="457200" indent="-457200">
                <a:buFont typeface="Arial" pitchFamily="34" charset="0"/>
                <a:buChar char="•"/>
              </a:pPr>
              <a:endParaRPr lang="en-IN" sz="2400" b="1" dirty="0">
                <a:solidFill>
                  <a:schemeClr val="bg1"/>
                </a:solidFill>
                <a:effectLst>
                  <a:glow rad="228600">
                    <a:schemeClr val="bg1">
                      <a:alpha val="40000"/>
                    </a:schemeClr>
                  </a:glow>
                  <a:outerShdw blurRad="38100" dist="38100" dir="2700000" algn="tl">
                    <a:srgbClr val="000000">
                      <a:alpha val="43137"/>
                    </a:srgbClr>
                  </a:outerShdw>
                </a:effectLst>
              </a:endParaRPr>
            </a:p>
            <a:p>
              <a:pPr marL="457200" indent="-457200">
                <a:buFont typeface="Arial" pitchFamily="34" charset="0"/>
                <a:buChar char="•"/>
              </a:pP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Planifikimi</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mbush</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hendekun</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midis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vendit</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ku</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jemi</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dhe</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vendit</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ku</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duam</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shkojmë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a:t>
              </a:r>
            </a:p>
            <a:p>
              <a:pPr marL="457200" indent="-457200">
                <a:buFont typeface="Arial" pitchFamily="34" charset="0"/>
                <a:buChar char="•"/>
              </a:pPr>
              <a:endParaRPr lang="en-IN" sz="2400" b="1" dirty="0">
                <a:solidFill>
                  <a:schemeClr val="bg1"/>
                </a:solidFill>
                <a:effectLst>
                  <a:glow rad="228600">
                    <a:schemeClr val="bg1">
                      <a:alpha val="40000"/>
                    </a:schemeClr>
                  </a:glow>
                  <a:outerShdw blurRad="38100" dist="38100" dir="2700000" algn="tl">
                    <a:srgbClr val="000000">
                      <a:alpha val="43137"/>
                    </a:srgbClr>
                  </a:outerShdw>
                </a:effectLst>
              </a:endParaRPr>
            </a:p>
            <a:p>
              <a:pPr marL="457200" indent="-457200">
                <a:buFont typeface="Arial" pitchFamily="34" charset="0"/>
                <a:buChar char="•"/>
              </a:pP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Planifikimi</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bën</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mundur</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që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ndodhin</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gjëra</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që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përndryshe</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nuk</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do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të</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 </a:t>
              </a:r>
              <a:r>
                <a:rPr lang="en-IN" sz="2400" b="1" dirty="0" err="1">
                  <a:solidFill>
                    <a:schemeClr val="bg1"/>
                  </a:solidFill>
                  <a:effectLst>
                    <a:glow rad="228600">
                      <a:schemeClr val="bg1">
                        <a:alpha val="40000"/>
                      </a:schemeClr>
                    </a:glow>
                    <a:outerShdw blurRad="38100" dist="38100" dir="2700000" algn="tl">
                      <a:srgbClr val="000000">
                        <a:alpha val="43137"/>
                      </a:srgbClr>
                    </a:outerShdw>
                  </a:effectLst>
                </a:rPr>
                <a:t>ndodhnin</a:t>
              </a:r>
              <a:r>
                <a:rPr lang="en-IN" sz="2400" b="1" dirty="0">
                  <a:solidFill>
                    <a:schemeClr val="bg1"/>
                  </a:solidFill>
                  <a:effectLst>
                    <a:glow rad="228600">
                      <a:schemeClr val="bg1">
                        <a:alpha val="40000"/>
                      </a:schemeClr>
                    </a:glow>
                    <a:outerShdw blurRad="38100" dist="38100" dir="2700000" algn="tl">
                      <a:srgbClr val="000000">
                        <a:alpha val="43137"/>
                      </a:srgbClr>
                    </a:outerShdw>
                  </a:effectLst>
                </a:rPr>
                <a:t>”.</a:t>
              </a:r>
            </a:p>
          </p:txBody>
        </p:sp>
      </p:grpSp>
      <p:sp>
        <p:nvSpPr>
          <p:cNvPr id="3" name="Footer Placeholder 2">
            <a:extLst>
              <a:ext uri="{FF2B5EF4-FFF2-40B4-BE49-F238E27FC236}">
                <a16:creationId xmlns:a16="http://schemas.microsoft.com/office/drawing/2014/main" id="{2A8F557A-BE22-1889-58CC-3F766E4FEDC0}"/>
              </a:ext>
            </a:extLst>
          </p:cNvPr>
          <p:cNvSpPr>
            <a:spLocks noGrp="1"/>
          </p:cNvSpPr>
          <p:nvPr>
            <p:ph type="ftr" sz="quarter" idx="11"/>
          </p:nvPr>
        </p:nvSpPr>
        <p:spPr/>
        <p:txBody>
          <a:bodyPr/>
          <a:lstStyle/>
          <a:p>
            <a:r>
              <a:rPr lang="en-IN"/>
              <a:t>www.prospectime.com</a:t>
            </a:r>
            <a:endParaRPr lang="en-IN" dirty="0"/>
          </a:p>
        </p:txBody>
      </p:sp>
      <p:sp>
        <p:nvSpPr>
          <p:cNvPr id="4" name="Slide Number Placeholder 3">
            <a:extLst>
              <a:ext uri="{FF2B5EF4-FFF2-40B4-BE49-F238E27FC236}">
                <a16:creationId xmlns:a16="http://schemas.microsoft.com/office/drawing/2014/main" id="{06D4DCA1-74FE-996A-610C-B9888557AC65}"/>
              </a:ext>
            </a:extLst>
          </p:cNvPr>
          <p:cNvSpPr>
            <a:spLocks noGrp="1"/>
          </p:cNvSpPr>
          <p:nvPr>
            <p:ph type="sldNum" sz="quarter" idx="12"/>
          </p:nvPr>
        </p:nvSpPr>
        <p:spPr/>
        <p:txBody>
          <a:bodyPr/>
          <a:lstStyle/>
          <a:p>
            <a:fld id="{6D273D59-D904-459C-AC51-7F75104BC442}" type="slidenum">
              <a:rPr lang="en-IN" smtClean="0"/>
              <a:t>6</a:t>
            </a:fld>
            <a:endParaRPr lang="en-IN" dirty="0"/>
          </a:p>
        </p:txBody>
      </p:sp>
      <p:grpSp>
        <p:nvGrpSpPr>
          <p:cNvPr id="5" name="Group 4">
            <a:extLst>
              <a:ext uri="{FF2B5EF4-FFF2-40B4-BE49-F238E27FC236}">
                <a16:creationId xmlns:a16="http://schemas.microsoft.com/office/drawing/2014/main" id="{94E6507F-05D0-5655-DA0A-EC4EB49C08CA}"/>
              </a:ext>
            </a:extLst>
          </p:cNvPr>
          <p:cNvGrpSpPr/>
          <p:nvPr/>
        </p:nvGrpSpPr>
        <p:grpSpPr>
          <a:xfrm>
            <a:off x="3743322" y="1"/>
            <a:ext cx="6944854" cy="908721"/>
            <a:chOff x="0" y="0"/>
            <a:chExt cx="9164176" cy="908721"/>
          </a:xfrm>
        </p:grpSpPr>
        <p:pic>
          <p:nvPicPr>
            <p:cNvPr id="6" name="Picture 2">
              <a:extLst>
                <a:ext uri="{FF2B5EF4-FFF2-40B4-BE49-F238E27FC236}">
                  <a16:creationId xmlns:a16="http://schemas.microsoft.com/office/drawing/2014/main" id="{FD2A0972-850C-616B-6FFF-68294EF4117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79F2D278-7A0A-D347-1E6E-759F0909EEF3}"/>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D0F6962A-935D-A4AB-9B7D-2E61090FFC21}"/>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en-IN" sz="3200" b="1" dirty="0"/>
                <a:t>1. </a:t>
              </a:r>
              <a:r>
                <a:rPr lang="en-IN" sz="3200" b="1" dirty="0" err="1"/>
                <a:t>Planifikimi</a:t>
              </a:r>
              <a:r>
                <a:rPr lang="en-IN" sz="3200" b="1" dirty="0"/>
                <a:t> </a:t>
              </a:r>
              <a:r>
                <a:rPr lang="en-IN" sz="3200" b="1" dirty="0" err="1"/>
                <a:t>në</a:t>
              </a:r>
              <a:r>
                <a:rPr lang="en-IN" sz="3200" b="1" dirty="0"/>
                <a:t> </a:t>
              </a:r>
              <a:r>
                <a:rPr lang="en-IN" sz="3200" b="1" dirty="0" err="1"/>
                <a:t>Menaxhim</a:t>
              </a:r>
              <a:endParaRPr lang="en-IN" sz="3200" b="1" dirty="0"/>
            </a:p>
          </p:txBody>
        </p:sp>
      </p:grpSp>
      <p:pic>
        <p:nvPicPr>
          <p:cNvPr id="12" name="Picture 11">
            <a:extLst>
              <a:ext uri="{FF2B5EF4-FFF2-40B4-BE49-F238E27FC236}">
                <a16:creationId xmlns:a16="http://schemas.microsoft.com/office/drawing/2014/main" id="{58F0FD17-4C10-E1A4-7F16-68B71041A0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9734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grpSp>
        <p:nvGrpSpPr>
          <p:cNvPr id="9" name="Group 16"/>
          <p:cNvGrpSpPr/>
          <p:nvPr/>
        </p:nvGrpSpPr>
        <p:grpSpPr>
          <a:xfrm>
            <a:off x="-6793432" y="1911031"/>
            <a:ext cx="9145016" cy="625162"/>
            <a:chOff x="-8317432" y="980728"/>
            <a:chExt cx="9145016" cy="734659"/>
          </a:xfrm>
        </p:grpSpPr>
        <p:sp>
          <p:nvSpPr>
            <p:cNvPr id="10" name="Flowchart: Delay 9"/>
            <p:cNvSpPr/>
            <p:nvPr/>
          </p:nvSpPr>
          <p:spPr>
            <a:xfrm>
              <a:off x="0" y="980728"/>
              <a:ext cx="827584"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endParaRPr lang="en-IN" sz="2200" b="1" dirty="0">
                <a:solidFill>
                  <a:schemeClr val="tx1"/>
                </a:solidFill>
              </a:endParaRPr>
            </a:p>
          </p:txBody>
        </p:sp>
        <p:sp>
          <p:nvSpPr>
            <p:cNvPr id="11" name="Rectangle 10"/>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Vendosja</a:t>
              </a:r>
              <a:r>
                <a:rPr lang="en-IN" sz="2200" b="1" dirty="0">
                  <a:solidFill>
                    <a:schemeClr val="tx1"/>
                  </a:solidFill>
                </a:rPr>
                <a:t> e </a:t>
              </a:r>
              <a:r>
                <a:rPr lang="en-IN" sz="2200" b="1" dirty="0" err="1">
                  <a:solidFill>
                    <a:schemeClr val="tx1"/>
                  </a:solidFill>
                </a:rPr>
                <a:t>Objektivave</a:t>
              </a:r>
              <a:endParaRPr lang="en-IN" sz="2200" dirty="0">
                <a:solidFill>
                  <a:schemeClr val="tx1"/>
                </a:solidFill>
              </a:endParaRPr>
            </a:p>
          </p:txBody>
        </p:sp>
      </p:grpSp>
      <p:grpSp>
        <p:nvGrpSpPr>
          <p:cNvPr id="12" name="Group 14"/>
          <p:cNvGrpSpPr/>
          <p:nvPr/>
        </p:nvGrpSpPr>
        <p:grpSpPr>
          <a:xfrm>
            <a:off x="-6793432" y="2523787"/>
            <a:ext cx="9145016" cy="637568"/>
            <a:chOff x="-8317432" y="1700808"/>
            <a:chExt cx="9145016" cy="749238"/>
          </a:xfrm>
        </p:grpSpPr>
        <p:sp>
          <p:nvSpPr>
            <p:cNvPr id="13" name="Flowchart: Delay 12"/>
            <p:cNvSpPr/>
            <p:nvPr/>
          </p:nvSpPr>
          <p:spPr>
            <a:xfrm>
              <a:off x="0" y="1715387"/>
              <a:ext cx="827584" cy="734659"/>
            </a:xfrm>
            <a:prstGeom prst="flowChartDelay">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2</a:t>
              </a:r>
              <a:endParaRPr lang="en-IN" sz="2200" b="1" dirty="0">
                <a:solidFill>
                  <a:schemeClr val="tx1"/>
                </a:solidFill>
              </a:endParaRPr>
            </a:p>
          </p:txBody>
        </p:sp>
        <p:sp>
          <p:nvSpPr>
            <p:cNvPr id="14" name="Rectangle 13"/>
            <p:cNvSpPr/>
            <p:nvPr/>
          </p:nvSpPr>
          <p:spPr>
            <a:xfrm>
              <a:off x="-8317432" y="1700808"/>
              <a:ext cx="8317432" cy="720080"/>
            </a:xfrm>
            <a:prstGeom prst="rect">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pl-PL" sz="2200" b="1" dirty="0">
                  <a:solidFill>
                    <a:schemeClr val="tx1"/>
                  </a:solidFill>
                </a:rPr>
                <a:t>Parashikimi i faktorëve për planifikim</a:t>
              </a:r>
            </a:p>
          </p:txBody>
        </p:sp>
      </p:grpSp>
      <p:grpSp>
        <p:nvGrpSpPr>
          <p:cNvPr id="15" name="Group 14"/>
          <p:cNvGrpSpPr/>
          <p:nvPr/>
        </p:nvGrpSpPr>
        <p:grpSpPr>
          <a:xfrm>
            <a:off x="-6793432" y="3161353"/>
            <a:ext cx="9145016" cy="629062"/>
            <a:chOff x="-8317432" y="2450046"/>
            <a:chExt cx="9145016" cy="739243"/>
          </a:xfrm>
        </p:grpSpPr>
        <p:sp>
          <p:nvSpPr>
            <p:cNvPr id="16" name="Flowchart: Delay 15"/>
            <p:cNvSpPr/>
            <p:nvPr/>
          </p:nvSpPr>
          <p:spPr>
            <a:xfrm>
              <a:off x="0" y="2450046"/>
              <a:ext cx="827584" cy="734659"/>
            </a:xfrm>
            <a:prstGeom prst="flowChartDelay">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3</a:t>
              </a:r>
              <a:endParaRPr lang="en-IN" sz="2200" b="1" dirty="0">
                <a:solidFill>
                  <a:schemeClr val="tx1"/>
                </a:solidFill>
              </a:endParaRPr>
            </a:p>
          </p:txBody>
        </p:sp>
        <p:sp>
          <p:nvSpPr>
            <p:cNvPr id="17" name="Rectangle 16"/>
            <p:cNvSpPr/>
            <p:nvPr/>
          </p:nvSpPr>
          <p:spPr>
            <a:xfrm>
              <a:off x="-8317432" y="2469208"/>
              <a:ext cx="8317432" cy="720081"/>
            </a:xfrm>
            <a:prstGeom prst="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Zgjedhja</a:t>
              </a:r>
              <a:r>
                <a:rPr lang="en-IN" sz="2200" b="1" dirty="0">
                  <a:solidFill>
                    <a:schemeClr val="tx1"/>
                  </a:solidFill>
                </a:rPr>
                <a:t> e </a:t>
              </a:r>
              <a:r>
                <a:rPr lang="en-IN" sz="2200" b="1" dirty="0" err="1">
                  <a:solidFill>
                    <a:schemeClr val="tx1"/>
                  </a:solidFill>
                </a:rPr>
                <a:t>drejtimeve</a:t>
              </a:r>
              <a:r>
                <a:rPr lang="en-IN" sz="2200" b="1" dirty="0">
                  <a:solidFill>
                    <a:schemeClr val="tx1"/>
                  </a:solidFill>
                </a:rPr>
                <a:t> alternative </a:t>
              </a:r>
              <a:r>
                <a:rPr lang="en-IN" sz="2200" b="1" dirty="0" err="1">
                  <a:solidFill>
                    <a:schemeClr val="tx1"/>
                  </a:solidFill>
                </a:rPr>
                <a:t>të</a:t>
              </a:r>
              <a:r>
                <a:rPr lang="en-IN" sz="2200" b="1" dirty="0">
                  <a:solidFill>
                    <a:schemeClr val="tx1"/>
                  </a:solidFill>
                </a:rPr>
                <a:t> </a:t>
              </a:r>
              <a:r>
                <a:rPr lang="en-IN" sz="2200" b="1" dirty="0" err="1">
                  <a:solidFill>
                    <a:schemeClr val="tx1"/>
                  </a:solidFill>
                </a:rPr>
                <a:t>veprimit</a:t>
              </a:r>
              <a:endParaRPr lang="en-IN" sz="2200" dirty="0">
                <a:solidFill>
                  <a:schemeClr val="tx1"/>
                </a:solidFill>
              </a:endParaRPr>
            </a:p>
          </p:txBody>
        </p:sp>
      </p:grpSp>
      <p:grpSp>
        <p:nvGrpSpPr>
          <p:cNvPr id="18" name="Group 14"/>
          <p:cNvGrpSpPr/>
          <p:nvPr/>
        </p:nvGrpSpPr>
        <p:grpSpPr>
          <a:xfrm>
            <a:off x="-6793432" y="3786518"/>
            <a:ext cx="9145016" cy="636813"/>
            <a:chOff x="-8317432" y="3184705"/>
            <a:chExt cx="9145016" cy="748351"/>
          </a:xfrm>
        </p:grpSpPr>
        <p:sp>
          <p:nvSpPr>
            <p:cNvPr id="19" name="Flowchart: Delay 18"/>
            <p:cNvSpPr/>
            <p:nvPr/>
          </p:nvSpPr>
          <p:spPr>
            <a:xfrm>
              <a:off x="0" y="3184705"/>
              <a:ext cx="827584" cy="734659"/>
            </a:xfrm>
            <a:prstGeom prst="flowChartDelay">
              <a:avLst/>
            </a:prstGeom>
            <a:solidFill>
              <a:srgbClr val="A365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4</a:t>
              </a:r>
              <a:endParaRPr lang="en-IN" sz="2200" b="1" dirty="0">
                <a:solidFill>
                  <a:schemeClr val="tx1"/>
                </a:solidFill>
              </a:endParaRPr>
            </a:p>
          </p:txBody>
        </p:sp>
        <p:sp>
          <p:nvSpPr>
            <p:cNvPr id="20" name="Rectangle 19"/>
            <p:cNvSpPr/>
            <p:nvPr/>
          </p:nvSpPr>
          <p:spPr>
            <a:xfrm>
              <a:off x="-8317432" y="3198397"/>
              <a:ext cx="8317432" cy="734659"/>
            </a:xfrm>
            <a:prstGeom prst="rect">
              <a:avLst/>
            </a:prstGeom>
            <a:solidFill>
              <a:srgbClr val="A365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Formulimi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planeve</a:t>
              </a:r>
              <a:r>
                <a:rPr lang="en-IN" sz="2200" b="1" dirty="0">
                  <a:solidFill>
                    <a:schemeClr val="tx1"/>
                  </a:solidFill>
                </a:rPr>
                <a:t> </a:t>
              </a:r>
              <a:r>
                <a:rPr lang="en-IN" sz="2200" b="1" dirty="0" err="1">
                  <a:solidFill>
                    <a:schemeClr val="tx1"/>
                  </a:solidFill>
                </a:rPr>
                <a:t>dytësore</a:t>
              </a:r>
              <a:endParaRPr lang="en-IN" sz="2200" dirty="0">
                <a:solidFill>
                  <a:schemeClr val="tx1"/>
                </a:solidFill>
              </a:endParaRPr>
            </a:p>
          </p:txBody>
        </p:sp>
      </p:grpSp>
      <p:grpSp>
        <p:nvGrpSpPr>
          <p:cNvPr id="21" name="Group 14"/>
          <p:cNvGrpSpPr/>
          <p:nvPr/>
        </p:nvGrpSpPr>
        <p:grpSpPr>
          <a:xfrm>
            <a:off x="-6793432" y="4423330"/>
            <a:ext cx="9145016" cy="625162"/>
            <a:chOff x="-8317432" y="3184705"/>
            <a:chExt cx="9145016" cy="734659"/>
          </a:xfrm>
          <a:solidFill>
            <a:srgbClr val="5B86BB"/>
          </a:solidFill>
        </p:grpSpPr>
        <p:sp>
          <p:nvSpPr>
            <p:cNvPr id="22" name="Flowchart: Delay 21"/>
            <p:cNvSpPr/>
            <p:nvPr/>
          </p:nvSpPr>
          <p:spPr>
            <a:xfrm>
              <a:off x="0" y="3184705"/>
              <a:ext cx="827584"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5</a:t>
              </a:r>
              <a:endParaRPr lang="en-IN" sz="2200" b="1" dirty="0">
                <a:solidFill>
                  <a:schemeClr val="tx1"/>
                </a:solidFill>
              </a:endParaRPr>
            </a:p>
          </p:txBody>
        </p:sp>
        <p:sp>
          <p:nvSpPr>
            <p:cNvPr id="23" name="Rectangle 22"/>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Sigurimi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Bashkëpunimit</a:t>
              </a:r>
              <a:endParaRPr lang="en-IN" sz="2200" dirty="0">
                <a:solidFill>
                  <a:schemeClr val="tx1"/>
                </a:solidFill>
              </a:endParaRPr>
            </a:p>
          </p:txBody>
        </p:sp>
      </p:grpSp>
      <p:grpSp>
        <p:nvGrpSpPr>
          <p:cNvPr id="27" name="Group 14"/>
          <p:cNvGrpSpPr/>
          <p:nvPr/>
        </p:nvGrpSpPr>
        <p:grpSpPr>
          <a:xfrm>
            <a:off x="-6793432" y="5036086"/>
            <a:ext cx="9145016" cy="625162"/>
            <a:chOff x="-8317432" y="3184705"/>
            <a:chExt cx="9145016" cy="734659"/>
          </a:xfrm>
          <a:solidFill>
            <a:srgbClr val="8FBECB"/>
          </a:solidFill>
        </p:grpSpPr>
        <p:sp>
          <p:nvSpPr>
            <p:cNvPr id="28" name="Flowchart: Delay 27"/>
            <p:cNvSpPr/>
            <p:nvPr/>
          </p:nvSpPr>
          <p:spPr>
            <a:xfrm>
              <a:off x="0" y="3184705"/>
              <a:ext cx="827584"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6</a:t>
              </a:r>
              <a:endParaRPr lang="en-IN" sz="2200" b="1" dirty="0">
                <a:solidFill>
                  <a:schemeClr val="tx1"/>
                </a:solidFill>
              </a:endParaRPr>
            </a:p>
          </p:txBody>
        </p:sp>
        <p:sp>
          <p:nvSpPr>
            <p:cNvPr id="29" name="Rectangle 28"/>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Ndjekja</a:t>
              </a:r>
              <a:r>
                <a:rPr lang="en-IN" sz="2200" b="1" dirty="0">
                  <a:solidFill>
                    <a:schemeClr val="tx1"/>
                  </a:solidFill>
                </a:rPr>
                <a:t>/</a:t>
              </a:r>
              <a:r>
                <a:rPr lang="en-IN" sz="2200" b="1" dirty="0" err="1">
                  <a:solidFill>
                    <a:schemeClr val="tx1"/>
                  </a:solidFill>
                </a:rPr>
                <a:t>Vlerësimi</a:t>
              </a:r>
              <a:r>
                <a:rPr lang="en-IN" sz="2200" b="1" dirty="0">
                  <a:solidFill>
                    <a:schemeClr val="tx1"/>
                  </a:solidFill>
                </a:rPr>
                <a:t> </a:t>
              </a:r>
              <a:r>
                <a:rPr lang="en-IN" sz="2200" b="1" dirty="0" err="1">
                  <a:solidFill>
                    <a:schemeClr val="tx1"/>
                  </a:solidFill>
                </a:rPr>
                <a:t>i</a:t>
              </a:r>
              <a:r>
                <a:rPr lang="en-IN" sz="2200" b="1" dirty="0">
                  <a:solidFill>
                    <a:schemeClr val="tx1"/>
                  </a:solidFill>
                </a:rPr>
                <a:t> </a:t>
              </a:r>
              <a:r>
                <a:rPr lang="en-IN" sz="2200" b="1" dirty="0" err="1">
                  <a:solidFill>
                    <a:schemeClr val="tx1"/>
                  </a:solidFill>
                </a:rPr>
                <a:t>planeve</a:t>
              </a:r>
              <a:endParaRPr lang="en-IN" sz="2200" dirty="0">
                <a:solidFill>
                  <a:schemeClr val="tx1"/>
                </a:solidFill>
              </a:endParaRPr>
            </a:p>
          </p:txBody>
        </p:sp>
      </p:grpSp>
      <p:sp>
        <p:nvSpPr>
          <p:cNvPr id="2" name="Footer Placeholder 1">
            <a:extLst>
              <a:ext uri="{FF2B5EF4-FFF2-40B4-BE49-F238E27FC236}">
                <a16:creationId xmlns:a16="http://schemas.microsoft.com/office/drawing/2014/main" id="{7D10801B-C28B-277E-73D3-CFA7B29AA35C}"/>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71935DA3-02E1-7916-9F13-6451D99F9090}"/>
              </a:ext>
            </a:extLst>
          </p:cNvPr>
          <p:cNvSpPr>
            <a:spLocks noGrp="1"/>
          </p:cNvSpPr>
          <p:nvPr>
            <p:ph type="sldNum" sz="quarter" idx="12"/>
          </p:nvPr>
        </p:nvSpPr>
        <p:spPr/>
        <p:txBody>
          <a:bodyPr/>
          <a:lstStyle/>
          <a:p>
            <a:fld id="{6D273D59-D904-459C-AC51-7F75104BC442}" type="slidenum">
              <a:rPr lang="en-IN" smtClean="0"/>
              <a:t>7</a:t>
            </a:fld>
            <a:endParaRPr lang="en-IN" dirty="0"/>
          </a:p>
        </p:txBody>
      </p:sp>
      <p:grpSp>
        <p:nvGrpSpPr>
          <p:cNvPr id="4" name="Group 3">
            <a:extLst>
              <a:ext uri="{FF2B5EF4-FFF2-40B4-BE49-F238E27FC236}">
                <a16:creationId xmlns:a16="http://schemas.microsoft.com/office/drawing/2014/main" id="{1F3DD23B-A365-ABDB-12ED-8FBE26CA5B79}"/>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0775F5E4-0DD5-6548-368D-7C8FF1B0DEC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814FA876-C6D4-6925-DF00-A3BF7D4BC4C3}"/>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TextBox 30">
              <a:extLst>
                <a:ext uri="{FF2B5EF4-FFF2-40B4-BE49-F238E27FC236}">
                  <a16:creationId xmlns:a16="http://schemas.microsoft.com/office/drawing/2014/main" id="{8F95EA1F-17DF-2585-2FC9-D344CB49A190}"/>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algn="ctr"/>
              <a:r>
                <a:rPr lang="fi-FI" sz="3200" b="1" dirty="0"/>
                <a:t>Hapat në funksionin e Planifikimit</a:t>
              </a:r>
              <a:endParaRPr lang="en-IN" sz="3200" b="1" dirty="0"/>
            </a:p>
          </p:txBody>
        </p:sp>
      </p:grpSp>
      <p:pic>
        <p:nvPicPr>
          <p:cNvPr id="32" name="Picture 31">
            <a:extLst>
              <a:ext uri="{FF2B5EF4-FFF2-40B4-BE49-F238E27FC236}">
                <a16:creationId xmlns:a16="http://schemas.microsoft.com/office/drawing/2014/main" id="{1326994C-E439-1974-C570-841D5412A1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
        <p:nvSpPr>
          <p:cNvPr id="7" name="TextBox 6"/>
          <p:cNvSpPr txBox="1"/>
          <p:nvPr/>
        </p:nvSpPr>
        <p:spPr>
          <a:xfrm>
            <a:off x="2207568" y="980728"/>
            <a:ext cx="8280920" cy="400110"/>
          </a:xfrm>
          <a:prstGeom prst="rect">
            <a:avLst/>
          </a:prstGeom>
          <a:noFill/>
        </p:spPr>
        <p:txBody>
          <a:bodyPr wrap="square" rtlCol="0">
            <a:spAutoFit/>
          </a:bodyPr>
          <a:lstStyle/>
          <a:p>
            <a:r>
              <a:rPr lang="en-IN" sz="2000" dirty="0" err="1"/>
              <a:t>Funksioni</a:t>
            </a:r>
            <a:r>
              <a:rPr lang="en-IN" sz="2000" dirty="0"/>
              <a:t> </a:t>
            </a:r>
            <a:r>
              <a:rPr lang="en-IN" sz="2000" dirty="0" err="1"/>
              <a:t>i</a:t>
            </a:r>
            <a:r>
              <a:rPr lang="en-IN" sz="2000" dirty="0"/>
              <a:t> </a:t>
            </a:r>
            <a:r>
              <a:rPr lang="en-IN" sz="2000" dirty="0" err="1"/>
              <a:t>Planifikimit</a:t>
            </a:r>
            <a:r>
              <a:rPr lang="en-IN" sz="2000" dirty="0"/>
              <a:t> </a:t>
            </a:r>
            <a:r>
              <a:rPr lang="en-IN" sz="2000" dirty="0" err="1"/>
              <a:t>në</a:t>
            </a:r>
            <a:r>
              <a:rPr lang="en-IN" sz="2000" dirty="0"/>
              <a:t> </a:t>
            </a:r>
            <a:r>
              <a:rPr lang="en-IN" sz="2000" dirty="0" err="1"/>
              <a:t>Menaxhim</a:t>
            </a:r>
            <a:r>
              <a:rPr lang="en-IN" sz="2000" dirty="0"/>
              <a:t> </a:t>
            </a:r>
            <a:r>
              <a:rPr lang="en-IN" sz="2000" dirty="0" err="1"/>
              <a:t>përfshin</a:t>
            </a:r>
            <a:r>
              <a:rPr lang="en-IN" sz="2000" dirty="0"/>
              <a:t> </a:t>
            </a:r>
            <a:r>
              <a:rPr lang="en-IN" sz="2000" dirty="0" err="1"/>
              <a:t>hapat</a:t>
            </a:r>
            <a:r>
              <a:rPr lang="en-IN" sz="2000" dirty="0"/>
              <a:t> e </a:t>
            </a:r>
            <a:r>
              <a:rPr lang="en-IN" sz="2000" dirty="0" err="1"/>
              <a:t>mëposhtëm</a:t>
            </a:r>
            <a:r>
              <a:rPr lang="en-IN" sz="2000" dirty="0"/>
              <a:t>:</a:t>
            </a:r>
          </a:p>
        </p:txBody>
      </p:sp>
    </p:spTree>
    <p:custDataLst>
      <p:tags r:id="rId1"/>
    </p:custDataLst>
    <p:extLst>
      <p:ext uri="{BB962C8B-B14F-4D97-AF65-F5344CB8AC3E}">
        <p14:creationId xmlns:p14="http://schemas.microsoft.com/office/powerpoint/2010/main" val="15472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1.38889E-6 9.82659E-7 L 0.89375 -0.00347 " pathEditMode="relative" rAng="0" ptsTypes="AA">
                                      <p:cBhvr>
                                        <p:cTn id="22" dur="500" fill="hold"/>
                                        <p:tgtEl>
                                          <p:spTgt spid="9"/>
                                        </p:tgtEl>
                                        <p:attrNameLst>
                                          <p:attrName>ppt_x</p:attrName>
                                          <p:attrName>ppt_y</p:attrName>
                                        </p:attrNameLst>
                                      </p:cBhvr>
                                      <p:rCtr x="447" y="-2"/>
                                    </p:animMotion>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3000"/>
                            </p:stCondLst>
                            <p:childTnLst>
                              <p:par>
                                <p:cTn id="28" presetID="26" presetClass="emph" presetSubtype="0" fill="hold" nodeType="afterEffect">
                                  <p:stCondLst>
                                    <p:cond delay="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childTnLst>
                          </p:cTn>
                        </p:par>
                        <p:par>
                          <p:cTn id="31" fill="hold">
                            <p:stCondLst>
                              <p:cond delay="3500"/>
                            </p:stCondLst>
                            <p:childTnLst>
                              <p:par>
                                <p:cTn id="32" presetID="63" presetClass="path" presetSubtype="0" accel="50000" decel="50000" fill="hold" nodeType="afterEffect">
                                  <p:stCondLst>
                                    <p:cond delay="0"/>
                                  </p:stCondLst>
                                  <p:childTnLst>
                                    <p:animMotion origin="layout" path="M -1.38889E-6 -2.42775E-6 L 0.89375 0.0007 " pathEditMode="relative" rAng="0" ptsTypes="AA">
                                      <p:cBhvr>
                                        <p:cTn id="33" dur="500" fill="hold"/>
                                        <p:tgtEl>
                                          <p:spTgt spid="12"/>
                                        </p:tgtEl>
                                        <p:attrNameLst>
                                          <p:attrName>ppt_x</p:attrName>
                                          <p:attrName>ppt_y</p:attrName>
                                        </p:attrNameLst>
                                      </p:cBhvr>
                                      <p:rCtr x="447" y="0"/>
                                    </p:animMotion>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4500"/>
                            </p:stCondLst>
                            <p:childTnLst>
                              <p:par>
                                <p:cTn id="39" presetID="26" presetClass="emph" presetSubtype="0" fill="hold" nodeType="afterEffect">
                                  <p:stCondLst>
                                    <p:cond delay="0"/>
                                  </p:stCondLst>
                                  <p:childTnLst>
                                    <p:animEffect transition="out" filter="fade">
                                      <p:cBhvr>
                                        <p:cTn id="40" dur="500" tmFilter="0, 0; .2, .5; .8, .5; 1, 0"/>
                                        <p:tgtEl>
                                          <p:spTgt spid="15"/>
                                        </p:tgtEl>
                                      </p:cBhvr>
                                    </p:animEffect>
                                    <p:animScale>
                                      <p:cBhvr>
                                        <p:cTn id="41" dur="250" autoRev="1" fill="hold"/>
                                        <p:tgtEl>
                                          <p:spTgt spid="15"/>
                                        </p:tgtEl>
                                      </p:cBhvr>
                                      <p:by x="105000" y="105000"/>
                                    </p:animScale>
                                  </p:childTnLst>
                                </p:cTn>
                              </p:par>
                            </p:childTnLst>
                          </p:cTn>
                        </p:par>
                        <p:par>
                          <p:cTn id="42" fill="hold">
                            <p:stCondLst>
                              <p:cond delay="5000"/>
                            </p:stCondLst>
                            <p:childTnLst>
                              <p:par>
                                <p:cTn id="43" presetID="63" presetClass="path" presetSubtype="0" accel="50000" decel="50000" fill="hold" nodeType="afterEffect">
                                  <p:stCondLst>
                                    <p:cond delay="0"/>
                                  </p:stCondLst>
                                  <p:childTnLst>
                                    <p:animMotion origin="layout" path="M -1.38889E-6 4.16185E-6 L 0.89375 -0.00555 " pathEditMode="relative" rAng="0" ptsTypes="AA">
                                      <p:cBhvr>
                                        <p:cTn id="44" dur="500" fill="hold"/>
                                        <p:tgtEl>
                                          <p:spTgt spid="15"/>
                                        </p:tgtEl>
                                        <p:attrNameLst>
                                          <p:attrName>ppt_x</p:attrName>
                                          <p:attrName>ppt_y</p:attrName>
                                        </p:attrNameLst>
                                      </p:cBhvr>
                                      <p:rCtr x="447" y="-3"/>
                                    </p:animMotion>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6000"/>
                            </p:stCondLst>
                            <p:childTnLst>
                              <p:par>
                                <p:cTn id="50" presetID="26" presetClass="emph" presetSubtype="0" fill="hold" nodeType="afterEffect">
                                  <p:stCondLst>
                                    <p:cond delay="0"/>
                                  </p:stCondLst>
                                  <p:childTnLst>
                                    <p:animEffect transition="out" filter="fade">
                                      <p:cBhvr>
                                        <p:cTn id="51" dur="500" tmFilter="0, 0; .2, .5; .8, .5; 1, 0"/>
                                        <p:tgtEl>
                                          <p:spTgt spid="18"/>
                                        </p:tgtEl>
                                      </p:cBhvr>
                                    </p:animEffect>
                                    <p:animScale>
                                      <p:cBhvr>
                                        <p:cTn id="52" dur="250" autoRev="1" fill="hold"/>
                                        <p:tgtEl>
                                          <p:spTgt spid="18"/>
                                        </p:tgtEl>
                                      </p:cBhvr>
                                      <p:by x="105000" y="105000"/>
                                    </p:animScale>
                                  </p:childTnLst>
                                </p:cTn>
                              </p:par>
                            </p:childTnLst>
                          </p:cTn>
                        </p:par>
                        <p:par>
                          <p:cTn id="53" fill="hold">
                            <p:stCondLst>
                              <p:cond delay="6500"/>
                            </p:stCondLst>
                            <p:childTnLst>
                              <p:par>
                                <p:cTn id="54" presetID="63" presetClass="path" presetSubtype="0" accel="50000" decel="50000" fill="hold" nodeType="afterEffect">
                                  <p:stCondLst>
                                    <p:cond delay="0"/>
                                  </p:stCondLst>
                                  <p:childTnLst>
                                    <p:animMotion origin="layout" path="M -1.38889E-6 -4.04624E-7 L 0.89375 -0.00902 " pathEditMode="relative" rAng="0" ptsTypes="AA">
                                      <p:cBhvr>
                                        <p:cTn id="55" dur="500" fill="hold"/>
                                        <p:tgtEl>
                                          <p:spTgt spid="18"/>
                                        </p:tgtEl>
                                        <p:attrNameLst>
                                          <p:attrName>ppt_x</p:attrName>
                                          <p:attrName>ppt_y</p:attrName>
                                        </p:attrNameLst>
                                      </p:cBhvr>
                                      <p:rCtr x="447" y="-5"/>
                                    </p:animMotion>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500"/>
                            </p:stCondLst>
                            <p:childTnLst>
                              <p:par>
                                <p:cTn id="61" presetID="26" presetClass="emph" presetSubtype="0" fill="hold" nodeType="afterEffect">
                                  <p:stCondLst>
                                    <p:cond delay="0"/>
                                  </p:stCondLst>
                                  <p:childTnLst>
                                    <p:animEffect transition="out" filter="fade">
                                      <p:cBhvr>
                                        <p:cTn id="62" dur="500" tmFilter="0, 0; .2, .5; .8, .5; 1, 0"/>
                                        <p:tgtEl>
                                          <p:spTgt spid="21"/>
                                        </p:tgtEl>
                                      </p:cBhvr>
                                    </p:animEffect>
                                    <p:animScale>
                                      <p:cBhvr>
                                        <p:cTn id="63" dur="250" autoRev="1" fill="hold"/>
                                        <p:tgtEl>
                                          <p:spTgt spid="21"/>
                                        </p:tgtEl>
                                      </p:cBhvr>
                                      <p:by x="105000" y="105000"/>
                                    </p:animScale>
                                  </p:childTnLst>
                                </p:cTn>
                              </p:par>
                            </p:childTnLst>
                          </p:cTn>
                        </p:par>
                        <p:par>
                          <p:cTn id="64" fill="hold">
                            <p:stCondLst>
                              <p:cond delay="8000"/>
                            </p:stCondLst>
                            <p:childTnLst>
                              <p:par>
                                <p:cTn id="65" presetID="63" presetClass="path" presetSubtype="0" accel="50000" decel="50000" fill="hold" nodeType="afterEffect">
                                  <p:stCondLst>
                                    <p:cond delay="0"/>
                                  </p:stCondLst>
                                  <p:childTnLst>
                                    <p:animMotion origin="layout" path="M -1.38889E-6 -3.52601E-6 L 0.89375 -0.0067 " pathEditMode="relative" rAng="0" ptsTypes="AA">
                                      <p:cBhvr>
                                        <p:cTn id="66" dur="500" fill="hold"/>
                                        <p:tgtEl>
                                          <p:spTgt spid="21"/>
                                        </p:tgtEl>
                                        <p:attrNameLst>
                                          <p:attrName>ppt_x</p:attrName>
                                          <p:attrName>ppt_y</p:attrName>
                                        </p:attrNameLst>
                                      </p:cBhvr>
                                      <p:rCtr x="447" y="-3"/>
                                    </p:animMotion>
                                  </p:childTnLst>
                                </p:cTn>
                              </p:par>
                            </p:childTnLst>
                          </p:cTn>
                        </p:par>
                        <p:par>
                          <p:cTn id="67" fill="hold">
                            <p:stCondLst>
                              <p:cond delay="8500"/>
                            </p:stCondLst>
                            <p:childTnLst>
                              <p:par>
                                <p:cTn id="68" presetID="10"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9000"/>
                            </p:stCondLst>
                            <p:childTnLst>
                              <p:par>
                                <p:cTn id="72" presetID="26" presetClass="emph" presetSubtype="0" fill="hold" nodeType="afterEffect">
                                  <p:stCondLst>
                                    <p:cond delay="0"/>
                                  </p:stCondLst>
                                  <p:childTnLst>
                                    <p:animEffect transition="out" filter="fade">
                                      <p:cBhvr>
                                        <p:cTn id="73" dur="500" tmFilter="0, 0; .2, .5; .8, .5; 1, 0"/>
                                        <p:tgtEl>
                                          <p:spTgt spid="27"/>
                                        </p:tgtEl>
                                      </p:cBhvr>
                                    </p:animEffect>
                                    <p:animScale>
                                      <p:cBhvr>
                                        <p:cTn id="74" dur="250" autoRev="1" fill="hold"/>
                                        <p:tgtEl>
                                          <p:spTgt spid="27"/>
                                        </p:tgtEl>
                                      </p:cBhvr>
                                      <p:by x="105000" y="105000"/>
                                    </p:animScale>
                                  </p:childTnLst>
                                </p:cTn>
                              </p:par>
                            </p:childTnLst>
                          </p:cTn>
                        </p:par>
                        <p:par>
                          <p:cTn id="75" fill="hold">
                            <p:stCondLst>
                              <p:cond delay="9500"/>
                            </p:stCondLst>
                            <p:childTnLst>
                              <p:par>
                                <p:cTn id="76" presetID="63" presetClass="path" presetSubtype="0" accel="50000" decel="50000" fill="hold" nodeType="afterEffect">
                                  <p:stCondLst>
                                    <p:cond delay="0"/>
                                  </p:stCondLst>
                                  <p:childTnLst>
                                    <p:animMotion origin="layout" path="M -1.38889E-6 -2.08092E-6 L 0.89375 -0.00162 " pathEditMode="relative" rAng="0" ptsTypes="AA">
                                      <p:cBhvr>
                                        <p:cTn id="77" dur="500" fill="hold"/>
                                        <p:tgtEl>
                                          <p:spTgt spid="27"/>
                                        </p:tgtEl>
                                        <p:attrNameLst>
                                          <p:attrName>ppt_x</p:attrName>
                                          <p:attrName>ppt_y</p:attrName>
                                        </p:attrNameLst>
                                      </p:cBhvr>
                                      <p:rCtr x="447"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grpSp>
        <p:nvGrpSpPr>
          <p:cNvPr id="31" name="Group 16"/>
          <p:cNvGrpSpPr/>
          <p:nvPr/>
        </p:nvGrpSpPr>
        <p:grpSpPr>
          <a:xfrm>
            <a:off x="-6793432" y="908719"/>
            <a:ext cx="8893432" cy="648000"/>
            <a:chOff x="-8317432" y="980728"/>
            <a:chExt cx="8893432" cy="734659"/>
          </a:xfrm>
        </p:grpSpPr>
        <p:sp>
          <p:nvSpPr>
            <p:cNvPr id="32" name="Flowchart: Delay 31"/>
            <p:cNvSpPr/>
            <p:nvPr/>
          </p:nvSpPr>
          <p:spPr>
            <a:xfrm>
              <a:off x="0" y="980728"/>
              <a:ext cx="576000"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endParaRPr lang="en-IN" sz="2200" b="1" dirty="0">
                <a:solidFill>
                  <a:schemeClr val="tx1"/>
                </a:solidFill>
              </a:endParaRPr>
            </a:p>
          </p:txBody>
        </p:sp>
        <p:sp>
          <p:nvSpPr>
            <p:cNvPr id="33" name="Rectangle 32"/>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Vendosja</a:t>
              </a:r>
              <a:r>
                <a:rPr lang="en-IN" sz="2200" b="1" dirty="0">
                  <a:solidFill>
                    <a:schemeClr val="tx1"/>
                  </a:solidFill>
                </a:rPr>
                <a:t> e </a:t>
              </a:r>
              <a:r>
                <a:rPr lang="en-IN" sz="2200" b="1" dirty="0" err="1">
                  <a:solidFill>
                    <a:schemeClr val="tx1"/>
                  </a:solidFill>
                </a:rPr>
                <a:t>Objektivave</a:t>
              </a:r>
              <a:endParaRPr lang="en-IN" sz="2200" dirty="0">
                <a:solidFill>
                  <a:schemeClr val="tx1"/>
                </a:solidFill>
              </a:endParaRPr>
            </a:p>
          </p:txBody>
        </p:sp>
      </p:grpSp>
      <p:sp>
        <p:nvSpPr>
          <p:cNvPr id="34" name="Freeform 33"/>
          <p:cNvSpPr/>
          <p:nvPr/>
        </p:nvSpPr>
        <p:spPr>
          <a:xfrm>
            <a:off x="1703512" y="1609840"/>
            <a:ext cx="8984664"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rgbClr val="FFCC66">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TextBox 34"/>
          <p:cNvSpPr txBox="1"/>
          <p:nvPr/>
        </p:nvSpPr>
        <p:spPr>
          <a:xfrm>
            <a:off x="1991544" y="2302043"/>
            <a:ext cx="8424936" cy="3816429"/>
          </a:xfrm>
          <a:prstGeom prst="rect">
            <a:avLst/>
          </a:prstGeom>
          <a:solidFill>
            <a:srgbClr val="FFFFFF">
              <a:alpha val="60000"/>
            </a:srgbClr>
          </a:solidFill>
        </p:spPr>
        <p:txBody>
          <a:bodyPr wrap="square" rtlCol="0">
            <a:spAutoFit/>
          </a:bodyPr>
          <a:lstStyle/>
          <a:p>
            <a:pPr marL="457200" indent="-457200">
              <a:buFont typeface="Arial" pitchFamily="34" charset="0"/>
              <a:buChar char="•"/>
            </a:pPr>
            <a:r>
              <a:rPr lang="en-IN" sz="2200" b="1" dirty="0" err="1">
                <a:effectLst>
                  <a:outerShdw blurRad="38100" dist="38100" dir="2700000" algn="tl">
                    <a:srgbClr val="000000">
                      <a:alpha val="43137"/>
                    </a:srgbClr>
                  </a:outerShdw>
                </a:effectLst>
              </a:rPr>
              <a:t>Vendosja</a:t>
            </a:r>
            <a:r>
              <a:rPr lang="en-IN" sz="2200" b="1" dirty="0">
                <a:effectLst>
                  <a:outerShdw blurRad="38100" dist="38100" dir="2700000" algn="tl">
                    <a:srgbClr val="000000">
                      <a:alpha val="43137"/>
                    </a:srgbClr>
                  </a:outerShdw>
                </a:effectLst>
              </a:rPr>
              <a:t> e </a:t>
            </a:r>
            <a:r>
              <a:rPr lang="en-IN" sz="2200" b="1" dirty="0" err="1">
                <a:effectLst>
                  <a:outerShdw blurRad="38100" dist="38100" dir="2700000" algn="tl">
                    <a:srgbClr val="000000">
                      <a:alpha val="43137"/>
                    </a:srgbClr>
                  </a:outerShdw>
                </a:effectLst>
              </a:rPr>
              <a:t>Objektivave</a:t>
            </a:r>
            <a:r>
              <a:rPr lang="en-IN" sz="2200" b="1" dirty="0">
                <a:effectLst>
                  <a:outerShdw blurRad="38100" dist="38100" dir="2700000" algn="tl">
                    <a:srgbClr val="000000">
                      <a:alpha val="43137"/>
                    </a:srgbClr>
                  </a:outerShdw>
                </a:effectLst>
              </a:rPr>
              <a:t>:</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en-IN" sz="2200" b="1" dirty="0" err="1"/>
              <a:t>Planifikimi</a:t>
            </a:r>
            <a:r>
              <a:rPr lang="en-IN" sz="2200" b="1" dirty="0"/>
              <a:t> </a:t>
            </a:r>
            <a:r>
              <a:rPr lang="en-IN" sz="2200" b="1" dirty="0" err="1"/>
              <a:t>kërkon</a:t>
            </a:r>
            <a:r>
              <a:rPr lang="en-IN" sz="2200" b="1" dirty="0"/>
              <a:t> </a:t>
            </a:r>
            <a:r>
              <a:rPr lang="en-IN" sz="2200" b="1" dirty="0" err="1"/>
              <a:t>një</a:t>
            </a:r>
            <a:r>
              <a:rPr lang="en-IN" sz="2200" b="1" dirty="0"/>
              <a:t> </a:t>
            </a:r>
            <a:r>
              <a:rPr lang="en-IN" sz="2200" b="1" dirty="0" err="1"/>
              <a:t>qasje</a:t>
            </a:r>
            <a:r>
              <a:rPr lang="en-IN" sz="2200" b="1" dirty="0"/>
              <a:t> </a:t>
            </a:r>
            <a:r>
              <a:rPr lang="en-IN" sz="2200" b="1" dirty="0" err="1"/>
              <a:t>sistematike</a:t>
            </a:r>
            <a:r>
              <a:rPr lang="en-IN" sz="2200" b="1" dirty="0"/>
              <a:t>.</a:t>
            </a:r>
          </a:p>
          <a:p>
            <a:pPr marL="914400" lvl="1" indent="-457200">
              <a:buFont typeface="Courier New" panose="02070309020205020404" pitchFamily="49" charset="0"/>
              <a:buChar char="o"/>
            </a:pPr>
            <a:r>
              <a:rPr lang="en-IN" sz="2200" b="1" dirty="0" err="1"/>
              <a:t>Planifikimi</a:t>
            </a:r>
            <a:r>
              <a:rPr lang="en-IN" sz="2200" b="1" dirty="0"/>
              <a:t> </a:t>
            </a:r>
            <a:r>
              <a:rPr lang="en-IN" sz="2200" b="1" dirty="0" err="1"/>
              <a:t>fillon</a:t>
            </a:r>
            <a:r>
              <a:rPr lang="en-IN" sz="2200" b="1" dirty="0"/>
              <a:t> me </a:t>
            </a:r>
            <a:r>
              <a:rPr lang="en-IN" sz="2200" b="1" dirty="0" err="1"/>
              <a:t>përcaktimin</a:t>
            </a:r>
            <a:r>
              <a:rPr lang="en-IN" sz="2200" b="1" dirty="0"/>
              <a:t> e </a:t>
            </a:r>
            <a:r>
              <a:rPr lang="en-IN" sz="2200" b="1" dirty="0" err="1"/>
              <a:t>qëllimeve</a:t>
            </a:r>
            <a:r>
              <a:rPr lang="en-IN" sz="2200" b="1" dirty="0"/>
              <a:t> </a:t>
            </a:r>
            <a:r>
              <a:rPr lang="en-IN" sz="2200" b="1" dirty="0" err="1"/>
              <a:t>dhe</a:t>
            </a:r>
            <a:r>
              <a:rPr lang="en-IN" sz="2200" b="1" dirty="0"/>
              <a:t> </a:t>
            </a:r>
            <a:r>
              <a:rPr lang="en-IN" sz="2200" b="1" dirty="0" err="1"/>
              <a:t>objektivave</a:t>
            </a:r>
            <a:r>
              <a:rPr lang="en-IN" sz="2200" b="1" dirty="0"/>
              <a:t> </a:t>
            </a:r>
            <a:r>
              <a:rPr lang="en-IN" sz="2200" b="1" dirty="0" err="1"/>
              <a:t>që</a:t>
            </a:r>
            <a:r>
              <a:rPr lang="en-IN" sz="2200" b="1" dirty="0"/>
              <a:t> </a:t>
            </a:r>
            <a:r>
              <a:rPr lang="en-IN" sz="2200" b="1" dirty="0" err="1"/>
              <a:t>duhen</a:t>
            </a:r>
            <a:r>
              <a:rPr lang="en-IN" sz="2200" b="1" dirty="0"/>
              <a:t> </a:t>
            </a:r>
            <a:r>
              <a:rPr lang="en-IN" sz="2200" b="1" dirty="0" err="1"/>
              <a:t>arritur</a:t>
            </a:r>
            <a:r>
              <a:rPr lang="en-IN" sz="2200" b="1" dirty="0"/>
              <a:t>.</a:t>
            </a:r>
          </a:p>
          <a:p>
            <a:pPr marL="914400" lvl="1" indent="-457200">
              <a:buFont typeface="Courier New" panose="02070309020205020404" pitchFamily="49" charset="0"/>
              <a:buChar char="o"/>
            </a:pPr>
            <a:r>
              <a:rPr lang="en-IN" sz="2200" b="1" dirty="0" err="1"/>
              <a:t>Objektivat</a:t>
            </a:r>
            <a:r>
              <a:rPr lang="en-IN" sz="2200" b="1" dirty="0"/>
              <a:t> </a:t>
            </a:r>
            <a:r>
              <a:rPr lang="en-IN" sz="2200" b="1" dirty="0" err="1"/>
              <a:t>ofrojnë</a:t>
            </a:r>
            <a:r>
              <a:rPr lang="en-IN" sz="2200" b="1" dirty="0"/>
              <a:t> </a:t>
            </a:r>
            <a:r>
              <a:rPr lang="en-IN" sz="2200" b="1" dirty="0" err="1"/>
              <a:t>një</a:t>
            </a:r>
            <a:r>
              <a:rPr lang="en-IN" sz="2200" b="1" dirty="0"/>
              <a:t> </a:t>
            </a:r>
            <a:r>
              <a:rPr lang="en-IN" sz="2200" b="1" dirty="0" err="1"/>
              <a:t>arsyetim</a:t>
            </a:r>
            <a:r>
              <a:rPr lang="en-IN" sz="2200" b="1" dirty="0"/>
              <a:t> </a:t>
            </a:r>
            <a:r>
              <a:rPr lang="en-IN" sz="2200" b="1" dirty="0" err="1"/>
              <a:t>për</a:t>
            </a:r>
            <a:r>
              <a:rPr lang="en-IN" sz="2200" b="1" dirty="0"/>
              <a:t> </a:t>
            </a:r>
            <a:r>
              <a:rPr lang="en-IN" sz="2200" b="1" dirty="0" err="1"/>
              <a:t>ndërmarrjen</a:t>
            </a:r>
            <a:r>
              <a:rPr lang="en-IN" sz="2200" b="1" dirty="0"/>
              <a:t> e </a:t>
            </a:r>
            <a:r>
              <a:rPr lang="en-IN" sz="2200" b="1" dirty="0" err="1"/>
              <a:t>aktiviteteve</a:t>
            </a:r>
            <a:r>
              <a:rPr lang="en-IN" sz="2200" b="1" dirty="0"/>
              <a:t> </a:t>
            </a:r>
            <a:r>
              <a:rPr lang="en-IN" sz="2200" b="1" dirty="0" err="1"/>
              <a:t>të</a:t>
            </a:r>
            <a:r>
              <a:rPr lang="en-IN" sz="2200" b="1" dirty="0"/>
              <a:t> </a:t>
            </a:r>
            <a:r>
              <a:rPr lang="en-IN" sz="2200" b="1" dirty="0" err="1"/>
              <a:t>ndryshme</a:t>
            </a:r>
            <a:r>
              <a:rPr lang="en-IN" sz="2200" b="1" dirty="0"/>
              <a:t> </a:t>
            </a:r>
            <a:r>
              <a:rPr lang="en-IN" sz="2200" b="1" dirty="0" err="1"/>
              <a:t>si</a:t>
            </a:r>
            <a:r>
              <a:rPr lang="en-IN" sz="2200" b="1" dirty="0"/>
              <a:t> </a:t>
            </a:r>
            <a:r>
              <a:rPr lang="en-IN" sz="2200" b="1" dirty="0" err="1"/>
              <a:t>dhe</a:t>
            </a:r>
            <a:r>
              <a:rPr lang="en-IN" sz="2200" b="1" dirty="0"/>
              <a:t> </a:t>
            </a:r>
            <a:r>
              <a:rPr lang="en-IN" sz="2200" b="1" dirty="0" err="1"/>
              <a:t>tregojnë</a:t>
            </a:r>
            <a:r>
              <a:rPr lang="en-IN" sz="2200" b="1" dirty="0"/>
              <a:t> </a:t>
            </a:r>
            <a:r>
              <a:rPr lang="en-IN" sz="2200" b="1" dirty="0" err="1"/>
              <a:t>drejtimin</a:t>
            </a:r>
            <a:r>
              <a:rPr lang="en-IN" sz="2200" b="1" dirty="0"/>
              <a:t> e </a:t>
            </a:r>
            <a:r>
              <a:rPr lang="en-IN" sz="2200" b="1" dirty="0" err="1"/>
              <a:t>përpjekjeve</a:t>
            </a:r>
            <a:r>
              <a:rPr lang="en-IN" sz="2200" b="1" dirty="0"/>
              <a:t>.</a:t>
            </a:r>
          </a:p>
          <a:p>
            <a:pPr marL="914400" lvl="1" indent="-457200">
              <a:buFont typeface="Courier New" panose="02070309020205020404" pitchFamily="49" charset="0"/>
              <a:buChar char="o"/>
            </a:pPr>
            <a:r>
              <a:rPr lang="en-IN" sz="2200" b="1" dirty="0" err="1"/>
              <a:t>Objektivat</a:t>
            </a:r>
            <a:r>
              <a:rPr lang="en-IN" sz="2200" b="1" dirty="0"/>
              <a:t> </a:t>
            </a:r>
            <a:r>
              <a:rPr lang="en-IN" sz="2200" b="1" dirty="0" err="1"/>
              <a:t>sigurojnë</a:t>
            </a:r>
            <a:r>
              <a:rPr lang="en-IN" sz="2200" b="1" dirty="0"/>
              <a:t> </a:t>
            </a:r>
            <a:r>
              <a:rPr lang="en-IN" sz="2200" b="1" dirty="0" err="1"/>
              <a:t>fokusin</a:t>
            </a:r>
            <a:r>
              <a:rPr lang="en-IN" sz="2200" b="1" dirty="0"/>
              <a:t> e </a:t>
            </a:r>
            <a:r>
              <a:rPr lang="en-IN" sz="2200" b="1" dirty="0" err="1"/>
              <a:t>punonjësve</a:t>
            </a:r>
            <a:r>
              <a:rPr lang="en-IN" sz="2200" b="1" dirty="0"/>
              <a:t> </a:t>
            </a:r>
            <a:r>
              <a:rPr lang="en-IN" sz="2200" b="1" dirty="0" err="1"/>
              <a:t>në</a:t>
            </a:r>
            <a:r>
              <a:rPr lang="en-IN" sz="2200" b="1" dirty="0"/>
              <a:t> </a:t>
            </a:r>
            <a:r>
              <a:rPr lang="en-IN" sz="2200" b="1" dirty="0" err="1"/>
              <a:t>rezultatet</a:t>
            </a:r>
            <a:r>
              <a:rPr lang="en-IN" sz="2200" b="1" dirty="0"/>
              <a:t> </a:t>
            </a:r>
            <a:r>
              <a:rPr lang="en-IN" sz="2200" b="1" dirty="0" err="1"/>
              <a:t>përfundimtare</a:t>
            </a:r>
            <a:r>
              <a:rPr lang="en-IN" sz="2200" b="1" dirty="0"/>
              <a:t> </a:t>
            </a:r>
            <a:r>
              <a:rPr lang="en-IN" sz="2200" b="1" dirty="0" err="1"/>
              <a:t>që</a:t>
            </a:r>
            <a:r>
              <a:rPr lang="en-IN" sz="2200" b="1" dirty="0"/>
              <a:t> </a:t>
            </a:r>
            <a:r>
              <a:rPr lang="en-IN" sz="2200" b="1" dirty="0" err="1"/>
              <a:t>duhen</a:t>
            </a:r>
            <a:r>
              <a:rPr lang="en-IN" sz="2200" b="1" dirty="0"/>
              <a:t> </a:t>
            </a:r>
            <a:r>
              <a:rPr lang="en-IN" sz="2200" b="1" dirty="0" err="1"/>
              <a:t>arritur</a:t>
            </a:r>
            <a:r>
              <a:rPr lang="en-IN" sz="2200" b="1" dirty="0"/>
              <a:t>.</a:t>
            </a:r>
          </a:p>
          <a:p>
            <a:pPr marL="914400" lvl="1" indent="-457200">
              <a:buFont typeface="Courier New" panose="02070309020205020404" pitchFamily="49" charset="0"/>
              <a:buChar char="o"/>
            </a:pPr>
            <a:r>
              <a:rPr lang="en-IN" sz="2200" b="1" dirty="0" err="1"/>
              <a:t>Në</a:t>
            </a:r>
            <a:r>
              <a:rPr lang="en-IN" sz="2200" b="1" dirty="0"/>
              <a:t> </a:t>
            </a:r>
            <a:r>
              <a:rPr lang="en-IN" sz="2200" b="1" dirty="0" err="1"/>
              <a:t>fakt</a:t>
            </a:r>
            <a:r>
              <a:rPr lang="en-IN" sz="2200" b="1" dirty="0"/>
              <a:t>, </a:t>
            </a:r>
            <a:r>
              <a:rPr lang="en-IN" sz="2200" b="1" dirty="0" err="1"/>
              <a:t>objektivat</a:t>
            </a:r>
            <a:r>
              <a:rPr lang="en-IN" sz="2200" b="1" dirty="0"/>
              <a:t> </a:t>
            </a:r>
            <a:r>
              <a:rPr lang="en-IN" sz="2200" b="1" dirty="0" err="1"/>
              <a:t>sigurojnë</a:t>
            </a:r>
            <a:r>
              <a:rPr lang="en-IN" sz="2200" b="1" dirty="0"/>
              <a:t> </a:t>
            </a:r>
            <a:r>
              <a:rPr lang="en-IN" sz="2200" b="1" dirty="0" err="1"/>
              <a:t>bërthamën</a:t>
            </a:r>
            <a:r>
              <a:rPr lang="en-IN" sz="2200" b="1" dirty="0"/>
              <a:t> e </a:t>
            </a:r>
            <a:r>
              <a:rPr lang="en-IN" sz="2200" b="1" dirty="0" err="1"/>
              <a:t>procesit</a:t>
            </a:r>
            <a:r>
              <a:rPr lang="en-IN" sz="2200" b="1" dirty="0"/>
              <a:t> </a:t>
            </a:r>
            <a:r>
              <a:rPr lang="en-IN" sz="2200" b="1" dirty="0" err="1"/>
              <a:t>të</a:t>
            </a:r>
            <a:r>
              <a:rPr lang="en-IN" sz="2200" b="1" dirty="0"/>
              <a:t> </a:t>
            </a:r>
            <a:r>
              <a:rPr lang="en-IN" sz="2200" b="1" dirty="0" err="1"/>
              <a:t>planifikimit</a:t>
            </a:r>
            <a:r>
              <a:rPr lang="en-IN" sz="2200" b="1" dirty="0"/>
              <a:t>.</a:t>
            </a:r>
          </a:p>
        </p:txBody>
      </p:sp>
      <p:sp>
        <p:nvSpPr>
          <p:cNvPr id="2" name="Footer Placeholder 1">
            <a:extLst>
              <a:ext uri="{FF2B5EF4-FFF2-40B4-BE49-F238E27FC236}">
                <a16:creationId xmlns:a16="http://schemas.microsoft.com/office/drawing/2014/main" id="{24BC1298-F52D-8D27-E5EC-D4A2D2A5B985}"/>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D51B755F-D330-7A8B-8AA4-E45CD15D71B5}"/>
              </a:ext>
            </a:extLst>
          </p:cNvPr>
          <p:cNvSpPr>
            <a:spLocks noGrp="1"/>
          </p:cNvSpPr>
          <p:nvPr>
            <p:ph type="sldNum" sz="quarter" idx="12"/>
          </p:nvPr>
        </p:nvSpPr>
        <p:spPr/>
        <p:txBody>
          <a:bodyPr/>
          <a:lstStyle/>
          <a:p>
            <a:fld id="{6D273D59-D904-459C-AC51-7F75104BC442}" type="slidenum">
              <a:rPr lang="en-IN" smtClean="0"/>
              <a:t>8</a:t>
            </a:fld>
            <a:endParaRPr lang="en-IN" dirty="0"/>
          </a:p>
        </p:txBody>
      </p:sp>
      <p:grpSp>
        <p:nvGrpSpPr>
          <p:cNvPr id="4" name="Group 3">
            <a:extLst>
              <a:ext uri="{FF2B5EF4-FFF2-40B4-BE49-F238E27FC236}">
                <a16:creationId xmlns:a16="http://schemas.microsoft.com/office/drawing/2014/main" id="{1499A1FC-9D6F-18F1-86D5-65E0689E15A1}"/>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673E7018-BE7D-2E52-0DF6-EC1EBF0572A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47FFB383-26D5-9F6C-C74A-42C5338D8AA7}"/>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DAC51ED8-C1B6-2D18-7F16-5C0914245235}"/>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lvl="1" algn="ctr"/>
              <a:r>
                <a:rPr lang="en-IN" sz="3200" b="1" dirty="0" err="1"/>
                <a:t>Vendosja</a:t>
              </a:r>
              <a:r>
                <a:rPr lang="en-IN" sz="3200" b="1" dirty="0"/>
                <a:t> e </a:t>
              </a:r>
              <a:r>
                <a:rPr lang="en-IN" sz="3200" b="1" dirty="0" err="1"/>
                <a:t>Objektivave</a:t>
              </a:r>
              <a:endParaRPr lang="en-IN" sz="3200" b="1" dirty="0"/>
            </a:p>
          </p:txBody>
        </p:sp>
      </p:grpSp>
      <p:pic>
        <p:nvPicPr>
          <p:cNvPr id="9" name="Picture 8">
            <a:extLst>
              <a:ext uri="{FF2B5EF4-FFF2-40B4-BE49-F238E27FC236}">
                <a16:creationId xmlns:a16="http://schemas.microsoft.com/office/drawing/2014/main" id="{307F7ECE-501A-FDBF-EDC8-0FD541B778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5879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88889E-6 -4.44444E-6 L 0.88385 -0.00046 " pathEditMode="relative" rAng="0" ptsTypes="AA">
                                      <p:cBhvr>
                                        <p:cTn id="6" dur="500" fill="hold"/>
                                        <p:tgtEl>
                                          <p:spTgt spid="31"/>
                                        </p:tgtEl>
                                        <p:attrNameLst>
                                          <p:attrName>ppt_x</p:attrName>
                                          <p:attrName>ppt_y</p:attrName>
                                        </p:attrNameLst>
                                      </p:cBhvr>
                                      <p:rCtr x="442" y="0"/>
                                    </p:animMotion>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lide(fromRight)">
                                      <p:cBhvr>
                                        <p:cTn id="10" dur="500"/>
                                        <p:tgtEl>
                                          <p:spTgt spid="3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Grp="1" noSelect="1" noRot="1" noMove="1" noResize="1" noEditPoints="1" noAdjustHandles="1" noChangeArrowheads="1" noChangeShapeType="1"/>
          </p:cNvPicPr>
          <p:nvPr>
            <p:custDataLst>
              <p:tags r:id="rId2"/>
            </p:custDataLst>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24000" y="908722"/>
            <a:ext cx="9144000" cy="5932495"/>
          </a:xfrm>
          <a:prstGeom prst="rect">
            <a:avLst/>
          </a:prstGeom>
        </p:spPr>
      </p:pic>
      <p:grpSp>
        <p:nvGrpSpPr>
          <p:cNvPr id="31" name="Group 16"/>
          <p:cNvGrpSpPr/>
          <p:nvPr/>
        </p:nvGrpSpPr>
        <p:grpSpPr>
          <a:xfrm>
            <a:off x="1523048" y="908719"/>
            <a:ext cx="8893432" cy="648000"/>
            <a:chOff x="-8317432" y="980728"/>
            <a:chExt cx="8893432" cy="734659"/>
          </a:xfrm>
        </p:grpSpPr>
        <p:sp>
          <p:nvSpPr>
            <p:cNvPr id="32" name="Flowchart: Delay 31"/>
            <p:cNvSpPr/>
            <p:nvPr/>
          </p:nvSpPr>
          <p:spPr>
            <a:xfrm>
              <a:off x="0" y="980728"/>
              <a:ext cx="576000"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1</a:t>
              </a:r>
              <a:endParaRPr lang="en-IN" sz="2200" b="1" dirty="0">
                <a:solidFill>
                  <a:schemeClr val="tx1"/>
                </a:solidFill>
              </a:endParaRPr>
            </a:p>
          </p:txBody>
        </p:sp>
        <p:sp>
          <p:nvSpPr>
            <p:cNvPr id="33" name="Rectangle 32"/>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sz="2200" b="1" dirty="0" err="1">
                  <a:solidFill>
                    <a:schemeClr val="tx1"/>
                  </a:solidFill>
                </a:rPr>
                <a:t>Vendosja</a:t>
              </a:r>
              <a:r>
                <a:rPr lang="en-IN" sz="2200" b="1" dirty="0">
                  <a:solidFill>
                    <a:schemeClr val="tx1"/>
                  </a:solidFill>
                </a:rPr>
                <a:t> e </a:t>
              </a:r>
              <a:r>
                <a:rPr lang="en-IN" sz="2200" b="1" dirty="0" err="1">
                  <a:solidFill>
                    <a:schemeClr val="tx1"/>
                  </a:solidFill>
                </a:rPr>
                <a:t>Objektivave</a:t>
              </a:r>
              <a:endParaRPr lang="en-IN" sz="2200" dirty="0">
                <a:solidFill>
                  <a:schemeClr val="tx1"/>
                </a:solidFill>
              </a:endParaRPr>
            </a:p>
          </p:txBody>
        </p:sp>
      </p:grpSp>
      <p:sp>
        <p:nvSpPr>
          <p:cNvPr id="34" name="Freeform 33"/>
          <p:cNvSpPr/>
          <p:nvPr/>
        </p:nvSpPr>
        <p:spPr>
          <a:xfrm>
            <a:off x="1703512" y="1681848"/>
            <a:ext cx="8984664" cy="5059520"/>
          </a:xfrm>
          <a:custGeom>
            <a:avLst/>
            <a:gdLst>
              <a:gd name="connsiteX0" fmla="*/ 7376160 w 7409180"/>
              <a:gd name="connsiteY0" fmla="*/ 0 h 5516880"/>
              <a:gd name="connsiteX1" fmla="*/ 6964680 w 7409180"/>
              <a:gd name="connsiteY1" fmla="*/ 0 h 5516880"/>
              <a:gd name="connsiteX2" fmla="*/ 6598920 w 7409180"/>
              <a:gd name="connsiteY2" fmla="*/ 0 h 5516880"/>
              <a:gd name="connsiteX3" fmla="*/ 6400800 w 7409180"/>
              <a:gd name="connsiteY3" fmla="*/ 0 h 5516880"/>
              <a:gd name="connsiteX4" fmla="*/ 6400800 w 7409180"/>
              <a:gd name="connsiteY4" fmla="*/ 0 h 5516880"/>
              <a:gd name="connsiteX5" fmla="*/ 6126480 w 7409180"/>
              <a:gd name="connsiteY5" fmla="*/ 289560 h 5516880"/>
              <a:gd name="connsiteX6" fmla="*/ 5928360 w 7409180"/>
              <a:gd name="connsiteY6" fmla="*/ 502920 h 5516880"/>
              <a:gd name="connsiteX7" fmla="*/ 5928360 w 7409180"/>
              <a:gd name="connsiteY7" fmla="*/ 502920 h 5516880"/>
              <a:gd name="connsiteX8" fmla="*/ 4693920 w 7409180"/>
              <a:gd name="connsiteY8" fmla="*/ 502920 h 5516880"/>
              <a:gd name="connsiteX9" fmla="*/ 3048000 w 7409180"/>
              <a:gd name="connsiteY9" fmla="*/ 502920 h 5516880"/>
              <a:gd name="connsiteX10" fmla="*/ 792480 w 7409180"/>
              <a:gd name="connsiteY10" fmla="*/ 502920 h 5516880"/>
              <a:gd name="connsiteX11" fmla="*/ 0 w 7409180"/>
              <a:gd name="connsiteY11" fmla="*/ 502920 h 5516880"/>
              <a:gd name="connsiteX12" fmla="*/ 0 w 7409180"/>
              <a:gd name="connsiteY12" fmla="*/ 502920 h 5516880"/>
              <a:gd name="connsiteX13" fmla="*/ 15240 w 7409180"/>
              <a:gd name="connsiteY13" fmla="*/ 3169920 h 5516880"/>
              <a:gd name="connsiteX14" fmla="*/ 15240 w 7409180"/>
              <a:gd name="connsiteY14" fmla="*/ 5151120 h 5516880"/>
              <a:gd name="connsiteX15" fmla="*/ 15240 w 7409180"/>
              <a:gd name="connsiteY15" fmla="*/ 5151120 h 5516880"/>
              <a:gd name="connsiteX16" fmla="*/ 2377440 w 7409180"/>
              <a:gd name="connsiteY16" fmla="*/ 5120640 h 5516880"/>
              <a:gd name="connsiteX17" fmla="*/ 4450080 w 7409180"/>
              <a:gd name="connsiteY17" fmla="*/ 5135880 h 5516880"/>
              <a:gd name="connsiteX18" fmla="*/ 6004560 w 7409180"/>
              <a:gd name="connsiteY18" fmla="*/ 5135880 h 5516880"/>
              <a:gd name="connsiteX19" fmla="*/ 6004560 w 7409180"/>
              <a:gd name="connsiteY19" fmla="*/ 5135880 h 5516880"/>
              <a:gd name="connsiteX20" fmla="*/ 6431280 w 7409180"/>
              <a:gd name="connsiteY20" fmla="*/ 5486400 h 5516880"/>
              <a:gd name="connsiteX21" fmla="*/ 6431280 w 7409180"/>
              <a:gd name="connsiteY21" fmla="*/ 5486400 h 5516880"/>
              <a:gd name="connsiteX22" fmla="*/ 7086600 w 7409180"/>
              <a:gd name="connsiteY22" fmla="*/ 5516880 h 5516880"/>
              <a:gd name="connsiteX23" fmla="*/ 7376160 w 7409180"/>
              <a:gd name="connsiteY23" fmla="*/ 5486400 h 5516880"/>
              <a:gd name="connsiteX24" fmla="*/ 7376160 w 7409180"/>
              <a:gd name="connsiteY24" fmla="*/ 5486400 h 5516880"/>
              <a:gd name="connsiteX25" fmla="*/ 7406640 w 7409180"/>
              <a:gd name="connsiteY25" fmla="*/ 3276600 h 5516880"/>
              <a:gd name="connsiteX26" fmla="*/ 7376160 w 7409180"/>
              <a:gd name="connsiteY26" fmla="*/ 0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9180" h="5516880">
                <a:moveTo>
                  <a:pt x="7376160" y="0"/>
                </a:moveTo>
                <a:lnTo>
                  <a:pt x="6964680" y="0"/>
                </a:lnTo>
                <a:lnTo>
                  <a:pt x="6598920" y="0"/>
                </a:lnTo>
                <a:lnTo>
                  <a:pt x="6400800" y="0"/>
                </a:lnTo>
                <a:lnTo>
                  <a:pt x="6400800" y="0"/>
                </a:lnTo>
                <a:lnTo>
                  <a:pt x="6126480" y="289560"/>
                </a:lnTo>
                <a:cubicBezTo>
                  <a:pt x="6047740" y="373380"/>
                  <a:pt x="5928360" y="502920"/>
                  <a:pt x="5928360" y="502920"/>
                </a:cubicBezTo>
                <a:lnTo>
                  <a:pt x="5928360" y="502920"/>
                </a:lnTo>
                <a:lnTo>
                  <a:pt x="4693920" y="502920"/>
                </a:lnTo>
                <a:lnTo>
                  <a:pt x="3048000" y="502920"/>
                </a:lnTo>
                <a:lnTo>
                  <a:pt x="792480" y="502920"/>
                </a:lnTo>
                <a:lnTo>
                  <a:pt x="0" y="502920"/>
                </a:lnTo>
                <a:lnTo>
                  <a:pt x="0" y="502920"/>
                </a:lnTo>
                <a:cubicBezTo>
                  <a:pt x="2540" y="947420"/>
                  <a:pt x="12700" y="2395220"/>
                  <a:pt x="15240" y="3169920"/>
                </a:cubicBezTo>
                <a:cubicBezTo>
                  <a:pt x="17780" y="3944620"/>
                  <a:pt x="15240" y="5151120"/>
                  <a:pt x="15240" y="5151120"/>
                </a:cubicBezTo>
                <a:lnTo>
                  <a:pt x="15240" y="5151120"/>
                </a:lnTo>
                <a:lnTo>
                  <a:pt x="2377440" y="5120640"/>
                </a:lnTo>
                <a:lnTo>
                  <a:pt x="4450080" y="5135880"/>
                </a:lnTo>
                <a:lnTo>
                  <a:pt x="6004560" y="5135880"/>
                </a:lnTo>
                <a:lnTo>
                  <a:pt x="6004560" y="5135880"/>
                </a:lnTo>
                <a:lnTo>
                  <a:pt x="6431280" y="5486400"/>
                </a:lnTo>
                <a:lnTo>
                  <a:pt x="6431280" y="5486400"/>
                </a:lnTo>
                <a:cubicBezTo>
                  <a:pt x="6540500" y="5491480"/>
                  <a:pt x="6929120" y="5516880"/>
                  <a:pt x="7086600" y="5516880"/>
                </a:cubicBezTo>
                <a:cubicBezTo>
                  <a:pt x="7244080" y="5516880"/>
                  <a:pt x="7376160" y="5486400"/>
                  <a:pt x="7376160" y="5486400"/>
                </a:cubicBezTo>
                <a:lnTo>
                  <a:pt x="7376160" y="5486400"/>
                </a:lnTo>
                <a:cubicBezTo>
                  <a:pt x="7381240" y="5118100"/>
                  <a:pt x="7404100" y="4188460"/>
                  <a:pt x="7406640" y="3276600"/>
                </a:cubicBezTo>
                <a:cubicBezTo>
                  <a:pt x="7409180" y="2364740"/>
                  <a:pt x="7400290" y="1189990"/>
                  <a:pt x="7376160" y="0"/>
                </a:cubicBezTo>
                <a:close/>
              </a:path>
            </a:pathLst>
          </a:custGeom>
          <a:solidFill>
            <a:srgbClr val="FFCC66">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TextBox 34"/>
          <p:cNvSpPr txBox="1"/>
          <p:nvPr/>
        </p:nvSpPr>
        <p:spPr>
          <a:xfrm>
            <a:off x="1991544" y="2374051"/>
            <a:ext cx="8424936" cy="3816429"/>
          </a:xfrm>
          <a:prstGeom prst="rect">
            <a:avLst/>
          </a:prstGeom>
          <a:solidFill>
            <a:srgbClr val="FFFFFF">
              <a:alpha val="60000"/>
            </a:srgbClr>
          </a:solidFill>
        </p:spPr>
        <p:txBody>
          <a:bodyPr wrap="square" rtlCol="0">
            <a:spAutoFit/>
          </a:bodyPr>
          <a:lstStyle/>
          <a:p>
            <a:pPr marL="457200" indent="-457200">
              <a:buFont typeface="Arial" pitchFamily="34" charset="0"/>
              <a:buChar char="•"/>
            </a:pPr>
            <a:r>
              <a:rPr lang="en-IN" sz="2200" b="1" dirty="0" err="1">
                <a:effectLst>
                  <a:outerShdw blurRad="38100" dist="38100" dir="2700000" algn="tl">
                    <a:srgbClr val="000000">
                      <a:alpha val="43137"/>
                    </a:srgbClr>
                  </a:outerShdw>
                </a:effectLst>
              </a:rPr>
              <a:t>Vendosja</a:t>
            </a:r>
            <a:r>
              <a:rPr lang="en-IN" sz="2200" b="1" dirty="0">
                <a:effectLst>
                  <a:outerShdw blurRad="38100" dist="38100" dir="2700000" algn="tl">
                    <a:srgbClr val="000000">
                      <a:alpha val="43137"/>
                    </a:srgbClr>
                  </a:outerShdw>
                </a:effectLst>
              </a:rPr>
              <a:t> e </a:t>
            </a:r>
            <a:r>
              <a:rPr lang="en-IN" sz="2200" b="1" dirty="0" err="1">
                <a:effectLst>
                  <a:outerShdw blurRad="38100" dist="38100" dir="2700000" algn="tl">
                    <a:srgbClr val="000000">
                      <a:alpha val="43137"/>
                    </a:srgbClr>
                  </a:outerShdw>
                </a:effectLst>
              </a:rPr>
              <a:t>Objektivave</a:t>
            </a:r>
            <a:r>
              <a:rPr lang="en-IN" sz="2200" b="1" dirty="0">
                <a:effectLst>
                  <a:outerShdw blurRad="38100" dist="38100" dir="2700000" algn="tl">
                    <a:srgbClr val="000000">
                      <a:alpha val="43137"/>
                    </a:srgbClr>
                  </a:outerShdw>
                </a:effectLst>
              </a:rPr>
              <a:t>:</a:t>
            </a:r>
          </a:p>
          <a:p>
            <a:pPr marL="457200" indent="-457200">
              <a:buFont typeface="Arial" pitchFamily="34" charset="0"/>
              <a:buChar char="•"/>
            </a:pPr>
            <a:endParaRPr lang="en-IN" sz="2200" b="1" dirty="0">
              <a:effectLst>
                <a:outerShdw blurRad="38100" dist="38100" dir="2700000" algn="tl">
                  <a:srgbClr val="000000">
                    <a:alpha val="43137"/>
                  </a:srgbClr>
                </a:outerShdw>
              </a:effectLst>
            </a:endParaRPr>
          </a:p>
          <a:p>
            <a:pPr marL="914400" lvl="1" indent="-457200">
              <a:buFont typeface="Courier New" panose="02070309020205020404" pitchFamily="49" charset="0"/>
              <a:buChar char="o"/>
            </a:pPr>
            <a:r>
              <a:rPr lang="en-IN" sz="2200" dirty="0" err="1"/>
              <a:t>Planifikimi</a:t>
            </a:r>
            <a:r>
              <a:rPr lang="en-IN" sz="2200" dirty="0"/>
              <a:t> </a:t>
            </a:r>
            <a:r>
              <a:rPr lang="en-IN" sz="2200" dirty="0" err="1"/>
              <a:t>kërkon</a:t>
            </a:r>
            <a:r>
              <a:rPr lang="en-IN" sz="2200" dirty="0"/>
              <a:t> </a:t>
            </a:r>
            <a:r>
              <a:rPr lang="en-IN" sz="2200" dirty="0" err="1"/>
              <a:t>një</a:t>
            </a:r>
            <a:r>
              <a:rPr lang="en-IN" sz="2200" dirty="0"/>
              <a:t> </a:t>
            </a:r>
            <a:r>
              <a:rPr lang="en-IN" sz="2200" dirty="0" err="1"/>
              <a:t>qasje</a:t>
            </a:r>
            <a:r>
              <a:rPr lang="en-IN" sz="2200" dirty="0"/>
              <a:t> </a:t>
            </a:r>
            <a:r>
              <a:rPr lang="en-IN" sz="2200" dirty="0" err="1"/>
              <a:t>sistematike</a:t>
            </a:r>
            <a:r>
              <a:rPr lang="en-IN" sz="2200" dirty="0"/>
              <a:t>.</a:t>
            </a:r>
          </a:p>
          <a:p>
            <a:pPr marL="914400" lvl="1" indent="-457200">
              <a:buFont typeface="Courier New" panose="02070309020205020404" pitchFamily="49" charset="0"/>
              <a:buChar char="o"/>
            </a:pPr>
            <a:r>
              <a:rPr lang="en-IN" sz="2200" dirty="0" err="1"/>
              <a:t>Planifikimi</a:t>
            </a:r>
            <a:r>
              <a:rPr lang="en-IN" sz="2200" dirty="0"/>
              <a:t> </a:t>
            </a:r>
            <a:r>
              <a:rPr lang="en-IN" sz="2200" dirty="0" err="1"/>
              <a:t>fillon</a:t>
            </a:r>
            <a:r>
              <a:rPr lang="en-IN" sz="2200" dirty="0"/>
              <a:t> me </a:t>
            </a:r>
            <a:r>
              <a:rPr lang="en-IN" sz="2200" dirty="0" err="1"/>
              <a:t>përcaktimin</a:t>
            </a:r>
            <a:r>
              <a:rPr lang="en-IN" sz="2200" dirty="0"/>
              <a:t> e </a:t>
            </a:r>
            <a:r>
              <a:rPr lang="en-IN" sz="2200" dirty="0" err="1"/>
              <a:t>qëllimeve</a:t>
            </a:r>
            <a:r>
              <a:rPr lang="en-IN" sz="2200" dirty="0"/>
              <a:t> </a:t>
            </a:r>
            <a:r>
              <a:rPr lang="en-IN" sz="2200" dirty="0" err="1"/>
              <a:t>dhe</a:t>
            </a:r>
            <a:r>
              <a:rPr lang="en-IN" sz="2200" dirty="0"/>
              <a:t> </a:t>
            </a:r>
            <a:r>
              <a:rPr lang="en-IN" sz="2200" dirty="0" err="1"/>
              <a:t>objektivave</a:t>
            </a:r>
            <a:r>
              <a:rPr lang="en-IN" sz="2200" dirty="0"/>
              <a:t> </a:t>
            </a:r>
            <a:r>
              <a:rPr lang="en-IN" sz="2200" dirty="0" err="1"/>
              <a:t>që</a:t>
            </a:r>
            <a:r>
              <a:rPr lang="en-IN" sz="2200" dirty="0"/>
              <a:t> </a:t>
            </a:r>
            <a:r>
              <a:rPr lang="en-IN" sz="2200" dirty="0" err="1"/>
              <a:t>duhen</a:t>
            </a:r>
            <a:r>
              <a:rPr lang="en-IN" sz="2200" dirty="0"/>
              <a:t> </a:t>
            </a:r>
            <a:r>
              <a:rPr lang="en-IN" sz="2200" dirty="0" err="1"/>
              <a:t>arritur</a:t>
            </a:r>
            <a:r>
              <a:rPr lang="en-IN" sz="2200" dirty="0"/>
              <a:t>.</a:t>
            </a:r>
          </a:p>
          <a:p>
            <a:pPr marL="914400" lvl="1" indent="-457200">
              <a:buFont typeface="Courier New" panose="02070309020205020404" pitchFamily="49" charset="0"/>
              <a:buChar char="o"/>
            </a:pPr>
            <a:r>
              <a:rPr lang="en-IN" sz="2200" dirty="0" err="1"/>
              <a:t>Objektivat</a:t>
            </a:r>
            <a:r>
              <a:rPr lang="en-IN" sz="2200" dirty="0"/>
              <a:t> </a:t>
            </a:r>
            <a:r>
              <a:rPr lang="en-IN" sz="2200" dirty="0" err="1"/>
              <a:t>ofrojnë</a:t>
            </a:r>
            <a:r>
              <a:rPr lang="en-IN" sz="2200" dirty="0"/>
              <a:t> </a:t>
            </a:r>
            <a:r>
              <a:rPr lang="en-IN" sz="2200" dirty="0" err="1"/>
              <a:t>një</a:t>
            </a:r>
            <a:r>
              <a:rPr lang="en-IN" sz="2200" dirty="0"/>
              <a:t> </a:t>
            </a:r>
            <a:r>
              <a:rPr lang="en-IN" sz="2200" dirty="0" err="1"/>
              <a:t>arsyetim</a:t>
            </a:r>
            <a:r>
              <a:rPr lang="en-IN" sz="2200" dirty="0"/>
              <a:t> </a:t>
            </a:r>
            <a:r>
              <a:rPr lang="en-IN" sz="2200" dirty="0" err="1"/>
              <a:t>për</a:t>
            </a:r>
            <a:r>
              <a:rPr lang="en-IN" sz="2200" dirty="0"/>
              <a:t> </a:t>
            </a:r>
            <a:r>
              <a:rPr lang="en-IN" sz="2200" dirty="0" err="1"/>
              <a:t>ndërmarrjen</a:t>
            </a:r>
            <a:r>
              <a:rPr lang="en-IN" sz="2200" dirty="0"/>
              <a:t> e </a:t>
            </a:r>
            <a:r>
              <a:rPr lang="en-IN" sz="2200" dirty="0" err="1"/>
              <a:t>aktiviteteve</a:t>
            </a:r>
            <a:r>
              <a:rPr lang="en-IN" sz="2200" dirty="0"/>
              <a:t> </a:t>
            </a:r>
            <a:r>
              <a:rPr lang="en-IN" sz="2200" dirty="0" err="1"/>
              <a:t>të</a:t>
            </a:r>
            <a:r>
              <a:rPr lang="en-IN" sz="2200" dirty="0"/>
              <a:t> </a:t>
            </a:r>
            <a:r>
              <a:rPr lang="en-IN" sz="2200" dirty="0" err="1"/>
              <a:t>ndryshme</a:t>
            </a:r>
            <a:r>
              <a:rPr lang="en-IN" sz="2200" dirty="0"/>
              <a:t> </a:t>
            </a:r>
            <a:r>
              <a:rPr lang="en-IN" sz="2200" dirty="0" err="1"/>
              <a:t>si</a:t>
            </a:r>
            <a:r>
              <a:rPr lang="en-IN" sz="2200" dirty="0"/>
              <a:t> </a:t>
            </a:r>
            <a:r>
              <a:rPr lang="en-IN" sz="2200" dirty="0" err="1"/>
              <a:t>dhe</a:t>
            </a:r>
            <a:r>
              <a:rPr lang="en-IN" sz="2200" dirty="0"/>
              <a:t> </a:t>
            </a:r>
            <a:r>
              <a:rPr lang="en-IN" sz="2200" dirty="0" err="1"/>
              <a:t>tregojnë</a:t>
            </a:r>
            <a:r>
              <a:rPr lang="en-IN" sz="2200" dirty="0"/>
              <a:t> </a:t>
            </a:r>
            <a:r>
              <a:rPr lang="en-IN" sz="2200" dirty="0" err="1"/>
              <a:t>drejtimin</a:t>
            </a:r>
            <a:r>
              <a:rPr lang="en-IN" sz="2200" dirty="0"/>
              <a:t> e </a:t>
            </a:r>
            <a:r>
              <a:rPr lang="en-IN" sz="2200" dirty="0" err="1"/>
              <a:t>përpjekjeve</a:t>
            </a:r>
            <a:r>
              <a:rPr lang="en-IN" sz="2200" dirty="0"/>
              <a:t>.</a:t>
            </a:r>
          </a:p>
          <a:p>
            <a:pPr marL="914400" lvl="1" indent="-457200">
              <a:buFont typeface="Courier New" panose="02070309020205020404" pitchFamily="49" charset="0"/>
              <a:buChar char="o"/>
            </a:pPr>
            <a:r>
              <a:rPr lang="en-IN" sz="2200" dirty="0" err="1"/>
              <a:t>Për</a:t>
            </a:r>
            <a:r>
              <a:rPr lang="en-IN" sz="2200" dirty="0"/>
              <a:t> </a:t>
            </a:r>
            <a:r>
              <a:rPr lang="en-IN" sz="2200" dirty="0" err="1"/>
              <a:t>më</a:t>
            </a:r>
            <a:r>
              <a:rPr lang="en-IN" sz="2200" dirty="0"/>
              <a:t> </a:t>
            </a:r>
            <a:r>
              <a:rPr lang="en-IN" sz="2200" dirty="0" err="1"/>
              <a:t>tepër</a:t>
            </a:r>
            <a:r>
              <a:rPr lang="en-IN" sz="2200" dirty="0"/>
              <a:t>, </a:t>
            </a:r>
            <a:r>
              <a:rPr lang="en-IN" sz="2200" dirty="0" err="1"/>
              <a:t>objektivat</a:t>
            </a:r>
            <a:r>
              <a:rPr lang="en-IN" sz="2200" dirty="0"/>
              <a:t> </a:t>
            </a:r>
            <a:r>
              <a:rPr lang="en-IN" sz="2200" dirty="0" err="1"/>
              <a:t>përqendrojnë</a:t>
            </a:r>
            <a:r>
              <a:rPr lang="en-IN" sz="2200" dirty="0"/>
              <a:t> </a:t>
            </a:r>
            <a:r>
              <a:rPr lang="en-IN" sz="2200" dirty="0" err="1"/>
              <a:t>vëmendjen</a:t>
            </a:r>
            <a:r>
              <a:rPr lang="en-IN" sz="2200" dirty="0"/>
              <a:t> e </a:t>
            </a:r>
            <a:r>
              <a:rPr lang="en-IN" sz="2200" dirty="0" err="1"/>
              <a:t>menaxherëve</a:t>
            </a:r>
            <a:r>
              <a:rPr lang="en-IN" sz="2200" dirty="0"/>
              <a:t> </a:t>
            </a:r>
            <a:r>
              <a:rPr lang="en-IN" sz="2200" dirty="0" err="1"/>
              <a:t>në</a:t>
            </a:r>
            <a:r>
              <a:rPr lang="en-IN" sz="2200" dirty="0"/>
              <a:t> </a:t>
            </a:r>
            <a:r>
              <a:rPr lang="en-IN" sz="2200" dirty="0" err="1"/>
              <a:t>rezultatet</a:t>
            </a:r>
            <a:r>
              <a:rPr lang="en-IN" sz="2200" dirty="0"/>
              <a:t> </a:t>
            </a:r>
            <a:r>
              <a:rPr lang="en-IN" sz="2200" dirty="0" err="1"/>
              <a:t>përfundimtare</a:t>
            </a:r>
            <a:r>
              <a:rPr lang="en-IN" sz="2200" dirty="0"/>
              <a:t> </a:t>
            </a:r>
            <a:r>
              <a:rPr lang="en-IN" sz="2200" dirty="0" err="1"/>
              <a:t>që</a:t>
            </a:r>
            <a:r>
              <a:rPr lang="en-IN" sz="2200" dirty="0"/>
              <a:t> </a:t>
            </a:r>
            <a:r>
              <a:rPr lang="en-IN" sz="2200" dirty="0" err="1"/>
              <a:t>duhen</a:t>
            </a:r>
            <a:r>
              <a:rPr lang="en-IN" sz="2200" dirty="0"/>
              <a:t> </a:t>
            </a:r>
            <a:r>
              <a:rPr lang="en-IN" sz="2200" dirty="0" err="1"/>
              <a:t>arritur</a:t>
            </a:r>
            <a:r>
              <a:rPr lang="en-IN" sz="2200" dirty="0"/>
              <a:t>.</a:t>
            </a:r>
          </a:p>
          <a:p>
            <a:pPr marL="914400" lvl="1" indent="-457200">
              <a:buFont typeface="Courier New" panose="02070309020205020404" pitchFamily="49" charset="0"/>
              <a:buChar char="o"/>
            </a:pPr>
            <a:r>
              <a:rPr lang="en-IN" sz="2200" dirty="0" err="1"/>
              <a:t>Në</a:t>
            </a:r>
            <a:r>
              <a:rPr lang="en-IN" sz="2200" dirty="0"/>
              <a:t> </a:t>
            </a:r>
            <a:r>
              <a:rPr lang="en-IN" sz="2200" dirty="0" err="1"/>
              <a:t>fakt</a:t>
            </a:r>
            <a:r>
              <a:rPr lang="en-IN" sz="2200" dirty="0"/>
              <a:t>, </a:t>
            </a:r>
            <a:r>
              <a:rPr lang="en-IN" sz="2200" dirty="0" err="1"/>
              <a:t>objektivat</a:t>
            </a:r>
            <a:r>
              <a:rPr lang="en-IN" sz="2200" dirty="0"/>
              <a:t> </a:t>
            </a:r>
            <a:r>
              <a:rPr lang="en-IN" sz="2200" dirty="0" err="1"/>
              <a:t>sigurojnë</a:t>
            </a:r>
            <a:r>
              <a:rPr lang="en-IN" sz="2200" dirty="0"/>
              <a:t> </a:t>
            </a:r>
            <a:r>
              <a:rPr lang="en-IN" sz="2200" dirty="0" err="1"/>
              <a:t>bërthamën</a:t>
            </a:r>
            <a:r>
              <a:rPr lang="en-IN" sz="2200" dirty="0"/>
              <a:t> e </a:t>
            </a:r>
            <a:r>
              <a:rPr lang="en-IN" sz="2200" dirty="0" err="1"/>
              <a:t>procesit</a:t>
            </a:r>
            <a:r>
              <a:rPr lang="en-IN" sz="2200" dirty="0"/>
              <a:t> </a:t>
            </a:r>
            <a:r>
              <a:rPr lang="en-IN" sz="2200" dirty="0" err="1"/>
              <a:t>të</a:t>
            </a:r>
            <a:r>
              <a:rPr lang="en-IN" sz="2200" dirty="0"/>
              <a:t> </a:t>
            </a:r>
            <a:r>
              <a:rPr lang="en-IN" sz="2200" dirty="0" err="1"/>
              <a:t>planifikimit</a:t>
            </a:r>
            <a:r>
              <a:rPr lang="en-IN" sz="2200" dirty="0"/>
              <a:t>.</a:t>
            </a:r>
          </a:p>
        </p:txBody>
      </p:sp>
      <p:grpSp>
        <p:nvGrpSpPr>
          <p:cNvPr id="12" name="Gruppieren 20"/>
          <p:cNvGrpSpPr/>
          <p:nvPr/>
        </p:nvGrpSpPr>
        <p:grpSpPr>
          <a:xfrm rot="207887">
            <a:off x="1559976" y="1608782"/>
            <a:ext cx="9004633" cy="4469662"/>
            <a:chOff x="4645151" y="-658054"/>
            <a:chExt cx="19334691" cy="5528199"/>
          </a:xfrm>
        </p:grpSpPr>
        <p:sp>
          <p:nvSpPr>
            <p:cNvPr id="13" name="Rechteck 21"/>
            <p:cNvSpPr/>
            <p:nvPr/>
          </p:nvSpPr>
          <p:spPr bwMode="auto">
            <a:xfrm>
              <a:off x="5861978" y="-398661"/>
              <a:ext cx="18117864" cy="5268806"/>
            </a:xfrm>
            <a:prstGeom prst="rect">
              <a:avLst/>
            </a:prstGeom>
            <a:solidFill>
              <a:srgbClr val="FFCC66"/>
            </a:soli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err="1">
                  <a:cs typeface="MV Boli" pitchFamily="2" charset="0"/>
                </a:rPr>
                <a:t>Prandaj</a:t>
              </a:r>
              <a:r>
                <a:rPr lang="en-IN" sz="2000" b="1" dirty="0">
                  <a:cs typeface="MV Boli" pitchFamily="2" charset="0"/>
                </a:rPr>
                <a:t>, </a:t>
              </a:r>
              <a:r>
                <a:rPr lang="en-IN" sz="2000" b="1" dirty="0" err="1">
                  <a:cs typeface="MV Boli" pitchFamily="2" charset="0"/>
                </a:rPr>
                <a:t>objektivat</a:t>
              </a:r>
              <a:r>
                <a:rPr lang="en-IN" sz="2000" b="1" dirty="0">
                  <a:cs typeface="MV Boli" pitchFamily="2" charset="0"/>
                </a:rPr>
                <a:t> </a:t>
              </a:r>
              <a:r>
                <a:rPr lang="en-IN" sz="2000" b="1" dirty="0" err="1">
                  <a:cs typeface="MV Boli" pitchFamily="2" charset="0"/>
                </a:rPr>
                <a:t>duhet</a:t>
              </a:r>
              <a:r>
                <a:rPr lang="en-IN" sz="2000" b="1" dirty="0">
                  <a:cs typeface="MV Boli" pitchFamily="2" charset="0"/>
                </a:rPr>
                <a:t> </a:t>
              </a:r>
              <a:r>
                <a:rPr lang="en-IN" sz="2000" b="1" dirty="0" err="1">
                  <a:cs typeface="MV Boli" pitchFamily="2" charset="0"/>
                </a:rPr>
                <a:t>të</a:t>
              </a:r>
              <a:r>
                <a:rPr lang="en-IN" sz="2000" b="1" dirty="0">
                  <a:cs typeface="MV Boli" pitchFamily="2" charset="0"/>
                </a:rPr>
                <a:t> </a:t>
              </a:r>
              <a:r>
                <a:rPr lang="en-IN" sz="2000" b="1" dirty="0" err="1">
                  <a:cs typeface="MV Boli" pitchFamily="2" charset="0"/>
                </a:rPr>
                <a:t>jenë</a:t>
              </a:r>
              <a:r>
                <a:rPr lang="en-IN" sz="2000" b="1" dirty="0">
                  <a:cs typeface="MV Boli" pitchFamily="2" charset="0"/>
                </a:rPr>
                <a:t> </a:t>
              </a:r>
              <a:r>
                <a:rPr lang="en-IN" sz="2000" b="1" dirty="0">
                  <a:solidFill>
                    <a:srgbClr val="FF0000"/>
                  </a:solidFill>
                  <a:cs typeface="MV Boli" pitchFamily="2" charset="0"/>
                </a:rPr>
                <a:t>SMART</a:t>
              </a:r>
              <a:r>
                <a:rPr lang="en-IN" sz="2000" b="1" dirty="0">
                  <a:cs typeface="MV Boli" pitchFamily="2" charset="0"/>
                </a:rPr>
                <a:t>:</a:t>
              </a:r>
            </a:p>
            <a:p>
              <a:pPr marL="457200" indent="-457200">
                <a:spcAft>
                  <a:spcPts val="1200"/>
                </a:spcAft>
                <a:buFont typeface="Arial" panose="020B0604020202020204" pitchFamily="34" charset="0"/>
                <a:buChar char="•"/>
              </a:pPr>
              <a:r>
                <a:rPr lang="en-IN" sz="3200" b="1" dirty="0" err="1">
                  <a:solidFill>
                    <a:srgbClr val="FF0000"/>
                  </a:solidFill>
                  <a:cs typeface="MV Boli" pitchFamily="2" charset="0"/>
                </a:rPr>
                <a:t>S</a:t>
              </a:r>
              <a:r>
                <a:rPr lang="en-IN" sz="2800" b="1" dirty="0" err="1">
                  <a:cs typeface="MV Boli" pitchFamily="2" charset="0"/>
                </a:rPr>
                <a:t>pecifike</a:t>
              </a:r>
              <a:endParaRPr lang="en-IN" sz="2800" b="1" dirty="0">
                <a:cs typeface="MV Boli" pitchFamily="2" charset="0"/>
              </a:endParaRPr>
            </a:p>
            <a:p>
              <a:pPr marL="457200" indent="-457200">
                <a:spcAft>
                  <a:spcPts val="1200"/>
                </a:spcAft>
                <a:buFont typeface="Arial" panose="020B0604020202020204" pitchFamily="34" charset="0"/>
                <a:buChar char="•"/>
              </a:pPr>
              <a:r>
                <a:rPr lang="en-IN" sz="3200" b="1" dirty="0" err="1">
                  <a:solidFill>
                    <a:srgbClr val="FF0000"/>
                  </a:solidFill>
                  <a:cs typeface="MV Boli" pitchFamily="2" charset="0"/>
                </a:rPr>
                <a:t>M</a:t>
              </a:r>
              <a:r>
                <a:rPr lang="en-IN" sz="2800" b="1" dirty="0" err="1">
                  <a:cs typeface="MV Boli" pitchFamily="2" charset="0"/>
                </a:rPr>
                <a:t>atshme</a:t>
              </a:r>
              <a:endParaRPr lang="en-IN" sz="2800" b="1" dirty="0">
                <a:cs typeface="MV Boli" pitchFamily="2" charset="0"/>
              </a:endParaRPr>
            </a:p>
            <a:p>
              <a:pPr marL="457200" indent="-457200">
                <a:spcAft>
                  <a:spcPts val="1200"/>
                </a:spcAft>
                <a:buFont typeface="Arial" panose="020B0604020202020204" pitchFamily="34" charset="0"/>
                <a:buChar char="•"/>
              </a:pPr>
              <a:r>
                <a:rPr lang="en-IN" sz="3200" b="1" dirty="0" err="1">
                  <a:solidFill>
                    <a:srgbClr val="FF0000"/>
                  </a:solidFill>
                  <a:cs typeface="MV Boli" pitchFamily="2" charset="0"/>
                </a:rPr>
                <a:t>A</a:t>
              </a:r>
              <a:r>
                <a:rPr lang="en-IN" sz="2800" b="1" dirty="0" err="1">
                  <a:cs typeface="MV Boli" pitchFamily="2" charset="0"/>
                </a:rPr>
                <a:t>rritshme</a:t>
              </a:r>
              <a:endParaRPr lang="en-IN" sz="2800" b="1" dirty="0">
                <a:cs typeface="MV Boli" pitchFamily="2" charset="0"/>
              </a:endParaRPr>
            </a:p>
            <a:p>
              <a:pPr marL="457200" indent="-457200">
                <a:spcAft>
                  <a:spcPts val="1200"/>
                </a:spcAft>
                <a:buFont typeface="Arial" panose="020B0604020202020204" pitchFamily="34" charset="0"/>
                <a:buChar char="•"/>
              </a:pPr>
              <a:r>
                <a:rPr lang="en-IN" sz="3200" b="1" dirty="0" err="1">
                  <a:solidFill>
                    <a:srgbClr val="FF0000"/>
                  </a:solidFill>
                  <a:cs typeface="MV Boli" pitchFamily="2" charset="0"/>
                </a:rPr>
                <a:t>R</a:t>
              </a:r>
              <a:r>
                <a:rPr lang="en-IN" sz="2800" b="1" dirty="0" err="1">
                  <a:cs typeface="MV Boli" pitchFamily="2" charset="0"/>
                </a:rPr>
                <a:t>ealiste</a:t>
              </a:r>
              <a:endParaRPr lang="en-IN" sz="2800" b="1" dirty="0">
                <a:cs typeface="MV Boli" pitchFamily="2" charset="0"/>
              </a:endParaRPr>
            </a:p>
            <a:p>
              <a:pPr marL="457200" indent="-457200">
                <a:spcAft>
                  <a:spcPts val="1200"/>
                </a:spcAft>
                <a:buFont typeface="Arial" panose="020B0604020202020204" pitchFamily="34" charset="0"/>
                <a:buChar char="•"/>
              </a:pPr>
              <a:r>
                <a:rPr lang="en-IN" sz="3200" b="1" dirty="0" err="1">
                  <a:solidFill>
                    <a:srgbClr val="FF0000"/>
                  </a:solidFill>
                  <a:cs typeface="MV Boli" pitchFamily="2" charset="0"/>
                </a:rPr>
                <a:t>T</a:t>
              </a:r>
              <a:r>
                <a:rPr lang="en-IN" sz="2800" b="1" dirty="0" err="1">
                  <a:cs typeface="MV Boli" pitchFamily="2" charset="0"/>
                </a:rPr>
                <a:t>ë</a:t>
              </a:r>
              <a:r>
                <a:rPr lang="en-IN" sz="2800" b="1" dirty="0">
                  <a:cs typeface="MV Boli" pitchFamily="2" charset="0"/>
                </a:rPr>
                <a:t> </a:t>
              </a:r>
              <a:r>
                <a:rPr lang="en-IN" sz="2800" b="1" dirty="0" err="1">
                  <a:cs typeface="MV Boli" pitchFamily="2" charset="0"/>
                </a:rPr>
                <a:t>përcaktuara</a:t>
              </a:r>
              <a:r>
                <a:rPr lang="en-IN" sz="2800" b="1" dirty="0">
                  <a:cs typeface="MV Boli" pitchFamily="2" charset="0"/>
                </a:rPr>
                <a:t> </a:t>
              </a:r>
              <a:r>
                <a:rPr lang="en-IN" sz="2800" b="1" dirty="0" err="1">
                  <a:cs typeface="MV Boli" pitchFamily="2" charset="0"/>
                </a:rPr>
                <a:t>në</a:t>
              </a:r>
              <a:r>
                <a:rPr lang="en-IN" sz="2800" b="1" dirty="0">
                  <a:cs typeface="MV Boli" pitchFamily="2" charset="0"/>
                </a:rPr>
                <a:t> </a:t>
              </a:r>
              <a:r>
                <a:rPr lang="en-IN" sz="2800" b="1" dirty="0" err="1">
                  <a:cs typeface="MV Boli" pitchFamily="2" charset="0"/>
                </a:rPr>
                <a:t>kohë</a:t>
              </a:r>
              <a:endParaRPr lang="en-US" sz="2000" dirty="0">
                <a:cs typeface="MV Boli" pitchFamily="2" charset="0"/>
              </a:endParaRPr>
            </a:p>
          </p:txBody>
        </p:sp>
        <p:pic>
          <p:nvPicPr>
            <p:cNvPr id="14" name="Picture 5" descr="Tessafilm_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sp>
        <p:nvSpPr>
          <p:cNvPr id="2" name="Footer Placeholder 1">
            <a:extLst>
              <a:ext uri="{FF2B5EF4-FFF2-40B4-BE49-F238E27FC236}">
                <a16:creationId xmlns:a16="http://schemas.microsoft.com/office/drawing/2014/main" id="{F13BD29E-D770-E52A-0DBD-7D30B65DE3DC}"/>
              </a:ext>
            </a:extLst>
          </p:cNvPr>
          <p:cNvSpPr>
            <a:spLocks noGrp="1"/>
          </p:cNvSpPr>
          <p:nvPr>
            <p:ph type="ftr" sz="quarter" idx="11"/>
          </p:nvPr>
        </p:nvSpPr>
        <p:spPr/>
        <p:txBody>
          <a:bodyPr/>
          <a:lstStyle/>
          <a:p>
            <a:r>
              <a:rPr lang="en-IN"/>
              <a:t>www.prospectime.com</a:t>
            </a:r>
            <a:endParaRPr lang="en-IN" dirty="0"/>
          </a:p>
        </p:txBody>
      </p:sp>
      <p:sp>
        <p:nvSpPr>
          <p:cNvPr id="3" name="Slide Number Placeholder 2">
            <a:extLst>
              <a:ext uri="{FF2B5EF4-FFF2-40B4-BE49-F238E27FC236}">
                <a16:creationId xmlns:a16="http://schemas.microsoft.com/office/drawing/2014/main" id="{B76E9003-505F-E2A2-6229-9BBF8ECADE69}"/>
              </a:ext>
            </a:extLst>
          </p:cNvPr>
          <p:cNvSpPr>
            <a:spLocks noGrp="1"/>
          </p:cNvSpPr>
          <p:nvPr>
            <p:ph type="sldNum" sz="quarter" idx="12"/>
          </p:nvPr>
        </p:nvSpPr>
        <p:spPr/>
        <p:txBody>
          <a:bodyPr/>
          <a:lstStyle/>
          <a:p>
            <a:fld id="{6D273D59-D904-459C-AC51-7F75104BC442}" type="slidenum">
              <a:rPr lang="en-IN" smtClean="0"/>
              <a:t>9</a:t>
            </a:fld>
            <a:endParaRPr lang="en-IN" dirty="0"/>
          </a:p>
        </p:txBody>
      </p:sp>
      <p:grpSp>
        <p:nvGrpSpPr>
          <p:cNvPr id="4" name="Group 3">
            <a:extLst>
              <a:ext uri="{FF2B5EF4-FFF2-40B4-BE49-F238E27FC236}">
                <a16:creationId xmlns:a16="http://schemas.microsoft.com/office/drawing/2014/main" id="{0D7979BD-325F-7254-2F84-7449AAB3575A}"/>
              </a:ext>
            </a:extLst>
          </p:cNvPr>
          <p:cNvGrpSpPr/>
          <p:nvPr/>
        </p:nvGrpSpPr>
        <p:grpSpPr>
          <a:xfrm>
            <a:off x="3743322" y="1"/>
            <a:ext cx="6944854" cy="908721"/>
            <a:chOff x="0" y="0"/>
            <a:chExt cx="9164176" cy="908721"/>
          </a:xfrm>
        </p:grpSpPr>
        <p:pic>
          <p:nvPicPr>
            <p:cNvPr id="5" name="Picture 2">
              <a:extLst>
                <a:ext uri="{FF2B5EF4-FFF2-40B4-BE49-F238E27FC236}">
                  <a16:creationId xmlns:a16="http://schemas.microsoft.com/office/drawing/2014/main" id="{BCB9404B-930A-51B6-6DDD-466EA370D73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176" y="0"/>
              <a:ext cx="9144000" cy="9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3D1A9F7-1D62-454D-959E-08157EEB9440}"/>
                </a:ext>
              </a:extLst>
            </p:cNvPr>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CAE5E105-E562-6567-7C3F-AF4459628152}"/>
                </a:ext>
              </a:extLst>
            </p:cNvPr>
            <p:cNvSpPr txBox="1"/>
            <p:nvPr/>
          </p:nvSpPr>
          <p:spPr>
            <a:xfrm>
              <a:off x="683568" y="260648"/>
              <a:ext cx="7992888" cy="584775"/>
            </a:xfrm>
            <a:prstGeom prst="rect">
              <a:avLst/>
            </a:prstGeom>
            <a:solidFill>
              <a:srgbClr val="FFFFFF">
                <a:alpha val="69804"/>
              </a:srgbClr>
            </a:solidFill>
          </p:spPr>
          <p:txBody>
            <a:bodyPr wrap="square" rtlCol="0">
              <a:spAutoFit/>
            </a:bodyPr>
            <a:lstStyle/>
            <a:p>
              <a:pPr lvl="1" algn="ctr"/>
              <a:r>
                <a:rPr lang="en-IN" sz="3200" b="1" dirty="0" err="1"/>
                <a:t>Vendosja</a:t>
              </a:r>
              <a:r>
                <a:rPr lang="en-IN" sz="3200" b="1" dirty="0"/>
                <a:t> e </a:t>
              </a:r>
              <a:r>
                <a:rPr lang="en-IN" sz="3200" b="1" dirty="0" err="1"/>
                <a:t>Objektivave</a:t>
              </a:r>
              <a:endParaRPr lang="en-IN" sz="3200" b="1" dirty="0"/>
            </a:p>
          </p:txBody>
        </p:sp>
      </p:grpSp>
      <p:pic>
        <p:nvPicPr>
          <p:cNvPr id="9" name="Picture 8">
            <a:extLst>
              <a:ext uri="{FF2B5EF4-FFF2-40B4-BE49-F238E27FC236}">
                <a16:creationId xmlns:a16="http://schemas.microsoft.com/office/drawing/2014/main" id="{4E72BDD1-57E9-A771-F4CD-A85958EE74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2037" y="-3001"/>
            <a:ext cx="1905000" cy="538808"/>
          </a:xfrm>
          <a:prstGeom prst="rect">
            <a:avLst/>
          </a:prstGeom>
        </p:spPr>
      </p:pic>
    </p:spTree>
    <p:custDataLst>
      <p:tags r:id="rId1"/>
    </p:custDataLst>
    <p:extLst>
      <p:ext uri="{BB962C8B-B14F-4D97-AF65-F5344CB8AC3E}">
        <p14:creationId xmlns:p14="http://schemas.microsoft.com/office/powerpoint/2010/main" val="2529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Introduction - 8/9"/>
  <p:tag name="GENSWF_ADVANCE_TIME" val="0.00"/>
  <p:tag name="ISPRING_CUSTOM_TIMING_USED" val="0"/>
  <p:tag name="ISPRING_SLIDE_INDENT_LEVEL" val="1"/>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GENSWF_SLIDE_TITLE" val="Steps in Planning Function"/>
  <p:tag name="GENSWF_ADVANCE_TIME" val="0.00"/>
  <p:tag name="ISPRING_CUSTOM_TIMING_USED" val="0"/>
  <p:tag name="ISPRING_SLIDE_INDENT_LEVEL" val="1"/>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GENSWF_SLIDE_TITLE" val="Establishment of Objectives - 1/2"/>
  <p:tag name="GENSWF_ADVANCE_TIME" val="0.00"/>
  <p:tag name="ISPRING_CUSTOM_TIMING_USED" val="0"/>
  <p:tag name="ISPRING_SLIDE_INDENT_LEVEL" val="1"/>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GENSWF_SLIDE_TITLE" val="Establishment of Objectives - 2/2"/>
  <p:tag name="GENSWF_ADVANCE_TIME" val="0.00"/>
  <p:tag name="ISPRING_CUSTOM_TIMING_USED" val="0"/>
  <p:tag name="ISPRING_SLIDE_INDENT_LEVEL" val="1"/>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GENSWF_SLIDE_TITLE" val="Establishment of Planning Premises - 1/2"/>
  <p:tag name="GENSWF_ADVANCE_TIME" val="0.00"/>
  <p:tag name="ISPRING_CUSTOM_TIMING_USED" val="0"/>
  <p:tag name="ISPRING_SLIDE_INDENT_LEVEL" val="1"/>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GENSWF_SLIDE_TITLE" val="Choice of Alternative Course of Action - 1/2"/>
  <p:tag name="GENSWF_ADVANCE_TIME" val="0.00"/>
  <p:tag name="ISPRING_CUSTOM_TIMING_USED" val="0"/>
  <p:tag name="ISPRING_SLIDE_INDENT_LEVEL" val="1"/>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GENSWF_SLIDE_TITLE" val="Formulation of Derivative Plans - 1/2"/>
  <p:tag name="GENSWF_ADVANCE_TIME" val="0.00"/>
  <p:tag name="ISPRING_CUSTOM_TIMING_USED" val="0"/>
  <p:tag name="ISPRING_SLIDE_INDENT_LEVEL" val="1"/>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GENSWF_SLIDE_TITLE" val="Securing Co-operation - 1/2"/>
  <p:tag name="GENSWF_ADVANCE_TIME" val="0.00"/>
  <p:tag name="ISPRING_CUSTOM_TIMING_USED" val="0"/>
  <p:tag name="ISPRING_SLIDE_INDENT_LEVEL" val="1"/>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GENSWF_SLIDE_TITLE" val="Follow up/Appraisal of Plans - 1/2"/>
  <p:tag name="GENSWF_ADVANCE_TIME" val="0.00"/>
  <p:tag name="ISPRING_CUSTOM_TIMING_USED" val="0"/>
  <p:tag name="ISPRING_SLIDE_INDENT_LEVEL" val="1"/>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GENSWF_SLIDE_TITLE" val="Staffing Function of Management"/>
  <p:tag name="GENSWF_ADVANCE_TIME" val="0.00"/>
  <p:tag name="ISPRING_CUSTOM_TIMING_USED" val="0"/>
  <p:tag name="ISPRING_SLIDE_INDENT_LEVEL" val="1"/>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GENSWF_SLIDE_TITLE" val="Nature of Staffing Function - 1/2"/>
  <p:tag name="GENSWF_ADVANCE_TIME" val="0.00"/>
  <p:tag name="ISPRING_CUSTOM_TIMING_USED" val="0"/>
  <p:tag name="ISPRING_SLIDE_INDENT_LEVEL" val="1"/>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GENSWF_SLIDE_TITLE" val="Nature of Staffing Function - 2/2"/>
  <p:tag name="GENSWF_ADVANCE_TIME" val="0.00"/>
  <p:tag name="ISPRING_CUSTOM_TIMING_USED" val="0"/>
  <p:tag name="ISPRING_SLIDE_INDENT_LEVEL" val="1"/>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GENSWF_SLIDE_TITLE" val="Steps involved in Staffing Process"/>
  <p:tag name="GENSWF_ADVANCE_TIME" val="0.00"/>
  <p:tag name="ISPRING_CUSTOM_TIMING_USED" val="0"/>
  <p:tag name="ISPRING_SLIDE_INDENT_LEVEL" val="1"/>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GENSWF_SLIDE_TITLE" val="Manpower Requirements"/>
  <p:tag name="GENSWF_ADVANCE_TIME" val="0.00"/>
  <p:tag name="ISPRING_CUSTOM_TIMING_USED" val="0"/>
  <p:tag name="ISPRING_SLIDE_INDENT_LEVEL" val="1"/>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GENSWF_SLIDE_TITLE" val="Recruitment"/>
  <p:tag name="GENSWF_ADVANCE_TIME" val="0.00"/>
  <p:tag name="ISPRING_CUSTOM_TIMING_USED" val="0"/>
  <p:tag name="ISPRING_SLIDE_INDENT_LEVEL" val="1"/>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GENSWF_SLIDE_TITLE" val="Functions of Management"/>
  <p:tag name="GENSWF_ADVANCE_TIME" val="0.00"/>
  <p:tag name="ISPRING_CUSTOM_TIMING_USED" val="0"/>
  <p:tag name="ISPRING_SLIDE_INDENT_LEVEL" val="1"/>
</p:tagLst>
</file>

<file path=ppt/tags/tag40.xml><?xml version="1.0" encoding="utf-8"?>
<p:tagLst xmlns:a="http://schemas.openxmlformats.org/drawingml/2006/main" xmlns:r="http://schemas.openxmlformats.org/officeDocument/2006/relationships" xmlns:p="http://schemas.openxmlformats.org/presentationml/2006/main">
  <p:tag name="GENSWF_SLIDE_TITLE" val="Selection"/>
  <p:tag name="GENSWF_ADVANCE_TIME" val="0.00"/>
  <p:tag name="ISPRING_CUSTOM_TIMING_USED" val="0"/>
  <p:tag name="ISPRING_SLIDE_INDENT_LEVEL" val="1"/>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GENSWF_SLIDE_TITLE" val="Orientation and Placement"/>
  <p:tag name="GENSWF_ADVANCE_TIME" val="0.00"/>
  <p:tag name="ISPRING_CUSTOM_TIMING_USED" val="0"/>
  <p:tag name="ISPRING_SLIDE_INDENT_LEVEL" val="1"/>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GENSWF_SLIDE_TITLE" val="Training and Development"/>
  <p:tag name="GENSWF_ADVANCE_TIME" val="0.00"/>
  <p:tag name="ISPRING_CUSTOM_TIMING_USED" val="0"/>
  <p:tag name="ISPRING_SLIDE_INDENT_LEVEL" val="1"/>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GENSWF_SLIDE_TITLE" val="Remuneration"/>
  <p:tag name="GENSWF_ADVANCE_TIME" val="0.00"/>
  <p:tag name="ISPRING_CUSTOM_TIMING_USED" val="0"/>
  <p:tag name="ISPRING_SLIDE_INDENT_LEVEL" val="1"/>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GENSWF_SLIDE_TITLE" val="Performance Evaluation"/>
  <p:tag name="GENSWF_ADVANCE_TIME" val="0.00"/>
  <p:tag name="ISPRING_CUSTOM_TIMING_USED" val="0"/>
  <p:tag name="ISPRING_SLIDE_INDENT_LEVEL" val="1"/>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GENSWF_SLIDE_TITLE" val="Planning Function of Management - 1/3"/>
  <p:tag name="GENSWF_ADVANCE_TIME" val="0.00"/>
  <p:tag name="ISPRING_CUSTOM_TIMING_USED" val="0"/>
  <p:tag name="ISPRING_SLIDE_INDENT_LEVEL" val="1"/>
</p:tagLst>
</file>

<file path=ppt/tags/tag50.xml><?xml version="1.0" encoding="utf-8"?>
<p:tagLst xmlns:a="http://schemas.openxmlformats.org/drawingml/2006/main" xmlns:r="http://schemas.openxmlformats.org/officeDocument/2006/relationships" xmlns:p="http://schemas.openxmlformats.org/presentationml/2006/main">
  <p:tag name="GENSWF_SLIDE_TITLE" val="Promotion and Transfer"/>
  <p:tag name="GENSWF_ADVANCE_TIME" val="0.00"/>
  <p:tag name="ISPRING_CUSTOM_TIMING_USED" val="0"/>
  <p:tag name="ISPRING_SLIDE_INDENT_LEVEL" val="1"/>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GENSWF_SLIDE_TITLE" val="Organizing Function of Management"/>
  <p:tag name="GENSWF_ADVANCE_TIME" val="0.00"/>
  <p:tag name="ISPRING_CUSTOM_TIMING_USED" val="0"/>
  <p:tag name="ISPRING_SLIDE_INDENT_LEVEL" val="1"/>
  <p:tag name="ISPRING_SLIDE_BRANCHING_PROPERTIES" val="&lt;BranchingProperties&gt;&lt;nextAction&gt;&lt;action&gt;0&lt;/action&gt;&lt;/nextAction&gt;&lt;prevAction&gt;&lt;action&gt;2&lt;/action&gt;&lt;slide&gt;443&lt;/slide&gt;&lt;/prevAction&gt;&lt;lock&gt;0&lt;/lock&gt;&lt;/BranchingProperties&gt;&#10;"/>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GENSWF_SLIDE_TITLE" val="Steps of Organizing Function Process"/>
  <p:tag name="GENSWF_ADVANCE_TIME" val="0.00"/>
  <p:tag name="ISPRING_CUSTOM_TIMING_USED" val="0"/>
  <p:tag name="ISPRING_SLIDE_INDENT_LEVEL" val="1"/>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GENSWF_SLIDE_TITLE" val="Identification of Activities"/>
  <p:tag name="GENSWF_ADVANCE_TIME" val="0.00"/>
  <p:tag name="ISPRING_CUSTOM_TIMING_USED" val="0"/>
  <p:tag name="ISPRING_SLIDE_INDENT_LEVEL" val="1"/>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GENSWF_SLIDE_TITLE" val="Departmentally Organizing the Activities"/>
  <p:tag name="GENSWF_ADVANCE_TIME" val="0.00"/>
  <p:tag name="ISPRING_CUSTOM_TIMING_USED" val="0"/>
  <p:tag name="ISPRING_SLIDE_INDENT_LEVEL" val="1"/>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GENSWF_SLIDE_TITLE" val="Classifying the Authority"/>
  <p:tag name="GENSWF_ADVANCE_TIME" val="0.00"/>
  <p:tag name="ISPRING_CUSTOM_TIMING_USED" val="0"/>
  <p:tag name="ISPRING_SLIDE_INDENT_LEVEL" val="1"/>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GENSWF_SLIDE_TITLE" val="Co-ordination between Authority and Responsibility"/>
  <p:tag name="GENSWF_ADVANCE_TIME" val="0.00"/>
  <p:tag name="ISPRING_CUSTOM_TIMING_USED" val="0"/>
  <p:tag name="ISPRING_SLIDE_INDENT_LEVEL" val="1"/>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GENSWF_SLIDE_TITLE" val="Planning Function of Management - 2/3"/>
  <p:tag name="GENSWF_ADVANCE_TIME" val="0.00"/>
  <p:tag name="ISPRING_CUSTOM_TIMING_USED" val="0"/>
  <p:tag name="ISPRING_SLIDE_INDENT_LEVEL" val="1"/>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GENSWF_SLIDE_TITLE" val="What is Controlling? - 1/3"/>
  <p:tag name="GENSWF_ADVANCE_TIME" val="0.00"/>
  <p:tag name="ISPRING_CUSTOM_TIMING_USED" val="0"/>
  <p:tag name="ISPRING_SLIDE_INDENT_LEVEL" val="1"/>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GENSWF_SLIDE_TITLE" val="What is Controlling? - 2/3"/>
  <p:tag name="GENSWF_ADVANCE_TIME" val="0.00"/>
  <p:tag name="ISPRING_CUSTOM_TIMING_USED" val="0"/>
  <p:tag name="ISPRING_SLIDE_INDENT_LEVEL" val="1"/>
</p:tagLst>
</file>

<file path=ppt/tags/tag74.xml><?xml version="1.0" encoding="utf-8"?>
<p:tagLst xmlns:a="http://schemas.openxmlformats.org/drawingml/2006/main" xmlns:r="http://schemas.openxmlformats.org/officeDocument/2006/relationships" xmlns:p="http://schemas.openxmlformats.org/presentationml/2006/main">
  <p:tag name="SHAPE_LOCKS" val="1983"/>
</p:tagLst>
</file>

<file path=ppt/tags/tag75.xml><?xml version="1.0" encoding="utf-8"?>
<p:tagLst xmlns:a="http://schemas.openxmlformats.org/drawingml/2006/main" xmlns:r="http://schemas.openxmlformats.org/officeDocument/2006/relationships" xmlns:p="http://schemas.openxmlformats.org/presentationml/2006/main">
  <p:tag name="GENSWF_SLIDE_TITLE" val="Steps of the Controlling Process"/>
  <p:tag name="GENSWF_ADVANCE_TIME" val="0.00"/>
  <p:tag name="ISPRING_CUSTOM_TIMING_USED" val="0"/>
  <p:tag name="ISPRING_SLIDE_INDENT_LEVEL" val="1"/>
</p:tagLst>
</file>

<file path=ppt/tags/tag76.xml><?xml version="1.0" encoding="utf-8"?>
<p:tagLst xmlns:a="http://schemas.openxmlformats.org/drawingml/2006/main" xmlns:r="http://schemas.openxmlformats.org/officeDocument/2006/relationships" xmlns:p="http://schemas.openxmlformats.org/presentationml/2006/main">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GENSWF_SLIDE_TITLE" val="Establishment of Standards - 1/2"/>
  <p:tag name="GENSWF_ADVANCE_TIME" val="0.00"/>
  <p:tag name="ISPRING_CUSTOM_TIMING_USED" val="0"/>
  <p:tag name="ISPRING_SLIDE_INDENT_LEVEL" val="1"/>
</p:tagLst>
</file>

<file path=ppt/tags/tag78.xml><?xml version="1.0" encoding="utf-8"?>
<p:tagLst xmlns:a="http://schemas.openxmlformats.org/drawingml/2006/main" xmlns:r="http://schemas.openxmlformats.org/officeDocument/2006/relationships" xmlns:p="http://schemas.openxmlformats.org/presentationml/2006/main">
  <p:tag name="SHAPE_LOCKS" val="1983"/>
</p:tagLst>
</file>

<file path=ppt/tags/tag79.xml><?xml version="1.0" encoding="utf-8"?>
<p:tagLst xmlns:a="http://schemas.openxmlformats.org/drawingml/2006/main" xmlns:r="http://schemas.openxmlformats.org/officeDocument/2006/relationships" xmlns:p="http://schemas.openxmlformats.org/presentationml/2006/main">
  <p:tag name="GENSWF_SLIDE_TITLE" val="Measurement of Performance"/>
  <p:tag name="GENSWF_ADVANCE_TIME" val="0.00"/>
  <p:tag name="ISPRING_CUSTOM_TIMING_USED" val="0"/>
  <p:tag name="ISPRING_SLIDE_INDENT_LEVEL" val="1"/>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SHAPE_LOCKS" val="1983"/>
</p:tagLst>
</file>

<file path=ppt/tags/tag81.xml><?xml version="1.0" encoding="utf-8"?>
<p:tagLst xmlns:a="http://schemas.openxmlformats.org/drawingml/2006/main" xmlns:r="http://schemas.openxmlformats.org/officeDocument/2006/relationships" xmlns:p="http://schemas.openxmlformats.org/presentationml/2006/main">
  <p:tag name="GENSWF_SLIDE_TITLE" val="Comparison of Actual &amp; Standard Performance - 1/2"/>
  <p:tag name="GENSWF_ADVANCE_TIME" val="0.00"/>
  <p:tag name="ISPRING_CUSTOM_TIMING_USED" val="0"/>
  <p:tag name="ISPRING_SLIDE_INDENT_LEVEL" val="1"/>
</p:tagLst>
</file>

<file path=ppt/tags/tag82.xml><?xml version="1.0" encoding="utf-8"?>
<p:tagLst xmlns:a="http://schemas.openxmlformats.org/drawingml/2006/main" xmlns:r="http://schemas.openxmlformats.org/officeDocument/2006/relationships" xmlns:p="http://schemas.openxmlformats.org/presentationml/2006/main">
  <p:tag name="SHAPE_LOCKS" val="1983"/>
</p:tagLst>
</file>

<file path=ppt/tags/tag83.xml><?xml version="1.0" encoding="utf-8"?>
<p:tagLst xmlns:a="http://schemas.openxmlformats.org/drawingml/2006/main" xmlns:r="http://schemas.openxmlformats.org/officeDocument/2006/relationships" xmlns:p="http://schemas.openxmlformats.org/presentationml/2006/main">
  <p:tag name="GENSWF_SLIDE_TITLE" val="Taking Remedial Actions"/>
  <p:tag name="GENSWF_ADVANCE_TIME" val="0.00"/>
  <p:tag name="ISPRING_CUSTOM_TIMING_USED" val="0"/>
  <p:tag name="ISPRING_SLIDE_INDENT_LEVEL" val="1"/>
</p:tagLst>
</file>

<file path=ppt/tags/tag84.xml><?xml version="1.0" encoding="utf-8"?>
<p:tagLst xmlns:a="http://schemas.openxmlformats.org/drawingml/2006/main" xmlns:r="http://schemas.openxmlformats.org/officeDocument/2006/relationships" xmlns:p="http://schemas.openxmlformats.org/presentationml/2006/main">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GENSWF_SLIDE_TITLE" val="Directing Function of Management - 1/2"/>
  <p:tag name="GENSWF_ADVANCE_TIME" val="0.00"/>
  <p:tag name="ISPRING_CUSTOM_TIMING_USED" val="0"/>
  <p:tag name="ISPRING_SLIDE_INDENT_LEVEL" val="1"/>
</p:tagLst>
</file>

<file path=ppt/tags/tag86.xml><?xml version="1.0" encoding="utf-8"?>
<p:tagLst xmlns:a="http://schemas.openxmlformats.org/drawingml/2006/main" xmlns:r="http://schemas.openxmlformats.org/officeDocument/2006/relationships" xmlns:p="http://schemas.openxmlformats.org/presentationml/2006/main">
  <p:tag name="SHAPE_LOCKS" val="1983"/>
</p:tagLst>
</file>

<file path=ppt/tags/tag87.xml><?xml version="1.0" encoding="utf-8"?>
<p:tagLst xmlns:a="http://schemas.openxmlformats.org/drawingml/2006/main" xmlns:r="http://schemas.openxmlformats.org/officeDocument/2006/relationships" xmlns:p="http://schemas.openxmlformats.org/presentationml/2006/main">
  <p:tag name="GENSWF_SLIDE_TITLE" val="Directing Function of Management - 2/2"/>
  <p:tag name="GENSWF_ADVANCE_TIME" val="0.00"/>
  <p:tag name="ISPRING_CUSTOM_TIMING_USED" val="0"/>
  <p:tag name="ISPRING_SLIDE_INDENT_LEVEL" val="1"/>
</p:tagLst>
</file>

<file path=ppt/tags/tag88.xml><?xml version="1.0" encoding="utf-8"?>
<p:tagLst xmlns:a="http://schemas.openxmlformats.org/drawingml/2006/main" xmlns:r="http://schemas.openxmlformats.org/officeDocument/2006/relationships" xmlns:p="http://schemas.openxmlformats.org/presentationml/2006/main">
  <p:tag name="SHAPE_LOCKS" val="1983"/>
</p:tagLst>
</file>

<file path=ppt/tags/tag89.xml><?xml version="1.0" encoding="utf-8"?>
<p:tagLst xmlns:a="http://schemas.openxmlformats.org/drawingml/2006/main" xmlns:r="http://schemas.openxmlformats.org/officeDocument/2006/relationships" xmlns:p="http://schemas.openxmlformats.org/presentationml/2006/main">
  <p:tag name="GENSWF_SLIDE_TITLE" val="Characteristics of Direction Function - 1/2"/>
  <p:tag name="GENSWF_ADVANCE_TIME" val="0.00"/>
  <p:tag name="ISPRING_CUSTOM_TIMING_USED" val="0"/>
  <p:tag name="ISPRING_SLIDE_INDENT_LEVEL" val="1"/>
</p:tagLst>
</file>

<file path=ppt/tags/tag9.xml><?xml version="1.0" encoding="utf-8"?>
<p:tagLst xmlns:a="http://schemas.openxmlformats.org/drawingml/2006/main" xmlns:r="http://schemas.openxmlformats.org/officeDocument/2006/relationships" xmlns:p="http://schemas.openxmlformats.org/presentationml/2006/main">
  <p:tag name="GENSWF_SLIDE_TITLE" val="Planning Function of Management - 3/3"/>
  <p:tag name="GENSWF_ADVANCE_TIME" val="0.00"/>
  <p:tag name="ISPRING_CUSTOM_TIMING_USED" val="0"/>
  <p:tag name="ISPRING_SLIDE_INDENT_LEVEL" val="1"/>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GENSWF_SLIDE_TITLE" val="Characteristics of Direction Function - 2/2"/>
  <p:tag name="GENSWF_ADVANCE_TIME" val="0.00"/>
  <p:tag name="ISPRING_CUSTOM_TIMING_USED" val="0"/>
  <p:tag name="ISPRING_SLIDE_INDENT_LEVEL" val="1"/>
</p:tagLst>
</file>

<file path=ppt/tags/tag92.xml><?xml version="1.0" encoding="utf-8"?>
<p:tagLst xmlns:a="http://schemas.openxmlformats.org/drawingml/2006/main" xmlns:r="http://schemas.openxmlformats.org/officeDocument/2006/relationships" xmlns:p="http://schemas.openxmlformats.org/presentationml/2006/main">
  <p:tag name="SHAPE_LOCKS" val="1983"/>
</p:tagLst>
</file>

<file path=ppt/tags/tag93.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ags/tag94.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ags/tag95.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ags/tag96.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ags/tag97.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ags/tag98.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ags/tag99.xml><?xml version="1.0" encoding="utf-8"?>
<p:tagLst xmlns:a="http://schemas.openxmlformats.org/drawingml/2006/main" xmlns:r="http://schemas.openxmlformats.org/officeDocument/2006/relationships" xmlns:p="http://schemas.openxmlformats.org/presentationml/2006/main">
  <p:tag name="GENSWF_SLIDE_TITLE" val="Importance of Directing Function"/>
  <p:tag name="GENSWF_ADVANCE_TIME" val="0.00"/>
  <p:tag name="ISPRING_CUSTOM_TIMING_USED" val="0"/>
  <p:tag name="ISPRING_SLIDE_INDENT_LEVEL"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7539</Words>
  <Application>Microsoft Office PowerPoint</Application>
  <PresentationFormat>Widescreen</PresentationFormat>
  <Paragraphs>827</Paragraphs>
  <Slides>52</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Arial</vt:lpstr>
      <vt:lpstr>Calibri</vt:lpstr>
      <vt:lpstr>Calibri Light</vt:lpstr>
      <vt:lpstr>Courier New</vt:lpstr>
      <vt:lpstr>Lucida Sans Unicode</vt:lpstr>
      <vt:lpstr>Open Sans</vt:lpstr>
      <vt:lpstr>Times New Roman</vt:lpstr>
      <vt:lpstr>Wingdings</vt:lpstr>
      <vt:lpstr>Office Theme</vt:lpstr>
      <vt:lpstr>Menaxhimi i Biznesit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Menaxhimi i Biznesit</dc:title>
  <dc:creator>Edmond Norra</dc:creator>
  <cp:lastModifiedBy>Edmond Norra</cp:lastModifiedBy>
  <cp:revision>1</cp:revision>
  <dcterms:created xsi:type="dcterms:W3CDTF">2024-03-02T08:31:33Z</dcterms:created>
  <dcterms:modified xsi:type="dcterms:W3CDTF">2024-03-02T08:37:40Z</dcterms:modified>
</cp:coreProperties>
</file>